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31" r:id="rId5"/>
    <p:sldMasterId id="2147483743" r:id="rId6"/>
    <p:sldMasterId id="2147483814" r:id="rId7"/>
  </p:sldMasterIdLst>
  <p:notesMasterIdLst>
    <p:notesMasterId r:id="rId18"/>
  </p:notesMasterIdLst>
  <p:sldIdLst>
    <p:sldId id="268" r:id="rId8"/>
    <p:sldId id="5709" r:id="rId9"/>
    <p:sldId id="1072" r:id="rId10"/>
    <p:sldId id="1165" r:id="rId11"/>
    <p:sldId id="1166" r:id="rId12"/>
    <p:sldId id="1167" r:id="rId13"/>
    <p:sldId id="5736" r:id="rId14"/>
    <p:sldId id="5691" r:id="rId15"/>
    <p:sldId id="5733" r:id="rId16"/>
    <p:sldId id="57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6" autoAdjust="0"/>
    <p:restoredTop sz="93792" autoAdjust="0"/>
  </p:normalViewPr>
  <p:slideViewPr>
    <p:cSldViewPr snapToGrid="0">
      <p:cViewPr varScale="1">
        <p:scale>
          <a:sx n="85" d="100"/>
          <a:sy n="85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-16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D58A5-77A3-44AC-881D-F4013D6B3664}" type="doc">
      <dgm:prSet loTypeId="urn:microsoft.com/office/officeart/2005/8/layout/chevron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5E3F5E-9900-4D81-98F4-814ECE6206DC}">
      <dgm:prSet phldrT="[Text]"/>
      <dgm:spPr/>
      <dgm:t>
        <a:bodyPr/>
        <a:lstStyle/>
        <a:p>
          <a:endParaRPr lang="en-US" dirty="0"/>
        </a:p>
      </dgm:t>
    </dgm:pt>
    <dgm:pt modelId="{657D647A-799F-456A-B543-A629B432BA43}" type="parTrans" cxnId="{A0FC5599-FE82-4D36-B051-1CF74911E5B1}">
      <dgm:prSet/>
      <dgm:spPr/>
      <dgm:t>
        <a:bodyPr/>
        <a:lstStyle/>
        <a:p>
          <a:endParaRPr lang="en-US"/>
        </a:p>
      </dgm:t>
    </dgm:pt>
    <dgm:pt modelId="{BDF101A4-11B0-4388-A9F6-8F3630E27C1B}" type="sibTrans" cxnId="{A0FC5599-FE82-4D36-B051-1CF74911E5B1}">
      <dgm:prSet/>
      <dgm:spPr/>
      <dgm:t>
        <a:bodyPr/>
        <a:lstStyle/>
        <a:p>
          <a:endParaRPr lang="en-US"/>
        </a:p>
      </dgm:t>
    </dgm:pt>
    <dgm:pt modelId="{6FA3F4AC-FBB4-4E4F-BF0B-FA4F4D17D1B9}">
      <dgm:prSet phldrT="[Text]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b="1" dirty="0"/>
            <a:t>Operate and maintain a National Land Imaging Archive </a:t>
          </a:r>
          <a:r>
            <a:rPr lang="en-US" b="0" dirty="0"/>
            <a:t>to house a Basic Data Set of global data – for historical, scientific, and technical purposes – to include data obtained from U.S. civil, commercial and foreign satellite systems</a:t>
          </a:r>
          <a:endParaRPr lang="en-US" dirty="0"/>
        </a:p>
      </dgm:t>
    </dgm:pt>
    <dgm:pt modelId="{941981F0-0210-4257-BEF5-CB3D6AAAEF98}" type="parTrans" cxnId="{A5AB1BCE-D08B-4023-BA3A-689712B4B2DB}">
      <dgm:prSet/>
      <dgm:spPr/>
      <dgm:t>
        <a:bodyPr/>
        <a:lstStyle/>
        <a:p>
          <a:endParaRPr lang="en-US"/>
        </a:p>
      </dgm:t>
    </dgm:pt>
    <dgm:pt modelId="{74EFE159-5412-4093-9E74-01E6B8A98102}" type="sibTrans" cxnId="{A5AB1BCE-D08B-4023-BA3A-689712B4B2DB}">
      <dgm:prSet/>
      <dgm:spPr/>
      <dgm:t>
        <a:bodyPr/>
        <a:lstStyle/>
        <a:p>
          <a:endParaRPr lang="en-US"/>
        </a:p>
      </dgm:t>
    </dgm:pt>
    <dgm:pt modelId="{5759700A-138B-4ECE-AC4C-E35CFF59BF43}">
      <dgm:prSet phldrT="[Text]"/>
      <dgm:spPr/>
      <dgm:t>
        <a:bodyPr/>
        <a:lstStyle/>
        <a:p>
          <a:endParaRPr lang="en-US" dirty="0"/>
        </a:p>
      </dgm:t>
    </dgm:pt>
    <dgm:pt modelId="{B23A592B-B22F-455C-8585-1CA9CA7F7226}" type="parTrans" cxnId="{0075F891-4257-4BA7-A230-3DEC054D250B}">
      <dgm:prSet/>
      <dgm:spPr/>
      <dgm:t>
        <a:bodyPr/>
        <a:lstStyle/>
        <a:p>
          <a:endParaRPr lang="en-US"/>
        </a:p>
      </dgm:t>
    </dgm:pt>
    <dgm:pt modelId="{0DCE7D73-25C9-48F9-9D3C-36D2DEEA78C5}" type="sibTrans" cxnId="{0075F891-4257-4BA7-A230-3DEC054D250B}">
      <dgm:prSet/>
      <dgm:spPr/>
      <dgm:t>
        <a:bodyPr/>
        <a:lstStyle/>
        <a:p>
          <a:endParaRPr lang="en-US"/>
        </a:p>
      </dgm:t>
    </dgm:pt>
    <dgm:pt modelId="{D52A405A-294D-40A5-ADFB-D620023DDA23}">
      <dgm:prSet phldrT="[Text]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b="1" dirty="0"/>
            <a:t>Operate and maintain the Landsat</a:t>
          </a:r>
          <a:r>
            <a:rPr lang="en-US" b="0" dirty="0"/>
            <a:t> flight and ground systems</a:t>
          </a:r>
          <a:endParaRPr lang="en-US" dirty="0"/>
        </a:p>
      </dgm:t>
    </dgm:pt>
    <dgm:pt modelId="{0271C1A4-D947-4AD3-8673-43F05AA26B92}" type="parTrans" cxnId="{79B79A47-50C8-442C-B8A5-7B8AF7BEE8FC}">
      <dgm:prSet/>
      <dgm:spPr/>
      <dgm:t>
        <a:bodyPr/>
        <a:lstStyle/>
        <a:p>
          <a:endParaRPr lang="en-US"/>
        </a:p>
      </dgm:t>
    </dgm:pt>
    <dgm:pt modelId="{1105CD62-D62A-44BE-9A39-DDA2DCD46F3D}" type="sibTrans" cxnId="{79B79A47-50C8-442C-B8A5-7B8AF7BEE8FC}">
      <dgm:prSet/>
      <dgm:spPr/>
      <dgm:t>
        <a:bodyPr/>
        <a:lstStyle/>
        <a:p>
          <a:endParaRPr lang="en-US"/>
        </a:p>
      </dgm:t>
    </dgm:pt>
    <dgm:pt modelId="{A6192E28-E06B-40AA-8007-D8158D34C9EE}">
      <dgm:prSet phldrT="[Text]"/>
      <dgm:spPr/>
      <dgm:t>
        <a:bodyPr/>
        <a:lstStyle/>
        <a:p>
          <a:endParaRPr lang="en-US" dirty="0"/>
        </a:p>
      </dgm:t>
    </dgm:pt>
    <dgm:pt modelId="{19527066-DB1A-4630-B697-E05CAF69E8B8}" type="parTrans" cxnId="{449E96DB-14C8-4B90-A8CC-59919154A730}">
      <dgm:prSet/>
      <dgm:spPr/>
      <dgm:t>
        <a:bodyPr/>
        <a:lstStyle/>
        <a:p>
          <a:endParaRPr lang="en-US"/>
        </a:p>
      </dgm:t>
    </dgm:pt>
    <dgm:pt modelId="{CEE9F77D-FC8E-428C-AD74-2A40A8EF3A63}" type="sibTrans" cxnId="{449E96DB-14C8-4B90-A8CC-59919154A730}">
      <dgm:prSet/>
      <dgm:spPr/>
      <dgm:t>
        <a:bodyPr/>
        <a:lstStyle/>
        <a:p>
          <a:endParaRPr lang="en-US"/>
        </a:p>
      </dgm:t>
    </dgm:pt>
    <dgm:pt modelId="{7E743AEE-94EB-4A7E-9966-0806CB485997}">
      <dgm:prSet phldrT="[Text]"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b="1" dirty="0"/>
            <a:t>Determine U.S. civil operational requirements </a:t>
          </a:r>
          <a:r>
            <a:rPr lang="en-US" b="0" dirty="0"/>
            <a:t>for global land surface data and to conduct a national program of civil-operational land imaging</a:t>
          </a:r>
          <a:endParaRPr lang="en-US" dirty="0"/>
        </a:p>
      </dgm:t>
    </dgm:pt>
    <dgm:pt modelId="{355CED38-442F-4AD2-BCA7-9FC6C2EB4851}" type="parTrans" cxnId="{4225544C-B15C-4DF8-8F5E-AB11DCCD38E2}">
      <dgm:prSet/>
      <dgm:spPr/>
      <dgm:t>
        <a:bodyPr/>
        <a:lstStyle/>
        <a:p>
          <a:endParaRPr lang="en-US"/>
        </a:p>
      </dgm:t>
    </dgm:pt>
    <dgm:pt modelId="{98B9D3ED-BBE1-4847-B2DC-8DE19CB0CB54}" type="sibTrans" cxnId="{4225544C-B15C-4DF8-8F5E-AB11DCCD38E2}">
      <dgm:prSet/>
      <dgm:spPr/>
      <dgm:t>
        <a:bodyPr/>
        <a:lstStyle/>
        <a:p>
          <a:endParaRPr lang="en-US"/>
        </a:p>
      </dgm:t>
    </dgm:pt>
    <dgm:pt modelId="{D6813E84-16BB-4D46-BF52-E407D8E7D91A}">
      <dgm:prSet phldrT="[Text]"/>
      <dgm:spPr/>
      <dgm:t>
        <a:bodyPr/>
        <a:lstStyle/>
        <a:p>
          <a:endParaRPr lang="en-US" dirty="0"/>
        </a:p>
      </dgm:t>
    </dgm:pt>
    <dgm:pt modelId="{653DCF62-307B-4EB7-91CE-65FEC3CA79BF}" type="parTrans" cxnId="{23CBCE1C-702C-4A96-8051-48701CFF6AE8}">
      <dgm:prSet/>
      <dgm:spPr/>
      <dgm:t>
        <a:bodyPr/>
        <a:lstStyle/>
        <a:p>
          <a:endParaRPr lang="en-US"/>
        </a:p>
      </dgm:t>
    </dgm:pt>
    <dgm:pt modelId="{D9EA5B6F-36D0-4050-81A9-5552A8B9DBD2}" type="sibTrans" cxnId="{23CBCE1C-702C-4A96-8051-48701CFF6AE8}">
      <dgm:prSet/>
      <dgm:spPr/>
      <dgm:t>
        <a:bodyPr/>
        <a:lstStyle/>
        <a:p>
          <a:endParaRPr lang="en-US"/>
        </a:p>
      </dgm:t>
    </dgm:pt>
    <dgm:pt modelId="{49261529-E056-4B21-84CD-52FB789E8C5B}">
      <dgm:prSet phldrT="[Text]"/>
      <dgm:spPr/>
      <dgm:t>
        <a:bodyPr/>
        <a:lstStyle/>
        <a:p>
          <a:endParaRPr lang="en-US" dirty="0"/>
        </a:p>
      </dgm:t>
    </dgm:pt>
    <dgm:pt modelId="{899E3663-4DD8-440A-B4F2-77B4D5960FAF}" type="parTrans" cxnId="{E2AF31AA-B473-4BE4-9FF6-F14D9D95735D}">
      <dgm:prSet/>
      <dgm:spPr/>
      <dgm:t>
        <a:bodyPr/>
        <a:lstStyle/>
        <a:p>
          <a:endParaRPr lang="en-US"/>
        </a:p>
      </dgm:t>
    </dgm:pt>
    <dgm:pt modelId="{7275E2C1-5030-46EC-8F61-A5F648EC7998}" type="sibTrans" cxnId="{E2AF31AA-B473-4BE4-9FF6-F14D9D95735D}">
      <dgm:prSet/>
      <dgm:spPr/>
      <dgm:t>
        <a:bodyPr/>
        <a:lstStyle/>
        <a:p>
          <a:endParaRPr lang="en-US"/>
        </a:p>
      </dgm:t>
    </dgm:pt>
    <dgm:pt modelId="{35781D59-C2C9-4062-92B4-D12D015BFCCB}">
      <dgm:prSet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b="1" dirty="0"/>
            <a:t>Collect, process, archive and distribute these data </a:t>
          </a:r>
          <a:r>
            <a:rPr lang="en-US" b="0" dirty="0"/>
            <a:t>as Public Domain holdings of the United States</a:t>
          </a:r>
          <a:endParaRPr lang="en-US" dirty="0"/>
        </a:p>
      </dgm:t>
    </dgm:pt>
    <dgm:pt modelId="{A8CDE4CF-90E8-4613-BE97-06431244218D}" type="parTrans" cxnId="{DD3CEBE0-9F2C-4B94-805E-74BC892FAACE}">
      <dgm:prSet/>
      <dgm:spPr/>
      <dgm:t>
        <a:bodyPr/>
        <a:lstStyle/>
        <a:p>
          <a:endParaRPr lang="en-US"/>
        </a:p>
      </dgm:t>
    </dgm:pt>
    <dgm:pt modelId="{8B45D691-0839-4CEB-A2E7-9487EC524099}" type="sibTrans" cxnId="{DD3CEBE0-9F2C-4B94-805E-74BC892FAACE}">
      <dgm:prSet/>
      <dgm:spPr/>
      <dgm:t>
        <a:bodyPr/>
        <a:lstStyle/>
        <a:p>
          <a:endParaRPr lang="en-US"/>
        </a:p>
      </dgm:t>
    </dgm:pt>
    <dgm:pt modelId="{EE0A45A8-AF54-4D33-87B9-EE0F2710A2A6}">
      <dgm:prSet/>
      <dgm:spPr/>
      <dgm:t>
        <a:bodyPr/>
        <a:lstStyle/>
        <a:p>
          <a:pPr>
            <a:buFont typeface="Arial" pitchFamily="34" charset="0"/>
            <a:buChar char="•"/>
          </a:pPr>
          <a:r>
            <a:rPr lang="en-US" b="1" dirty="0"/>
            <a:t>Preclude duplication of acquisition </a:t>
          </a:r>
          <a:r>
            <a:rPr lang="en-US" b="0" dirty="0"/>
            <a:t>processes and capabilities</a:t>
          </a:r>
          <a:endParaRPr lang="en-US" dirty="0"/>
        </a:p>
      </dgm:t>
    </dgm:pt>
    <dgm:pt modelId="{B48DEB25-EFDC-4C3C-9216-4F4FC772BD5F}" type="parTrans" cxnId="{D2944E20-5780-431C-806F-246C101E8984}">
      <dgm:prSet/>
      <dgm:spPr/>
      <dgm:t>
        <a:bodyPr/>
        <a:lstStyle/>
        <a:p>
          <a:endParaRPr lang="en-US"/>
        </a:p>
      </dgm:t>
    </dgm:pt>
    <dgm:pt modelId="{F99B2544-C9A3-47CB-AABE-7622F58E8A34}" type="sibTrans" cxnId="{D2944E20-5780-431C-806F-246C101E8984}">
      <dgm:prSet/>
      <dgm:spPr/>
      <dgm:t>
        <a:bodyPr/>
        <a:lstStyle/>
        <a:p>
          <a:endParaRPr lang="en-US"/>
        </a:p>
      </dgm:t>
    </dgm:pt>
    <dgm:pt modelId="{5697311A-96E6-49A1-A8E8-59733F4E1E3A}">
      <dgm:prSet/>
      <dgm:spPr/>
      <dgm:t>
        <a:bodyPr/>
        <a:lstStyle/>
        <a:p>
          <a:r>
            <a:rPr lang="en-US" b="1" dirty="0"/>
            <a:t>Develop civil applications and information tools </a:t>
          </a:r>
          <a:r>
            <a:rPr lang="en-US" b="0" dirty="0"/>
            <a:t>using known standards and protocols and make them available to the general public</a:t>
          </a:r>
          <a:endParaRPr lang="en-US" dirty="0"/>
        </a:p>
      </dgm:t>
    </dgm:pt>
    <dgm:pt modelId="{225578A4-FC66-43DE-AAA1-21650E127A68}" type="parTrans" cxnId="{5B9808FA-8E7B-47D1-A9BC-52043F351AFF}">
      <dgm:prSet/>
      <dgm:spPr/>
      <dgm:t>
        <a:bodyPr/>
        <a:lstStyle/>
        <a:p>
          <a:endParaRPr lang="en-US"/>
        </a:p>
      </dgm:t>
    </dgm:pt>
    <dgm:pt modelId="{3DD73287-5CCA-429D-B436-E7F8F10C084E}" type="sibTrans" cxnId="{5B9808FA-8E7B-47D1-A9BC-52043F351AFF}">
      <dgm:prSet/>
      <dgm:spPr/>
      <dgm:t>
        <a:bodyPr/>
        <a:lstStyle/>
        <a:p>
          <a:endParaRPr lang="en-US"/>
        </a:p>
      </dgm:t>
    </dgm:pt>
    <dgm:pt modelId="{73D86A56-93E6-48D4-B319-C91FD55077C7}">
      <dgm:prSet/>
      <dgm:spPr/>
      <dgm:t>
        <a:bodyPr/>
        <a:lstStyle/>
        <a:p>
          <a:pPr>
            <a:buFont typeface="Arial" pitchFamily="34" charset="0"/>
            <a:buChar char="•"/>
          </a:pPr>
          <a:endParaRPr lang="en-US" dirty="0"/>
        </a:p>
      </dgm:t>
    </dgm:pt>
    <dgm:pt modelId="{BD124B6D-78AC-4EC8-B98E-4E0989EB3E6F}" type="parTrans" cxnId="{1CDBF485-92DF-44CF-ADBB-3EC0064D8484}">
      <dgm:prSet/>
      <dgm:spPr/>
      <dgm:t>
        <a:bodyPr/>
        <a:lstStyle/>
        <a:p>
          <a:endParaRPr lang="en-US"/>
        </a:p>
      </dgm:t>
    </dgm:pt>
    <dgm:pt modelId="{85CCC444-C349-4BC1-A3C6-8A721994BA9C}" type="sibTrans" cxnId="{1CDBF485-92DF-44CF-ADBB-3EC0064D8484}">
      <dgm:prSet/>
      <dgm:spPr/>
      <dgm:t>
        <a:bodyPr/>
        <a:lstStyle/>
        <a:p>
          <a:endParaRPr lang="en-US"/>
        </a:p>
      </dgm:t>
    </dgm:pt>
    <dgm:pt modelId="{EE7EC51E-1551-4A03-B34A-06A79584325D}" type="pres">
      <dgm:prSet presAssocID="{D0BD58A5-77A3-44AC-881D-F4013D6B3664}" presName="linearFlow" presStyleCnt="0">
        <dgm:presLayoutVars>
          <dgm:dir/>
          <dgm:animLvl val="lvl"/>
          <dgm:resizeHandles val="exact"/>
        </dgm:presLayoutVars>
      </dgm:prSet>
      <dgm:spPr/>
    </dgm:pt>
    <dgm:pt modelId="{DAA12ABD-C7FA-4DF3-BC8C-72279143E684}" type="pres">
      <dgm:prSet presAssocID="{D95E3F5E-9900-4D81-98F4-814ECE6206DC}" presName="composite" presStyleCnt="0"/>
      <dgm:spPr/>
    </dgm:pt>
    <dgm:pt modelId="{F2EE01DA-5EF8-45FE-B575-34A96AC1387B}" type="pres">
      <dgm:prSet presAssocID="{D95E3F5E-9900-4D81-98F4-814ECE6206DC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F55D67AC-9642-47CE-BBD1-67ED952FC6C5}" type="pres">
      <dgm:prSet presAssocID="{D95E3F5E-9900-4D81-98F4-814ECE6206DC}" presName="descendantText" presStyleLbl="alignAcc1" presStyleIdx="0" presStyleCnt="6">
        <dgm:presLayoutVars>
          <dgm:bulletEnabled val="1"/>
        </dgm:presLayoutVars>
      </dgm:prSet>
      <dgm:spPr/>
    </dgm:pt>
    <dgm:pt modelId="{F900E355-DF2C-489E-AE5B-AD7A2B5126B2}" type="pres">
      <dgm:prSet presAssocID="{BDF101A4-11B0-4388-A9F6-8F3630E27C1B}" presName="sp" presStyleCnt="0"/>
      <dgm:spPr/>
    </dgm:pt>
    <dgm:pt modelId="{903A7697-1E54-40D5-9BD7-FB678DABF1AF}" type="pres">
      <dgm:prSet presAssocID="{5759700A-138B-4ECE-AC4C-E35CFF59BF43}" presName="composite" presStyleCnt="0"/>
      <dgm:spPr/>
    </dgm:pt>
    <dgm:pt modelId="{5E823BA3-F478-4A28-BDF0-CD46BB5717C1}" type="pres">
      <dgm:prSet presAssocID="{5759700A-138B-4ECE-AC4C-E35CFF59BF43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88A29375-F888-448C-B446-C3400376944A}" type="pres">
      <dgm:prSet presAssocID="{5759700A-138B-4ECE-AC4C-E35CFF59BF43}" presName="descendantText" presStyleLbl="alignAcc1" presStyleIdx="1" presStyleCnt="6">
        <dgm:presLayoutVars>
          <dgm:bulletEnabled val="1"/>
        </dgm:presLayoutVars>
      </dgm:prSet>
      <dgm:spPr/>
    </dgm:pt>
    <dgm:pt modelId="{07A403C7-A3F2-44CB-973E-7F0DBA6E274D}" type="pres">
      <dgm:prSet presAssocID="{0DCE7D73-25C9-48F9-9D3C-36D2DEEA78C5}" presName="sp" presStyleCnt="0"/>
      <dgm:spPr/>
    </dgm:pt>
    <dgm:pt modelId="{1AF25FE4-106C-4036-9823-DB800B0FF780}" type="pres">
      <dgm:prSet presAssocID="{A6192E28-E06B-40AA-8007-D8158D34C9EE}" presName="composite" presStyleCnt="0"/>
      <dgm:spPr/>
    </dgm:pt>
    <dgm:pt modelId="{932DA6BC-25D2-46B7-86A0-8FE58E472C80}" type="pres">
      <dgm:prSet presAssocID="{A6192E28-E06B-40AA-8007-D8158D34C9EE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0CF067D7-CF2E-4ED1-BDBF-0A0C22322229}" type="pres">
      <dgm:prSet presAssocID="{A6192E28-E06B-40AA-8007-D8158D34C9EE}" presName="descendantText" presStyleLbl="alignAcc1" presStyleIdx="2" presStyleCnt="6">
        <dgm:presLayoutVars>
          <dgm:bulletEnabled val="1"/>
        </dgm:presLayoutVars>
      </dgm:prSet>
      <dgm:spPr/>
    </dgm:pt>
    <dgm:pt modelId="{CB2B479E-CB13-4488-A5FF-0779E473736A}" type="pres">
      <dgm:prSet presAssocID="{CEE9F77D-FC8E-428C-AD74-2A40A8EF3A63}" presName="sp" presStyleCnt="0"/>
      <dgm:spPr/>
    </dgm:pt>
    <dgm:pt modelId="{CA3D5F2A-0CA8-41F5-A029-E44817AD268B}" type="pres">
      <dgm:prSet presAssocID="{49261529-E056-4B21-84CD-52FB789E8C5B}" presName="composite" presStyleCnt="0"/>
      <dgm:spPr/>
    </dgm:pt>
    <dgm:pt modelId="{76F5F1BD-1431-4227-98CA-09FCE4B13933}" type="pres">
      <dgm:prSet presAssocID="{49261529-E056-4B21-84CD-52FB789E8C5B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2191DAA8-004A-4FBF-A523-BB7363735B27}" type="pres">
      <dgm:prSet presAssocID="{49261529-E056-4B21-84CD-52FB789E8C5B}" presName="descendantText" presStyleLbl="alignAcc1" presStyleIdx="3" presStyleCnt="6">
        <dgm:presLayoutVars>
          <dgm:bulletEnabled val="1"/>
        </dgm:presLayoutVars>
      </dgm:prSet>
      <dgm:spPr/>
    </dgm:pt>
    <dgm:pt modelId="{5201C615-65C2-442B-828A-C1F08D2F889F}" type="pres">
      <dgm:prSet presAssocID="{7275E2C1-5030-46EC-8F61-A5F648EC7998}" presName="sp" presStyleCnt="0"/>
      <dgm:spPr/>
    </dgm:pt>
    <dgm:pt modelId="{195B4D95-B27B-4023-8AD6-223967D48C97}" type="pres">
      <dgm:prSet presAssocID="{D6813E84-16BB-4D46-BF52-E407D8E7D91A}" presName="composite" presStyleCnt="0"/>
      <dgm:spPr/>
    </dgm:pt>
    <dgm:pt modelId="{AF0B79CB-65F6-4E07-99D8-E9FED39CE91E}" type="pres">
      <dgm:prSet presAssocID="{D6813E84-16BB-4D46-BF52-E407D8E7D91A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6DB4EDFF-B5E6-4BAB-BDF4-907DC1F0164C}" type="pres">
      <dgm:prSet presAssocID="{D6813E84-16BB-4D46-BF52-E407D8E7D91A}" presName="descendantText" presStyleLbl="alignAcc1" presStyleIdx="4" presStyleCnt="6">
        <dgm:presLayoutVars>
          <dgm:bulletEnabled val="1"/>
        </dgm:presLayoutVars>
      </dgm:prSet>
      <dgm:spPr/>
    </dgm:pt>
    <dgm:pt modelId="{560B09FE-7946-457F-8000-0CFA41F203D6}" type="pres">
      <dgm:prSet presAssocID="{D9EA5B6F-36D0-4050-81A9-5552A8B9DBD2}" presName="sp" presStyleCnt="0"/>
      <dgm:spPr/>
    </dgm:pt>
    <dgm:pt modelId="{0600A192-26E4-4839-85F5-FEFC692C67C3}" type="pres">
      <dgm:prSet presAssocID="{73D86A56-93E6-48D4-B319-C91FD55077C7}" presName="composite" presStyleCnt="0"/>
      <dgm:spPr/>
    </dgm:pt>
    <dgm:pt modelId="{C56789A6-CD7D-400C-9876-D4D0E37534EF}" type="pres">
      <dgm:prSet presAssocID="{73D86A56-93E6-48D4-B319-C91FD55077C7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3DFD678A-EA41-430A-AB37-4890144CC9FC}" type="pres">
      <dgm:prSet presAssocID="{73D86A56-93E6-48D4-B319-C91FD55077C7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6414120E-7E1A-4D0D-A1DA-8B83ECE62945}" type="presOf" srcId="{EE0A45A8-AF54-4D33-87B9-EE0F2710A2A6}" destId="{6DB4EDFF-B5E6-4BAB-BDF4-907DC1F0164C}" srcOrd="0" destOrd="0" presId="urn:microsoft.com/office/officeart/2005/8/layout/chevron2"/>
    <dgm:cxn modelId="{AFC0E013-5576-43A7-895F-D3669D2007B7}" type="presOf" srcId="{D95E3F5E-9900-4D81-98F4-814ECE6206DC}" destId="{F2EE01DA-5EF8-45FE-B575-34A96AC1387B}" srcOrd="0" destOrd="0" presId="urn:microsoft.com/office/officeart/2005/8/layout/chevron2"/>
    <dgm:cxn modelId="{23CBCE1C-702C-4A96-8051-48701CFF6AE8}" srcId="{D0BD58A5-77A3-44AC-881D-F4013D6B3664}" destId="{D6813E84-16BB-4D46-BF52-E407D8E7D91A}" srcOrd="4" destOrd="0" parTransId="{653DCF62-307B-4EB7-91CE-65FEC3CA79BF}" sibTransId="{D9EA5B6F-36D0-4050-81A9-5552A8B9DBD2}"/>
    <dgm:cxn modelId="{D2944E20-5780-431C-806F-246C101E8984}" srcId="{D6813E84-16BB-4D46-BF52-E407D8E7D91A}" destId="{EE0A45A8-AF54-4D33-87B9-EE0F2710A2A6}" srcOrd="0" destOrd="0" parTransId="{B48DEB25-EFDC-4C3C-9216-4F4FC772BD5F}" sibTransId="{F99B2544-C9A3-47CB-AABE-7622F58E8A34}"/>
    <dgm:cxn modelId="{974E4827-AA9A-45A1-A3EE-088E10F5A6CB}" type="presOf" srcId="{D52A405A-294D-40A5-ADFB-D620023DDA23}" destId="{88A29375-F888-448C-B446-C3400376944A}" srcOrd="0" destOrd="0" presId="urn:microsoft.com/office/officeart/2005/8/layout/chevron2"/>
    <dgm:cxn modelId="{79B79A47-50C8-442C-B8A5-7B8AF7BEE8FC}" srcId="{5759700A-138B-4ECE-AC4C-E35CFF59BF43}" destId="{D52A405A-294D-40A5-ADFB-D620023DDA23}" srcOrd="0" destOrd="0" parTransId="{0271C1A4-D947-4AD3-8673-43F05AA26B92}" sibTransId="{1105CD62-D62A-44BE-9A39-DDA2DCD46F3D}"/>
    <dgm:cxn modelId="{C1B61468-291A-4DC9-8D12-DDFF013AD8E7}" type="presOf" srcId="{D0BD58A5-77A3-44AC-881D-F4013D6B3664}" destId="{EE7EC51E-1551-4A03-B34A-06A79584325D}" srcOrd="0" destOrd="0" presId="urn:microsoft.com/office/officeart/2005/8/layout/chevron2"/>
    <dgm:cxn modelId="{4225544C-B15C-4DF8-8F5E-AB11DCCD38E2}" srcId="{A6192E28-E06B-40AA-8007-D8158D34C9EE}" destId="{7E743AEE-94EB-4A7E-9966-0806CB485997}" srcOrd="0" destOrd="0" parTransId="{355CED38-442F-4AD2-BCA7-9FC6C2EB4851}" sibTransId="{98B9D3ED-BBE1-4847-B2DC-8DE19CB0CB54}"/>
    <dgm:cxn modelId="{7437E279-FBBE-48F6-9467-A168295675D5}" type="presOf" srcId="{5697311A-96E6-49A1-A8E8-59733F4E1E3A}" destId="{3DFD678A-EA41-430A-AB37-4890144CC9FC}" srcOrd="0" destOrd="0" presId="urn:microsoft.com/office/officeart/2005/8/layout/chevron2"/>
    <dgm:cxn modelId="{F816AB7A-9E51-404F-9A71-082846E2FBED}" type="presOf" srcId="{49261529-E056-4B21-84CD-52FB789E8C5B}" destId="{76F5F1BD-1431-4227-98CA-09FCE4B13933}" srcOrd="0" destOrd="0" presId="urn:microsoft.com/office/officeart/2005/8/layout/chevron2"/>
    <dgm:cxn modelId="{2C6A7285-F522-4050-A371-EE272AF82FF6}" type="presOf" srcId="{D6813E84-16BB-4D46-BF52-E407D8E7D91A}" destId="{AF0B79CB-65F6-4E07-99D8-E9FED39CE91E}" srcOrd="0" destOrd="0" presId="urn:microsoft.com/office/officeart/2005/8/layout/chevron2"/>
    <dgm:cxn modelId="{1CDBF485-92DF-44CF-ADBB-3EC0064D8484}" srcId="{D0BD58A5-77A3-44AC-881D-F4013D6B3664}" destId="{73D86A56-93E6-48D4-B319-C91FD55077C7}" srcOrd="5" destOrd="0" parTransId="{BD124B6D-78AC-4EC8-B98E-4E0989EB3E6F}" sibTransId="{85CCC444-C349-4BC1-A3C6-8A721994BA9C}"/>
    <dgm:cxn modelId="{F3CE0088-8DA4-4ED4-BBF3-09E5BEC428AD}" type="presOf" srcId="{35781D59-C2C9-4062-92B4-D12D015BFCCB}" destId="{2191DAA8-004A-4FBF-A523-BB7363735B27}" srcOrd="0" destOrd="0" presId="urn:microsoft.com/office/officeart/2005/8/layout/chevron2"/>
    <dgm:cxn modelId="{0075F891-4257-4BA7-A230-3DEC054D250B}" srcId="{D0BD58A5-77A3-44AC-881D-F4013D6B3664}" destId="{5759700A-138B-4ECE-AC4C-E35CFF59BF43}" srcOrd="1" destOrd="0" parTransId="{B23A592B-B22F-455C-8585-1CA9CA7F7226}" sibTransId="{0DCE7D73-25C9-48F9-9D3C-36D2DEEA78C5}"/>
    <dgm:cxn modelId="{7BB7B493-C20D-41AE-849D-DB17429FFDFA}" type="presOf" srcId="{73D86A56-93E6-48D4-B319-C91FD55077C7}" destId="{C56789A6-CD7D-400C-9876-D4D0E37534EF}" srcOrd="0" destOrd="0" presId="urn:microsoft.com/office/officeart/2005/8/layout/chevron2"/>
    <dgm:cxn modelId="{A0FC5599-FE82-4D36-B051-1CF74911E5B1}" srcId="{D0BD58A5-77A3-44AC-881D-F4013D6B3664}" destId="{D95E3F5E-9900-4D81-98F4-814ECE6206DC}" srcOrd="0" destOrd="0" parTransId="{657D647A-799F-456A-B543-A629B432BA43}" sibTransId="{BDF101A4-11B0-4388-A9F6-8F3630E27C1B}"/>
    <dgm:cxn modelId="{DA6876A6-E703-46E4-947A-3CB142552E0E}" type="presOf" srcId="{A6192E28-E06B-40AA-8007-D8158D34C9EE}" destId="{932DA6BC-25D2-46B7-86A0-8FE58E472C80}" srcOrd="0" destOrd="0" presId="urn:microsoft.com/office/officeart/2005/8/layout/chevron2"/>
    <dgm:cxn modelId="{E2AF31AA-B473-4BE4-9FF6-F14D9D95735D}" srcId="{D0BD58A5-77A3-44AC-881D-F4013D6B3664}" destId="{49261529-E056-4B21-84CD-52FB789E8C5B}" srcOrd="3" destOrd="0" parTransId="{899E3663-4DD8-440A-B4F2-77B4D5960FAF}" sibTransId="{7275E2C1-5030-46EC-8F61-A5F648EC7998}"/>
    <dgm:cxn modelId="{A5AB1BCE-D08B-4023-BA3A-689712B4B2DB}" srcId="{D95E3F5E-9900-4D81-98F4-814ECE6206DC}" destId="{6FA3F4AC-FBB4-4E4F-BF0B-FA4F4D17D1B9}" srcOrd="0" destOrd="0" parTransId="{941981F0-0210-4257-BEF5-CB3D6AAAEF98}" sibTransId="{74EFE159-5412-4093-9E74-01E6B8A98102}"/>
    <dgm:cxn modelId="{3FC1E3D0-E833-4E23-A559-0A2E731F3DA9}" type="presOf" srcId="{6FA3F4AC-FBB4-4E4F-BF0B-FA4F4D17D1B9}" destId="{F55D67AC-9642-47CE-BBD1-67ED952FC6C5}" srcOrd="0" destOrd="0" presId="urn:microsoft.com/office/officeart/2005/8/layout/chevron2"/>
    <dgm:cxn modelId="{449E96DB-14C8-4B90-A8CC-59919154A730}" srcId="{D0BD58A5-77A3-44AC-881D-F4013D6B3664}" destId="{A6192E28-E06B-40AA-8007-D8158D34C9EE}" srcOrd="2" destOrd="0" parTransId="{19527066-DB1A-4630-B697-E05CAF69E8B8}" sibTransId="{CEE9F77D-FC8E-428C-AD74-2A40A8EF3A63}"/>
    <dgm:cxn modelId="{DD3CEBE0-9F2C-4B94-805E-74BC892FAACE}" srcId="{49261529-E056-4B21-84CD-52FB789E8C5B}" destId="{35781D59-C2C9-4062-92B4-D12D015BFCCB}" srcOrd="0" destOrd="0" parTransId="{A8CDE4CF-90E8-4613-BE97-06431244218D}" sibTransId="{8B45D691-0839-4CEB-A2E7-9487EC524099}"/>
    <dgm:cxn modelId="{5B9808FA-8E7B-47D1-A9BC-52043F351AFF}" srcId="{73D86A56-93E6-48D4-B319-C91FD55077C7}" destId="{5697311A-96E6-49A1-A8E8-59733F4E1E3A}" srcOrd="0" destOrd="0" parTransId="{225578A4-FC66-43DE-AAA1-21650E127A68}" sibTransId="{3DD73287-5CCA-429D-B436-E7F8F10C084E}"/>
    <dgm:cxn modelId="{1A2174FE-27FD-4239-9BA9-3F9ACE6EB463}" type="presOf" srcId="{7E743AEE-94EB-4A7E-9966-0806CB485997}" destId="{0CF067D7-CF2E-4ED1-BDBF-0A0C22322229}" srcOrd="0" destOrd="0" presId="urn:microsoft.com/office/officeart/2005/8/layout/chevron2"/>
    <dgm:cxn modelId="{A64ECEFF-ACFF-4761-9C9B-E53368EBA0C1}" type="presOf" srcId="{5759700A-138B-4ECE-AC4C-E35CFF59BF43}" destId="{5E823BA3-F478-4A28-BDF0-CD46BB5717C1}" srcOrd="0" destOrd="0" presId="urn:microsoft.com/office/officeart/2005/8/layout/chevron2"/>
    <dgm:cxn modelId="{4D1EC934-371E-4222-A786-4CA9128849B2}" type="presParOf" srcId="{EE7EC51E-1551-4A03-B34A-06A79584325D}" destId="{DAA12ABD-C7FA-4DF3-BC8C-72279143E684}" srcOrd="0" destOrd="0" presId="urn:microsoft.com/office/officeart/2005/8/layout/chevron2"/>
    <dgm:cxn modelId="{D024AA6D-89B3-4FE8-B866-911AE4C184DB}" type="presParOf" srcId="{DAA12ABD-C7FA-4DF3-BC8C-72279143E684}" destId="{F2EE01DA-5EF8-45FE-B575-34A96AC1387B}" srcOrd="0" destOrd="0" presId="urn:microsoft.com/office/officeart/2005/8/layout/chevron2"/>
    <dgm:cxn modelId="{73318025-55F5-47AA-847E-BDC4268FC49C}" type="presParOf" srcId="{DAA12ABD-C7FA-4DF3-BC8C-72279143E684}" destId="{F55D67AC-9642-47CE-BBD1-67ED952FC6C5}" srcOrd="1" destOrd="0" presId="urn:microsoft.com/office/officeart/2005/8/layout/chevron2"/>
    <dgm:cxn modelId="{C0FC2EC7-4C4E-4B24-AFD9-206546812183}" type="presParOf" srcId="{EE7EC51E-1551-4A03-B34A-06A79584325D}" destId="{F900E355-DF2C-489E-AE5B-AD7A2B5126B2}" srcOrd="1" destOrd="0" presId="urn:microsoft.com/office/officeart/2005/8/layout/chevron2"/>
    <dgm:cxn modelId="{1F158EAF-10F1-41C5-9376-8CFFADDEA384}" type="presParOf" srcId="{EE7EC51E-1551-4A03-B34A-06A79584325D}" destId="{903A7697-1E54-40D5-9BD7-FB678DABF1AF}" srcOrd="2" destOrd="0" presId="urn:microsoft.com/office/officeart/2005/8/layout/chevron2"/>
    <dgm:cxn modelId="{476E1B51-994E-477F-BD41-204BC00A38CA}" type="presParOf" srcId="{903A7697-1E54-40D5-9BD7-FB678DABF1AF}" destId="{5E823BA3-F478-4A28-BDF0-CD46BB5717C1}" srcOrd="0" destOrd="0" presId="urn:microsoft.com/office/officeart/2005/8/layout/chevron2"/>
    <dgm:cxn modelId="{1DD9E89D-FAC2-42B8-809B-C9553150B80D}" type="presParOf" srcId="{903A7697-1E54-40D5-9BD7-FB678DABF1AF}" destId="{88A29375-F888-448C-B446-C3400376944A}" srcOrd="1" destOrd="0" presId="urn:microsoft.com/office/officeart/2005/8/layout/chevron2"/>
    <dgm:cxn modelId="{302EDA13-F463-49D3-8217-38AD572FE7BA}" type="presParOf" srcId="{EE7EC51E-1551-4A03-B34A-06A79584325D}" destId="{07A403C7-A3F2-44CB-973E-7F0DBA6E274D}" srcOrd="3" destOrd="0" presId="urn:microsoft.com/office/officeart/2005/8/layout/chevron2"/>
    <dgm:cxn modelId="{0A652780-61A4-4AA4-8E98-7EC98A08BD34}" type="presParOf" srcId="{EE7EC51E-1551-4A03-B34A-06A79584325D}" destId="{1AF25FE4-106C-4036-9823-DB800B0FF780}" srcOrd="4" destOrd="0" presId="urn:microsoft.com/office/officeart/2005/8/layout/chevron2"/>
    <dgm:cxn modelId="{66023459-CFB7-4E98-98FE-5B5ABF12F162}" type="presParOf" srcId="{1AF25FE4-106C-4036-9823-DB800B0FF780}" destId="{932DA6BC-25D2-46B7-86A0-8FE58E472C80}" srcOrd="0" destOrd="0" presId="urn:microsoft.com/office/officeart/2005/8/layout/chevron2"/>
    <dgm:cxn modelId="{A0D86A54-035F-4D41-894B-B502DA78C6EA}" type="presParOf" srcId="{1AF25FE4-106C-4036-9823-DB800B0FF780}" destId="{0CF067D7-CF2E-4ED1-BDBF-0A0C22322229}" srcOrd="1" destOrd="0" presId="urn:microsoft.com/office/officeart/2005/8/layout/chevron2"/>
    <dgm:cxn modelId="{10D85C97-3E00-43F0-9A4F-5714C5738A6E}" type="presParOf" srcId="{EE7EC51E-1551-4A03-B34A-06A79584325D}" destId="{CB2B479E-CB13-4488-A5FF-0779E473736A}" srcOrd="5" destOrd="0" presId="urn:microsoft.com/office/officeart/2005/8/layout/chevron2"/>
    <dgm:cxn modelId="{8AE31C41-21EB-4620-A429-501C3A19BE5B}" type="presParOf" srcId="{EE7EC51E-1551-4A03-B34A-06A79584325D}" destId="{CA3D5F2A-0CA8-41F5-A029-E44817AD268B}" srcOrd="6" destOrd="0" presId="urn:microsoft.com/office/officeart/2005/8/layout/chevron2"/>
    <dgm:cxn modelId="{F155CC30-A21E-4822-BEDF-3574CEAA5976}" type="presParOf" srcId="{CA3D5F2A-0CA8-41F5-A029-E44817AD268B}" destId="{76F5F1BD-1431-4227-98CA-09FCE4B13933}" srcOrd="0" destOrd="0" presId="urn:microsoft.com/office/officeart/2005/8/layout/chevron2"/>
    <dgm:cxn modelId="{234A1E2D-2FF1-4EFC-B9DB-67FEE762DECB}" type="presParOf" srcId="{CA3D5F2A-0CA8-41F5-A029-E44817AD268B}" destId="{2191DAA8-004A-4FBF-A523-BB7363735B27}" srcOrd="1" destOrd="0" presId="urn:microsoft.com/office/officeart/2005/8/layout/chevron2"/>
    <dgm:cxn modelId="{897BB09D-AE49-40CA-9A4A-499FC4CB6A01}" type="presParOf" srcId="{EE7EC51E-1551-4A03-B34A-06A79584325D}" destId="{5201C615-65C2-442B-828A-C1F08D2F889F}" srcOrd="7" destOrd="0" presId="urn:microsoft.com/office/officeart/2005/8/layout/chevron2"/>
    <dgm:cxn modelId="{7BDA757A-E56E-4631-B21F-6BCD339D51BB}" type="presParOf" srcId="{EE7EC51E-1551-4A03-B34A-06A79584325D}" destId="{195B4D95-B27B-4023-8AD6-223967D48C97}" srcOrd="8" destOrd="0" presId="urn:microsoft.com/office/officeart/2005/8/layout/chevron2"/>
    <dgm:cxn modelId="{C80843B9-F377-4A2F-A890-D27897AE7EF4}" type="presParOf" srcId="{195B4D95-B27B-4023-8AD6-223967D48C97}" destId="{AF0B79CB-65F6-4E07-99D8-E9FED39CE91E}" srcOrd="0" destOrd="0" presId="urn:microsoft.com/office/officeart/2005/8/layout/chevron2"/>
    <dgm:cxn modelId="{B9A9CF99-F1D5-4698-A40D-216D684A2044}" type="presParOf" srcId="{195B4D95-B27B-4023-8AD6-223967D48C97}" destId="{6DB4EDFF-B5E6-4BAB-BDF4-907DC1F0164C}" srcOrd="1" destOrd="0" presId="urn:microsoft.com/office/officeart/2005/8/layout/chevron2"/>
    <dgm:cxn modelId="{EAC1CC76-F63B-4339-9BCD-00891C88ACA7}" type="presParOf" srcId="{EE7EC51E-1551-4A03-B34A-06A79584325D}" destId="{560B09FE-7946-457F-8000-0CFA41F203D6}" srcOrd="9" destOrd="0" presId="urn:microsoft.com/office/officeart/2005/8/layout/chevron2"/>
    <dgm:cxn modelId="{2535B7AB-8761-4D79-9CC7-566305DD7F03}" type="presParOf" srcId="{EE7EC51E-1551-4A03-B34A-06A79584325D}" destId="{0600A192-26E4-4839-85F5-FEFC692C67C3}" srcOrd="10" destOrd="0" presId="urn:microsoft.com/office/officeart/2005/8/layout/chevron2"/>
    <dgm:cxn modelId="{77DFDB3C-1F17-47BB-BD07-82F60EE7DFF6}" type="presParOf" srcId="{0600A192-26E4-4839-85F5-FEFC692C67C3}" destId="{C56789A6-CD7D-400C-9876-D4D0E37534EF}" srcOrd="0" destOrd="0" presId="urn:microsoft.com/office/officeart/2005/8/layout/chevron2"/>
    <dgm:cxn modelId="{6CA04A7A-69BE-4C61-A0E0-FA60A7AA8327}" type="presParOf" srcId="{0600A192-26E4-4839-85F5-FEFC692C67C3}" destId="{3DFD678A-EA41-430A-AB37-4890144CC9F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E01DA-5EF8-45FE-B575-34A96AC1387B}">
      <dsp:nvSpPr>
        <dsp:cNvPr id="0" name=""/>
        <dsp:cNvSpPr/>
      </dsp:nvSpPr>
      <dsp:spPr>
        <a:xfrm rot="5400000">
          <a:off x="-117530" y="119509"/>
          <a:ext cx="783535" cy="54847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-5400000">
        <a:off x="1" y="276215"/>
        <a:ext cx="548474" cy="235061"/>
      </dsp:txXfrm>
    </dsp:sp>
    <dsp:sp modelId="{F55D67AC-9642-47CE-BBD1-67ED952FC6C5}">
      <dsp:nvSpPr>
        <dsp:cNvPr id="0" name=""/>
        <dsp:cNvSpPr/>
      </dsp:nvSpPr>
      <dsp:spPr>
        <a:xfrm rot="5400000">
          <a:off x="5621720" y="-5071266"/>
          <a:ext cx="509298" cy="106557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itchFamily="34" charset="0"/>
            <a:buChar char="•"/>
          </a:pPr>
          <a:r>
            <a:rPr lang="en-US" sz="1500" b="1" kern="1200" dirty="0"/>
            <a:t>Operate and maintain a National Land Imaging Archive </a:t>
          </a:r>
          <a:r>
            <a:rPr lang="en-US" sz="1500" b="0" kern="1200" dirty="0"/>
            <a:t>to house a Basic Data Set of global data – for historical, scientific, and technical purposes – to include data obtained from U.S. civil, commercial and foreign satellite systems</a:t>
          </a:r>
          <a:endParaRPr lang="en-US" sz="1500" kern="1200" dirty="0"/>
        </a:p>
      </dsp:txBody>
      <dsp:txXfrm rot="-5400000">
        <a:off x="548475" y="26841"/>
        <a:ext cx="10630927" cy="459574"/>
      </dsp:txXfrm>
    </dsp:sp>
    <dsp:sp modelId="{5E823BA3-F478-4A28-BDF0-CD46BB5717C1}">
      <dsp:nvSpPr>
        <dsp:cNvPr id="0" name=""/>
        <dsp:cNvSpPr/>
      </dsp:nvSpPr>
      <dsp:spPr>
        <a:xfrm rot="5400000">
          <a:off x="-117530" y="803258"/>
          <a:ext cx="783535" cy="54847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-5400000">
        <a:off x="1" y="959964"/>
        <a:ext cx="548474" cy="235061"/>
      </dsp:txXfrm>
    </dsp:sp>
    <dsp:sp modelId="{88A29375-F888-448C-B446-C3400376944A}">
      <dsp:nvSpPr>
        <dsp:cNvPr id="0" name=""/>
        <dsp:cNvSpPr/>
      </dsp:nvSpPr>
      <dsp:spPr>
        <a:xfrm rot="5400000">
          <a:off x="5621720" y="-4387517"/>
          <a:ext cx="509298" cy="106557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itchFamily="34" charset="0"/>
            <a:buChar char="•"/>
          </a:pPr>
          <a:r>
            <a:rPr lang="en-US" sz="1500" b="1" kern="1200" dirty="0"/>
            <a:t>Operate and maintain the Landsat</a:t>
          </a:r>
          <a:r>
            <a:rPr lang="en-US" sz="1500" b="0" kern="1200" dirty="0"/>
            <a:t> flight and ground systems</a:t>
          </a:r>
          <a:endParaRPr lang="en-US" sz="1500" kern="1200" dirty="0"/>
        </a:p>
      </dsp:txBody>
      <dsp:txXfrm rot="-5400000">
        <a:off x="548475" y="710590"/>
        <a:ext cx="10630927" cy="459574"/>
      </dsp:txXfrm>
    </dsp:sp>
    <dsp:sp modelId="{932DA6BC-25D2-46B7-86A0-8FE58E472C80}">
      <dsp:nvSpPr>
        <dsp:cNvPr id="0" name=""/>
        <dsp:cNvSpPr/>
      </dsp:nvSpPr>
      <dsp:spPr>
        <a:xfrm rot="5400000">
          <a:off x="-117530" y="1487007"/>
          <a:ext cx="783535" cy="54847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-5400000">
        <a:off x="1" y="1643713"/>
        <a:ext cx="548474" cy="235061"/>
      </dsp:txXfrm>
    </dsp:sp>
    <dsp:sp modelId="{0CF067D7-CF2E-4ED1-BDBF-0A0C22322229}">
      <dsp:nvSpPr>
        <dsp:cNvPr id="0" name=""/>
        <dsp:cNvSpPr/>
      </dsp:nvSpPr>
      <dsp:spPr>
        <a:xfrm rot="5400000">
          <a:off x="5621720" y="-3703767"/>
          <a:ext cx="509298" cy="106557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itchFamily="34" charset="0"/>
            <a:buChar char="•"/>
          </a:pPr>
          <a:r>
            <a:rPr lang="en-US" sz="1500" b="1" kern="1200" dirty="0"/>
            <a:t>Determine U.S. civil operational requirements </a:t>
          </a:r>
          <a:r>
            <a:rPr lang="en-US" sz="1500" b="0" kern="1200" dirty="0"/>
            <a:t>for global land surface data and to conduct a national program of civil-operational land imaging</a:t>
          </a:r>
          <a:endParaRPr lang="en-US" sz="1500" kern="1200" dirty="0"/>
        </a:p>
      </dsp:txBody>
      <dsp:txXfrm rot="-5400000">
        <a:off x="548475" y="1394340"/>
        <a:ext cx="10630927" cy="459574"/>
      </dsp:txXfrm>
    </dsp:sp>
    <dsp:sp modelId="{76F5F1BD-1431-4227-98CA-09FCE4B13933}">
      <dsp:nvSpPr>
        <dsp:cNvPr id="0" name=""/>
        <dsp:cNvSpPr/>
      </dsp:nvSpPr>
      <dsp:spPr>
        <a:xfrm rot="5400000">
          <a:off x="-117530" y="2170757"/>
          <a:ext cx="783535" cy="54847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-5400000">
        <a:off x="1" y="2327463"/>
        <a:ext cx="548474" cy="235061"/>
      </dsp:txXfrm>
    </dsp:sp>
    <dsp:sp modelId="{2191DAA8-004A-4FBF-A523-BB7363735B27}">
      <dsp:nvSpPr>
        <dsp:cNvPr id="0" name=""/>
        <dsp:cNvSpPr/>
      </dsp:nvSpPr>
      <dsp:spPr>
        <a:xfrm rot="5400000">
          <a:off x="5621720" y="-3020018"/>
          <a:ext cx="509298" cy="106557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itchFamily="34" charset="0"/>
            <a:buChar char="•"/>
          </a:pPr>
          <a:r>
            <a:rPr lang="en-US" sz="1500" b="1" kern="1200" dirty="0"/>
            <a:t>Collect, process, archive and distribute these data </a:t>
          </a:r>
          <a:r>
            <a:rPr lang="en-US" sz="1500" b="0" kern="1200" dirty="0"/>
            <a:t>as Public Domain holdings of the United States</a:t>
          </a:r>
          <a:endParaRPr lang="en-US" sz="1500" kern="1200" dirty="0"/>
        </a:p>
      </dsp:txBody>
      <dsp:txXfrm rot="-5400000">
        <a:off x="548475" y="2078089"/>
        <a:ext cx="10630927" cy="459574"/>
      </dsp:txXfrm>
    </dsp:sp>
    <dsp:sp modelId="{AF0B79CB-65F6-4E07-99D8-E9FED39CE91E}">
      <dsp:nvSpPr>
        <dsp:cNvPr id="0" name=""/>
        <dsp:cNvSpPr/>
      </dsp:nvSpPr>
      <dsp:spPr>
        <a:xfrm rot="5400000">
          <a:off x="-117530" y="2854506"/>
          <a:ext cx="783535" cy="54847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-5400000">
        <a:off x="1" y="3011212"/>
        <a:ext cx="548474" cy="235061"/>
      </dsp:txXfrm>
    </dsp:sp>
    <dsp:sp modelId="{6DB4EDFF-B5E6-4BAB-BDF4-907DC1F0164C}">
      <dsp:nvSpPr>
        <dsp:cNvPr id="0" name=""/>
        <dsp:cNvSpPr/>
      </dsp:nvSpPr>
      <dsp:spPr>
        <a:xfrm rot="5400000">
          <a:off x="5621720" y="-2336269"/>
          <a:ext cx="509298" cy="106557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itchFamily="34" charset="0"/>
            <a:buChar char="•"/>
          </a:pPr>
          <a:r>
            <a:rPr lang="en-US" sz="1500" b="1" kern="1200" dirty="0"/>
            <a:t>Preclude duplication of acquisition </a:t>
          </a:r>
          <a:r>
            <a:rPr lang="en-US" sz="1500" b="0" kern="1200" dirty="0"/>
            <a:t>processes and capabilities</a:t>
          </a:r>
          <a:endParaRPr lang="en-US" sz="1500" kern="1200" dirty="0"/>
        </a:p>
      </dsp:txBody>
      <dsp:txXfrm rot="-5400000">
        <a:off x="548475" y="2761838"/>
        <a:ext cx="10630927" cy="459574"/>
      </dsp:txXfrm>
    </dsp:sp>
    <dsp:sp modelId="{C56789A6-CD7D-400C-9876-D4D0E37534EF}">
      <dsp:nvSpPr>
        <dsp:cNvPr id="0" name=""/>
        <dsp:cNvSpPr/>
      </dsp:nvSpPr>
      <dsp:spPr>
        <a:xfrm rot="5400000">
          <a:off x="-117530" y="3538255"/>
          <a:ext cx="783535" cy="54847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endParaRPr lang="en-US" sz="1600" kern="1200" dirty="0"/>
        </a:p>
      </dsp:txBody>
      <dsp:txXfrm rot="-5400000">
        <a:off x="1" y="3694961"/>
        <a:ext cx="548474" cy="235061"/>
      </dsp:txXfrm>
    </dsp:sp>
    <dsp:sp modelId="{3DFD678A-EA41-430A-AB37-4890144CC9FC}">
      <dsp:nvSpPr>
        <dsp:cNvPr id="0" name=""/>
        <dsp:cNvSpPr/>
      </dsp:nvSpPr>
      <dsp:spPr>
        <a:xfrm rot="5400000">
          <a:off x="5621720" y="-1652519"/>
          <a:ext cx="509298" cy="106557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/>
            <a:t>Develop civil applications and information tools </a:t>
          </a:r>
          <a:r>
            <a:rPr lang="en-US" sz="1500" b="0" kern="1200" dirty="0"/>
            <a:t>using known standards and protocols and make them available to the general public</a:t>
          </a:r>
          <a:endParaRPr lang="en-US" sz="1500" kern="1200" dirty="0"/>
        </a:p>
      </dsp:txBody>
      <dsp:txXfrm rot="-5400000">
        <a:off x="548475" y="3445588"/>
        <a:ext cx="10630927" cy="459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B4736-FAE4-4B6B-81DB-335240C52F2B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925AA-C5E4-43C6-B0A2-4C78A84DE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0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D6181-E069-4B84-AC65-66EFDFD0247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3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981323-11A6-4F61-9FE0-77C1FF17CCAA}" type="slidenum">
              <a:rPr lang="en-US" smtClean="0"/>
              <a:pPr eaLnBrk="1" hangingPunct="1"/>
              <a:t>2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396037" cy="359886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2475"/>
            <a:ext cx="5362575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7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B6549-1D31-4BC8-A3E5-376BD2B24B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7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03248-AAB1-4457-B6FB-5FC5BE9E1A73}" type="slidenum">
              <a:rPr lang="en-US" smtClean="0"/>
              <a:t>4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B255006A-3998-4B43-B5A3-F40D6FE1A3E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615070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9098" y="4387136"/>
            <a:ext cx="6060558" cy="45229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03248-AAB1-4457-B6FB-5FC5BE9E1A73}" type="slidenum">
              <a:rPr lang="en-US" smtClean="0"/>
              <a:t>5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9968F89-86E6-42D5-A2C2-9647CCB9D35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07493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03248-AAB1-4457-B6FB-5FC5BE9E1A73}" type="slidenum">
              <a:rPr lang="en-US" smtClean="0"/>
              <a:t>6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44E74E2-328C-4247-B547-018518219E1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347275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5FE80-253D-47CB-83F2-DF2ABEE43B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7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8548" y="4563700"/>
            <a:ext cx="6589518" cy="373393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5E3ED-BE20-4983-B6DC-FB92ADADA6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3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5FE80-253D-47CB-83F2-DF2ABEE43B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9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08000" y="2011992"/>
            <a:ext cx="11074400" cy="1752600"/>
          </a:xfrm>
          <a:prstGeom prst="rect">
            <a:avLst/>
          </a:prstGeom>
        </p:spPr>
        <p:txBody>
          <a:bodyPr/>
          <a:lstStyle>
            <a:lvl1pPr>
              <a:defRPr sz="586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4451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08000" y="4112165"/>
            <a:ext cx="11074400" cy="17526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319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1031"/>
          <p:cNvSpPr>
            <a:spLocks noChangeArrowheads="1"/>
          </p:cNvSpPr>
          <p:nvPr userDrawn="1"/>
        </p:nvSpPr>
        <p:spPr bwMode="auto">
          <a:xfrm>
            <a:off x="121920" y="6114722"/>
            <a:ext cx="2002464" cy="468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18424" tIns="59212" rIns="118424" bIns="59212">
            <a:spAutoFit/>
          </a:bodyPr>
          <a:lstStyle/>
          <a:p>
            <a:pPr defTabSz="1180007"/>
            <a:r>
              <a:rPr lang="en-US" sz="1132" b="0" dirty="0">
                <a:solidFill>
                  <a:schemeClr val="tx1"/>
                </a:solidFill>
                <a:latin typeface="Univers 57 Condensed" pitchFamily="50" charset="0"/>
                <a:cs typeface="Arial" panose="020B0604020202020204" pitchFamily="34" charset="0"/>
              </a:rPr>
              <a:t>U.S. Department of the Interior</a:t>
            </a:r>
          </a:p>
          <a:p>
            <a:pPr defTabSz="1180007"/>
            <a:r>
              <a:rPr lang="en-US" sz="1132" b="0" dirty="0">
                <a:solidFill>
                  <a:schemeClr val="tx1"/>
                </a:solidFill>
                <a:latin typeface="Univers 57 Condensed" pitchFamily="50" charset="0"/>
                <a:cs typeface="Arial" panose="020B0604020202020204" pitchFamily="34" charset="0"/>
              </a:rPr>
              <a:t>U.S. Geological Survey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8A016-3CE2-42C0-A325-1C51D77935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0" y="243614"/>
            <a:ext cx="2276779" cy="8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71089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152401"/>
            <a:ext cx="2768600" cy="5715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52401"/>
            <a:ext cx="8102600" cy="5715000"/>
          </a:xfrm>
          <a:prstGeom prst="rect">
            <a:avLst/>
          </a:prstGeom>
        </p:spPr>
        <p:txBody>
          <a:bodyPr vert="eaVert"/>
          <a:lstStyle>
            <a:lvl1pPr marL="304518" indent="-304518">
              <a:defRPr>
                <a:solidFill>
                  <a:schemeClr val="tx1"/>
                </a:solidFill>
              </a:defRPr>
            </a:lvl1pPr>
            <a:lvl2pPr marL="913554" indent="-304518">
              <a:defRPr>
                <a:solidFill>
                  <a:schemeClr val="tx1"/>
                </a:solidFill>
              </a:defRPr>
            </a:lvl2pPr>
            <a:lvl3pPr marL="1450690" indent="-232618">
              <a:defRPr>
                <a:solidFill>
                  <a:schemeClr val="tx1"/>
                </a:solidFill>
              </a:defRPr>
            </a:lvl3pPr>
            <a:lvl4pPr marL="2059726" indent="-232618">
              <a:defRPr>
                <a:solidFill>
                  <a:schemeClr val="tx1"/>
                </a:solidFill>
              </a:defRPr>
            </a:lvl4pPr>
            <a:lvl5pPr marL="2668762" indent="-232618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93BD9-0730-4294-AC41-6ABD5AC30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088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582FE60-2562-44F2-A8EC-B3AB11FFAFB4}"/>
              </a:ext>
            </a:extLst>
          </p:cNvPr>
          <p:cNvSpPr txBox="1">
            <a:spLocks/>
          </p:cNvSpPr>
          <p:nvPr userDrawn="1"/>
        </p:nvSpPr>
        <p:spPr>
          <a:xfrm>
            <a:off x="8991600" y="63261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5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8436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2F4D4-1D26-4778-8E63-E47FF16BDC14}"/>
              </a:ext>
            </a:extLst>
          </p:cNvPr>
          <p:cNvSpPr txBox="1">
            <a:spLocks/>
          </p:cNvSpPr>
          <p:nvPr userDrawn="1"/>
        </p:nvSpPr>
        <p:spPr>
          <a:xfrm>
            <a:off x="8991600" y="63261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5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1404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10CB8-3F6F-4365-AC5C-66872A684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17379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0667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5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253AA-392E-4AAA-BDE7-D2CD71C48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17379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6914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BA8C-DC55-3646-9ECE-4914F7580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51" y="1263534"/>
            <a:ext cx="11567583" cy="4440883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E6E49-65BF-9447-B9B6-DB160FCC59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417" y="293676"/>
            <a:ext cx="11567583" cy="859907"/>
          </a:xfrm>
          <a:prstGeom prst="rect">
            <a:avLst/>
          </a:prstGeom>
        </p:spPr>
        <p:txBody>
          <a:bodyPr lIns="54864" tIns="54864" bIns="54864"/>
          <a:lstStyle>
            <a:lvl1pPr marL="0" indent="0">
              <a:lnSpc>
                <a:spcPts val="3787"/>
              </a:lnSpc>
              <a:spcBef>
                <a:spcPts val="0"/>
              </a:spcBef>
              <a:buFontTx/>
              <a:buNone/>
              <a:defRPr sz="3733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9AEF5-180C-4F2F-98BE-FB08D0FC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17379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27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5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D182C-548E-44DF-9FF2-CC0E775BB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17379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9186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1"/>
          <p:cNvSpPr txBox="1">
            <a:spLocks/>
          </p:cNvSpPr>
          <p:nvPr userDrawn="1"/>
        </p:nvSpPr>
        <p:spPr>
          <a:xfrm>
            <a:off x="11074400" y="6326201"/>
            <a:ext cx="533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5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80097A35-407F-4FB7-A96A-E5207533391E}" type="slidenum">
              <a:rPr lang="en-US" sz="788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sz="788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505885" y="1252728"/>
            <a:ext cx="11224152" cy="4846320"/>
          </a:xfrm>
        </p:spPr>
        <p:txBody>
          <a:bodyPr/>
          <a:lstStyle>
            <a:lvl1pPr>
              <a:defRPr sz="1575" b="1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91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9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81235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kumimoji="0" lang="en-US" altLang="en-US" sz="24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MS PGothic" panose="020B0600070205080204" pitchFamily="34" charset="-128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7757" y="6497639"/>
            <a:ext cx="11022307" cy="223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L9 Post MCDR CMC Debrief 052118                   For NASA Internal Use Only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31316" y="6497637"/>
            <a:ext cx="577849" cy="223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B9E2-F09A-429B-9E50-670A920377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12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697D4-722B-714A-9C57-A05760174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1D6FD-7E3C-3A48-99AB-B6C2B4C8C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536D8-603D-2442-80D3-A696BDF7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BB6E1-85B6-5F42-B9CB-173F9C0E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8BF5-C268-2D4B-B1E0-C9C6F483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5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074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371601"/>
            <a:ext cx="11074400" cy="4495799"/>
          </a:xfrm>
          <a:prstGeom prst="rect">
            <a:avLst/>
          </a:prstGeom>
        </p:spPr>
        <p:txBody>
          <a:bodyPr/>
          <a:lstStyle>
            <a:lvl1pPr marL="304518" indent="-304518">
              <a:defRPr>
                <a:solidFill>
                  <a:schemeClr val="tx1"/>
                </a:solidFill>
              </a:defRPr>
            </a:lvl1pPr>
            <a:lvl2pPr marL="913554" indent="-304518">
              <a:defRPr>
                <a:solidFill>
                  <a:schemeClr val="tx1"/>
                </a:solidFill>
              </a:defRPr>
            </a:lvl2pPr>
            <a:lvl3pPr marL="1450690" indent="-232618">
              <a:defRPr>
                <a:solidFill>
                  <a:schemeClr val="tx1"/>
                </a:solidFill>
              </a:defRPr>
            </a:lvl3pPr>
            <a:lvl4pPr marL="2059726" indent="-232618">
              <a:defRPr>
                <a:solidFill>
                  <a:schemeClr val="tx1"/>
                </a:solidFill>
              </a:defRPr>
            </a:lvl4pPr>
            <a:lvl5pPr marL="2668762" indent="-232618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0A5E7-C3D3-4D60-9F8D-D9B9F83DAF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42121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26374-E19C-294B-830D-A99BBCCB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7A490-FEDA-F04C-BC06-8EC2ADFF4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A9E28-0EBD-3743-883B-7BF979F3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DF5B4-78AB-DE49-8B27-C107D3EC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05F97-3647-D04A-A8D2-5FAC8F79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9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C7FC8-733A-4A42-9D29-D372B886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9498A-26BB-F446-9054-5049AF06B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84320-8301-C743-8DB9-22BB8444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C701A-1984-0848-A953-365D23C7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2AE51-9AC8-ED44-9158-FBD3A6C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66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CFF72-CF7E-6B4E-B91C-D10C4D7F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1CEDF-5EEA-CE4E-978D-69FE3FA10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D2E1B-D270-B141-8BCD-4C17EF922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1D279-4206-6343-8C79-CC6EFD57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6F1BF-7015-7F4B-A985-F20D61BE6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6971B-A2C1-8D4B-9DD5-1FD9E7AA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38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B713-2363-9C43-A97A-C92F0025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AFF22-EDBD-F745-8B02-8650D1A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B8E32-D7DE-5741-B3DD-52DAC6B4E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E0F3A-CE84-7143-9180-07D04E74F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DA4D2-2546-2549-8A93-F3EFAE946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BF804D-2B06-6148-B6A8-E2B99343E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3E414-7F26-C24C-88DC-6539C2A1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AF493-1939-874B-A975-5094F465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B45E-7C49-7646-AB5B-3EE2A644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FC2D8-7ADE-CC4F-A6E2-BA547F79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982C7-0594-D648-947B-67F7FBBC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B0E9D-78BD-8B4F-A0F4-BB4AFED0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11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A827FC-1C38-3844-8803-7211C38B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D9412-3EC8-A640-8560-E20EA6C1B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B26DC-FFB0-1D49-A2A7-0DEF14AA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41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DA038-269A-F04F-A9B1-E5D28A5A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31D6F-A77C-C247-97F1-355FC4C9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F516C-4671-E24D-89FC-1BE9E3C19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86B7-759A-3448-BFC5-1849E329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411F8-7044-B046-8AD2-C6E14512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7E932-C4A2-8747-B820-FFA290AB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63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EB77-CBFD-0242-81DF-262517F62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950357-AF45-A244-809C-1EE7E1CE3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EBDA4-CD56-C442-9BD8-A458DBA8B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B9F7D-53EA-4C47-AEA9-C5763DF8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287C-A2B0-664D-8C6D-7D6F9526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84E52-886D-6841-8727-DEAA3222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1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D1700-9202-9A46-B314-4E391D69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D7283-274A-FE4A-83DC-C2406BFAA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CEEF6-A1DC-DA4B-A204-7EA4CF18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A77E-9C5D-E040-97E6-64670446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FD4D-6ED2-DB43-B75B-C0F5B321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5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80F50D-61ED-D54F-959F-A61616E5A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FC2CB-7603-2442-A59D-254E0B9C0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A2D61-35CB-7E4C-A5BC-8B6CAFCB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C29BE-547D-AB41-A4A6-97305D10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D4880-8739-2741-A3D9-9DBDC3D8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2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074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71601"/>
            <a:ext cx="5435600" cy="4495799"/>
          </a:xfrm>
          <a:prstGeom prst="rect">
            <a:avLst/>
          </a:prstGeom>
        </p:spPr>
        <p:txBody>
          <a:bodyPr/>
          <a:lstStyle>
            <a:lvl1pPr marL="304518" indent="-304518">
              <a:defRPr sz="3730">
                <a:solidFill>
                  <a:schemeClr val="tx1"/>
                </a:solidFill>
              </a:defRPr>
            </a:lvl1pPr>
            <a:lvl2pPr marL="913554" indent="-304518">
              <a:defRPr sz="3197">
                <a:solidFill>
                  <a:schemeClr val="tx1"/>
                </a:solidFill>
              </a:defRPr>
            </a:lvl2pPr>
            <a:lvl3pPr marL="1450690" indent="-232618">
              <a:defRPr sz="2664">
                <a:solidFill>
                  <a:schemeClr val="tx1"/>
                </a:solidFill>
              </a:defRPr>
            </a:lvl3pPr>
            <a:lvl4pPr marL="2059726" indent="-232618">
              <a:defRPr sz="2398">
                <a:solidFill>
                  <a:schemeClr val="tx1"/>
                </a:solidFill>
              </a:defRPr>
            </a:lvl4pPr>
            <a:lvl5pPr marL="2668762" indent="-232618">
              <a:defRPr sz="2398">
                <a:solidFill>
                  <a:schemeClr val="tx1"/>
                </a:solidFill>
              </a:defRPr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1"/>
            <a:ext cx="5435600" cy="4495799"/>
          </a:xfrm>
          <a:prstGeom prst="rect">
            <a:avLst/>
          </a:prstGeom>
        </p:spPr>
        <p:txBody>
          <a:bodyPr/>
          <a:lstStyle>
            <a:lvl1pPr marL="304518" indent="-304518">
              <a:defRPr sz="3730">
                <a:solidFill>
                  <a:schemeClr val="tx1"/>
                </a:solidFill>
              </a:defRPr>
            </a:lvl1pPr>
            <a:lvl2pPr marL="913554" indent="-304518">
              <a:defRPr sz="3197">
                <a:solidFill>
                  <a:schemeClr val="tx1"/>
                </a:solidFill>
              </a:defRPr>
            </a:lvl2pPr>
            <a:lvl3pPr marL="1450690" indent="-232618">
              <a:defRPr sz="2664">
                <a:solidFill>
                  <a:schemeClr val="tx1"/>
                </a:solidFill>
              </a:defRPr>
            </a:lvl3pPr>
            <a:lvl4pPr marL="2059726" indent="-232618">
              <a:defRPr sz="2398">
                <a:solidFill>
                  <a:schemeClr val="tx1"/>
                </a:solidFill>
              </a:defRPr>
            </a:lvl4pPr>
            <a:lvl5pPr marL="2668762" indent="-232618">
              <a:defRPr sz="2398">
                <a:solidFill>
                  <a:schemeClr val="tx1"/>
                </a:solidFill>
              </a:defRPr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4C5E9-10FF-4036-8B14-4CB3736F95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2757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9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5078"/>
          <a:stretch>
            <a:fillRect/>
          </a:stretch>
        </p:blipFill>
        <p:spPr bwMode="auto">
          <a:xfrm>
            <a:off x="0" y="-1588"/>
            <a:ext cx="535090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9"/>
          <p:cNvCxnSpPr>
            <a:cxnSpLocks noChangeShapeType="1"/>
          </p:cNvCxnSpPr>
          <p:nvPr userDrawn="1"/>
        </p:nvCxnSpPr>
        <p:spPr bwMode="auto">
          <a:xfrm>
            <a:off x="6936317" y="0"/>
            <a:ext cx="1219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10"/>
          <p:cNvCxnSpPr>
            <a:cxnSpLocks noChangeShapeType="1"/>
          </p:cNvCxnSpPr>
          <p:nvPr userDrawn="1"/>
        </p:nvCxnSpPr>
        <p:spPr bwMode="auto">
          <a:xfrm rot="16200000" flipH="1">
            <a:off x="1912379" y="3417887"/>
            <a:ext cx="6858000" cy="190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49" name="Rectangle 61"/>
          <p:cNvSpPr>
            <a:spLocks noGrp="1" noChangeArrowheads="1"/>
          </p:cNvSpPr>
          <p:nvPr>
            <p:ph type="ctrTitle" sz="quarter"/>
          </p:nvPr>
        </p:nvSpPr>
        <p:spPr>
          <a:xfrm>
            <a:off x="6439438" y="1745604"/>
            <a:ext cx="5047766" cy="1497013"/>
          </a:xfrm>
        </p:spPr>
        <p:txBody>
          <a:bodyPr/>
          <a:lstStyle>
            <a:lvl1pPr>
              <a:defRPr sz="2800">
                <a:solidFill>
                  <a:srgbClr val="FEF031"/>
                </a:solidFill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350" name="Rectangle 6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439438" y="3568119"/>
            <a:ext cx="5065781" cy="1303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4" y="139982"/>
            <a:ext cx="2276669" cy="838773"/>
          </a:xfrm>
          <a:prstGeom prst="rect">
            <a:avLst/>
          </a:prstGeom>
        </p:spPr>
      </p:pic>
      <p:pic>
        <p:nvPicPr>
          <p:cNvPr id="11" name="Picture 10" descr="nasa-logo-lg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52" y="139982"/>
            <a:ext cx="996722" cy="8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72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 L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ln>
            <a:noFill/>
          </a:ln>
        </p:spPr>
        <p:txBody>
          <a:bodyPr anchor="ctr"/>
          <a:lstStyle>
            <a:lvl1pPr algn="ctr">
              <a:defRPr sz="600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82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9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>
                <a:ln>
                  <a:solidFill>
                    <a:schemeClr val="tx1"/>
                  </a:solidFill>
                </a:ln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anchor="ctr"/>
          <a:lstStyle>
            <a:lvl1pPr marL="0" indent="0" algn="ctr">
              <a:buNone/>
              <a:defRPr sz="2400" b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455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9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93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97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9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765" y="932328"/>
            <a:ext cx="5706035" cy="54684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932329"/>
            <a:ext cx="5715000" cy="54684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6987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9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477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9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0575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14401"/>
            <a:ext cx="6721942" cy="54863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14401"/>
            <a:ext cx="4724400" cy="54863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678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9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8894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914401"/>
            <a:ext cx="6721941" cy="5486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14401"/>
            <a:ext cx="4715435" cy="5486399"/>
          </a:xfrm>
        </p:spPr>
        <p:txBody>
          <a:bodyPr/>
          <a:lstStyle>
            <a:lvl1pPr marL="233363" indent="-233363" defTabSz="228600">
              <a:buFont typeface="Wingdings" panose="05000000000000000000" pitchFamily="2" charset="2"/>
              <a:buChar char="Ø"/>
              <a:defRPr sz="1600"/>
            </a:lvl1pPr>
            <a:lvl2pPr marL="457200" indent="-231775" defTabSz="228600">
              <a:buFont typeface="Wingdings" panose="05000000000000000000" pitchFamily="2" charset="2"/>
              <a:buChar char="q"/>
              <a:defRPr sz="1400"/>
            </a:lvl2pPr>
            <a:lvl3pPr marL="690563" indent="-233363" defTabSz="228600">
              <a:buFont typeface="Arial" panose="020B0604020202020204" pitchFamily="34" charset="0"/>
              <a:buChar char="»"/>
              <a:defRPr sz="1200"/>
            </a:lvl3pPr>
            <a:lvl4pPr marL="914400" indent="-223838" defTabSz="228600">
              <a:buFont typeface="Arial" panose="020B0604020202020204" pitchFamily="34" charset="0"/>
              <a:buChar char="‒"/>
              <a:defRPr sz="1000"/>
            </a:lvl4pPr>
            <a:lvl5pPr marL="1147763" indent="-233363" defTabSz="228600"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6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SC L9 M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9750425" y="5045968"/>
            <a:ext cx="215741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Travel</a:t>
            </a:r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750425" y="876300"/>
            <a:ext cx="2157413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/>
              <a:t>Schedule</a:t>
            </a:r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  <a:p>
            <a:pPr lvl="0" algn="ctr"/>
            <a:endParaRPr lang="en-US" sz="1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58" y="876706"/>
            <a:ext cx="9368088" cy="5554482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50425" y="1147665"/>
            <a:ext cx="2157413" cy="2190847"/>
          </a:xfrm>
          <a:ln>
            <a:noFill/>
          </a:ln>
        </p:spPr>
        <p:txBody>
          <a:bodyPr>
            <a:normAutofit/>
          </a:bodyPr>
          <a:lstStyle>
            <a:lvl1pPr>
              <a:defRPr sz="1400" b="0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N/A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50425" y="5318450"/>
            <a:ext cx="2157413" cy="1112514"/>
          </a:xfrm>
          <a:ln>
            <a:noFill/>
          </a:ln>
        </p:spPr>
        <p:txBody>
          <a:bodyPr>
            <a:normAutofit/>
          </a:bodyPr>
          <a:lstStyle>
            <a:lvl1pPr>
              <a:defRPr sz="1400" b="0"/>
            </a:lvl1pPr>
          </a:lstStyle>
          <a:p>
            <a:pPr lvl="0"/>
            <a:r>
              <a:rPr lang="en-US" dirty="0"/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143852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7" b="1">
                <a:solidFill>
                  <a:schemeClr val="tx1"/>
                </a:solidFill>
              </a:defRPr>
            </a:lvl1pPr>
            <a:lvl2pPr marL="609036" indent="0">
              <a:buNone/>
              <a:defRPr sz="2664" b="1"/>
            </a:lvl2pPr>
            <a:lvl3pPr marL="1218072" indent="0">
              <a:buNone/>
              <a:defRPr sz="2398" b="1"/>
            </a:lvl3pPr>
            <a:lvl4pPr marL="1827108" indent="0">
              <a:buNone/>
              <a:defRPr sz="2131" b="1"/>
            </a:lvl4pPr>
            <a:lvl5pPr marL="2436144" indent="0">
              <a:buNone/>
              <a:defRPr sz="2131" b="1"/>
            </a:lvl5pPr>
            <a:lvl6pPr marL="3045181" indent="0">
              <a:buNone/>
              <a:defRPr sz="2131" b="1"/>
            </a:lvl6pPr>
            <a:lvl7pPr marL="3654217" indent="0">
              <a:buNone/>
              <a:defRPr sz="2131" b="1"/>
            </a:lvl7pPr>
            <a:lvl8pPr marL="4263253" indent="0">
              <a:buNone/>
              <a:defRPr sz="2131" b="1"/>
            </a:lvl8pPr>
            <a:lvl9pPr marL="4872289" indent="0">
              <a:buNone/>
              <a:defRPr sz="213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04518" indent="-304518">
              <a:defRPr sz="3197">
                <a:solidFill>
                  <a:schemeClr val="tx1"/>
                </a:solidFill>
              </a:defRPr>
            </a:lvl1pPr>
            <a:lvl2pPr marL="913554" indent="-304518">
              <a:defRPr sz="2664">
                <a:solidFill>
                  <a:schemeClr val="tx1"/>
                </a:solidFill>
              </a:defRPr>
            </a:lvl2pPr>
            <a:lvl3pPr marL="1450690" indent="-232618">
              <a:defRPr sz="2398">
                <a:solidFill>
                  <a:schemeClr val="tx1"/>
                </a:solidFill>
              </a:defRPr>
            </a:lvl3pPr>
            <a:lvl4pPr marL="2059726" indent="-232618">
              <a:defRPr sz="2131">
                <a:solidFill>
                  <a:schemeClr val="tx1"/>
                </a:solidFill>
              </a:defRPr>
            </a:lvl4pPr>
            <a:lvl5pPr marL="2668762" indent="-232618">
              <a:defRPr sz="2131">
                <a:solidFill>
                  <a:schemeClr val="tx1"/>
                </a:solidFill>
              </a:defRPr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7" b="1">
                <a:solidFill>
                  <a:schemeClr val="tx1"/>
                </a:solidFill>
              </a:defRPr>
            </a:lvl1pPr>
            <a:lvl2pPr marL="609036" indent="0">
              <a:buNone/>
              <a:defRPr sz="2664" b="1"/>
            </a:lvl2pPr>
            <a:lvl3pPr marL="1218072" indent="0">
              <a:buNone/>
              <a:defRPr sz="2398" b="1"/>
            </a:lvl3pPr>
            <a:lvl4pPr marL="1827108" indent="0">
              <a:buNone/>
              <a:defRPr sz="2131" b="1"/>
            </a:lvl4pPr>
            <a:lvl5pPr marL="2436144" indent="0">
              <a:buNone/>
              <a:defRPr sz="2131" b="1"/>
            </a:lvl5pPr>
            <a:lvl6pPr marL="3045181" indent="0">
              <a:buNone/>
              <a:defRPr sz="2131" b="1"/>
            </a:lvl6pPr>
            <a:lvl7pPr marL="3654217" indent="0">
              <a:buNone/>
              <a:defRPr sz="2131" b="1"/>
            </a:lvl7pPr>
            <a:lvl8pPr marL="4263253" indent="0">
              <a:buNone/>
              <a:defRPr sz="2131" b="1"/>
            </a:lvl8pPr>
            <a:lvl9pPr marL="4872289" indent="0">
              <a:buNone/>
              <a:defRPr sz="213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 marL="304518" indent="-304518">
              <a:defRPr sz="3197">
                <a:solidFill>
                  <a:schemeClr val="tx1"/>
                </a:solidFill>
              </a:defRPr>
            </a:lvl1pPr>
            <a:lvl2pPr marL="913554" indent="-304518">
              <a:defRPr sz="2664">
                <a:solidFill>
                  <a:schemeClr val="tx1"/>
                </a:solidFill>
              </a:defRPr>
            </a:lvl2pPr>
            <a:lvl3pPr marL="1450690" indent="-232618">
              <a:defRPr sz="2398">
                <a:solidFill>
                  <a:schemeClr val="tx1"/>
                </a:solidFill>
              </a:defRPr>
            </a:lvl3pPr>
            <a:lvl4pPr marL="2059726" indent="-232618">
              <a:defRPr sz="2131">
                <a:solidFill>
                  <a:schemeClr val="tx1"/>
                </a:solidFill>
              </a:defRPr>
            </a:lvl4pPr>
            <a:lvl5pPr marL="2668762" indent="-232618">
              <a:defRPr sz="2131">
                <a:solidFill>
                  <a:schemeClr val="tx1"/>
                </a:solidFill>
              </a:defRPr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CF9D7-10F9-4A58-B667-1D7BD6774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45009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E417-EDC2-9746-A853-65BB05D32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6F068-6BFC-8748-86F9-2491BDB43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2EE0A-703F-124C-8217-78F1EE327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6367E-0EB9-1947-BB44-EEC6AE5D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F1C1-95D2-1145-9D22-261BD0FE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9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75D1-2B5E-1641-AE23-532434835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23EE8-4AA2-A346-B5A1-EBF591E62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81DF7-110C-1946-8B84-1808359D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B5826-D074-2F47-AD7E-02938182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AEF52-E001-2844-B1E3-06930BC2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29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942E-2554-0D46-B7DE-2F4CCB93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11ECA-FA54-2245-BC9B-38CD3A888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A5AEC-BE75-AA41-959B-816EDD3A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4FA9A-915B-3144-8D48-9CE4C46F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BA5B-730D-374E-9AC9-FF90C448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EBF4-2681-C84C-A211-328A1F3A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A2F8-1112-D348-A0A7-269B894CE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02EC4-E43D-A546-BBC5-6216A42E9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738AC-7DDC-A84B-8E80-873049B0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80012-ECDE-5544-9298-BF9FA59AC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B1D28-37EB-8249-B533-E1C1C347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93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0A87-2C0E-1E45-B53D-B733E9FA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800B8-53EA-1449-A355-C6E8E1E4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969BA-0FA2-684B-868C-B0EC3EAA3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D50C75-14E6-6843-89E4-DF92BD6E7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37ED6-2B6B-4943-936C-6B357533A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5CC823-2473-5D42-846F-03B320294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FAD88-49DA-F246-A12D-DDABDDC6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1EDC4-C969-2442-84DF-874CA460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43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79D6-5E28-D943-9398-E2FE33ED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EEA9A-BA6C-9A48-8935-C5EE5EAA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FFC8D-2A4B-C941-9508-83F89BE1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09532-F75C-B646-903C-B3C33B98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02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E9719-B6C8-C74F-A2EC-DD1DCFED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F33B5-D779-C24D-9DCC-9A017596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80272-8AC0-DF41-976E-F459B938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4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1BDC7-1B29-A04F-943E-4574C0EE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7B389-0E0F-D047-9454-16AEB79B1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34694-3F59-144D-ABFF-0DC52998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99E8F-38B7-A547-AF9B-B8460C39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48945-0777-BD40-81B7-A56A11D1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8D73A-784C-1646-B86D-15852655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21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37C5-B3A8-6848-ADD2-E003900F6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75EC8-688C-6B4C-9B15-E1EA393D4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 marL="0" indent="0">
              <a:buNone/>
              <a:defRPr sz="3197"/>
            </a:lvl1pPr>
            <a:lvl2pPr marL="456777" indent="0">
              <a:buNone/>
              <a:defRPr sz="2797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5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4FEA4-F057-854A-A7A4-F7432D2C8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0D849-289C-1048-8362-224322781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46AEA-2A71-094E-8417-2D8CCCC43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78F32-1F0B-7A49-BC9A-C0645562C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63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1E50-360D-EB48-AAE5-3D8AB698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AE181-7510-894F-9CF2-B3A7EF80A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23A0D-FD1F-C549-90A6-3194A5F1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93BDF-3C01-AF49-B0A8-D7355E96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919D-AF49-C54B-98E0-0F29C78B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9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074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F604C-BA81-4787-9CC3-4A5028090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34358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6388EC-0C90-A241-BF05-6D777730C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1FF44A-FB79-2149-9E5C-63D44C0E6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0C7CD-9241-B84B-93AA-0CDFD371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9A86E-9F77-044B-A4EF-CEF6A8D1E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AF95A-0925-2240-8B92-EA274D03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1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2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37" descr="landsat-1.png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5412" y="1"/>
            <a:ext cx="1218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 descr="usgs-wave-2.png"/>
          <p:cNvPicPr preferRelativeResize="0"/>
          <p:nvPr/>
        </p:nvPicPr>
        <p:blipFill rotWithShape="1">
          <a:blip r:embed="rId3">
            <a:alphaModFix amt="55000"/>
          </a:blip>
          <a:srcRect t="41449" b="23"/>
          <a:stretch/>
        </p:blipFill>
        <p:spPr>
          <a:xfrm>
            <a:off x="2800" y="2842501"/>
            <a:ext cx="12186400" cy="40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 descr="USGS_logo_web.png"/>
          <p:cNvPicPr preferRelativeResize="0"/>
          <p:nvPr/>
        </p:nvPicPr>
        <p:blipFill rotWithShape="1">
          <a:blip r:embed="rId4">
            <a:alphaModFix/>
          </a:blip>
          <a:srcRect b="26475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327733" y="291300"/>
            <a:ext cx="113612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97"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393400" y="1037801"/>
            <a:ext cx="10323200" cy="478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99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42" name="Shape 42" descr="USGS_logo_web.png"/>
          <p:cNvPicPr preferRelativeResize="0"/>
          <p:nvPr/>
        </p:nvPicPr>
        <p:blipFill rotWithShape="1">
          <a:blip r:embed="rId5">
            <a:alphaModFix/>
          </a:blip>
          <a:srcRect b="26475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409044" y="6333133"/>
            <a:ext cx="731600" cy="524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/>
              <a:t>‹#›</a:t>
            </a:fld>
            <a:endParaRPr lang="en-US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71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21C29-E193-4024-AED7-92AF0EDE8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96936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  <a:prstGeom prst="rect">
            <a:avLst/>
          </a:prstGeom>
        </p:spPr>
        <p:txBody>
          <a:bodyPr/>
          <a:lstStyle>
            <a:lvl1pPr marL="304518" indent="-304518">
              <a:defRPr sz="4263">
                <a:solidFill>
                  <a:schemeClr val="tx1"/>
                </a:solidFill>
              </a:defRPr>
            </a:lvl1pPr>
            <a:lvl2pPr marL="913554" indent="-304518">
              <a:defRPr sz="3730">
                <a:solidFill>
                  <a:schemeClr val="tx1"/>
                </a:solidFill>
              </a:defRPr>
            </a:lvl2pPr>
            <a:lvl3pPr marL="1450690" indent="-232618">
              <a:defRPr sz="3197">
                <a:solidFill>
                  <a:schemeClr val="tx1"/>
                </a:solidFill>
              </a:defRPr>
            </a:lvl3pPr>
            <a:lvl4pPr marL="2059726" indent="-232618">
              <a:defRPr sz="2664">
                <a:solidFill>
                  <a:schemeClr val="tx1"/>
                </a:solidFill>
              </a:defRPr>
            </a:lvl4pPr>
            <a:lvl5pPr marL="2668762" indent="-232618">
              <a:defRPr sz="2664">
                <a:solidFill>
                  <a:schemeClr val="tx1"/>
                </a:solidFill>
              </a:defRPr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>
                <a:solidFill>
                  <a:schemeClr val="tx1"/>
                </a:solidFill>
              </a:defRPr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44885-9FE1-4FFF-B080-F490CEC01B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7587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3">
                <a:solidFill>
                  <a:schemeClr val="tx1"/>
                </a:solidFill>
              </a:defRPr>
            </a:lvl1pPr>
            <a:lvl2pPr marL="609036" indent="0">
              <a:buNone/>
              <a:defRPr sz="3730"/>
            </a:lvl2pPr>
            <a:lvl3pPr marL="1218072" indent="0">
              <a:buNone/>
              <a:defRPr sz="3197"/>
            </a:lvl3pPr>
            <a:lvl4pPr marL="1827108" indent="0">
              <a:buNone/>
              <a:defRPr sz="2664"/>
            </a:lvl4pPr>
            <a:lvl5pPr marL="2436144" indent="0">
              <a:buNone/>
              <a:defRPr sz="2664"/>
            </a:lvl5pPr>
            <a:lvl6pPr marL="3045181" indent="0">
              <a:buNone/>
              <a:defRPr sz="2664"/>
            </a:lvl6pPr>
            <a:lvl7pPr marL="3654217" indent="0">
              <a:buNone/>
              <a:defRPr sz="2664"/>
            </a:lvl7pPr>
            <a:lvl8pPr marL="4263253" indent="0">
              <a:buNone/>
              <a:defRPr sz="2664"/>
            </a:lvl8pPr>
            <a:lvl9pPr marL="4872289" indent="0">
              <a:buNone/>
              <a:defRPr sz="2664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>
                <a:solidFill>
                  <a:schemeClr val="tx1"/>
                </a:solidFill>
              </a:defRPr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BB8A4-6F96-46BA-8CA1-DA7AA73FC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1490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074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371601"/>
            <a:ext cx="11074400" cy="4495799"/>
          </a:xfrm>
          <a:prstGeom prst="rect">
            <a:avLst/>
          </a:prstGeom>
        </p:spPr>
        <p:txBody>
          <a:bodyPr vert="eaVert"/>
          <a:lstStyle>
            <a:lvl1pPr marL="304518" indent="-304518">
              <a:defRPr>
                <a:solidFill>
                  <a:schemeClr val="tx1"/>
                </a:solidFill>
              </a:defRPr>
            </a:lvl1pPr>
            <a:lvl2pPr marL="913554" indent="-304518">
              <a:defRPr>
                <a:solidFill>
                  <a:schemeClr val="tx1"/>
                </a:solidFill>
              </a:defRPr>
            </a:lvl2pPr>
            <a:lvl3pPr marL="1450690" indent="-232618">
              <a:defRPr>
                <a:solidFill>
                  <a:schemeClr val="tx1"/>
                </a:solidFill>
              </a:defRPr>
            </a:lvl3pPr>
            <a:lvl4pPr marL="2059726" indent="-232618">
              <a:defRPr>
                <a:solidFill>
                  <a:schemeClr val="tx1"/>
                </a:solidFill>
              </a:defRPr>
            </a:lvl4pPr>
            <a:lvl5pPr marL="2668762" indent="-232618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33B3E-0903-4DD2-8BC9-F5EA1BA39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51007-562D-4151-9CE3-155869F4B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2710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7280A-C218-466F-88CD-E879D75FA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1737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1007-562D-4151-9CE3-155869F4B0AC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D622B-E876-4F73-9BCF-6072EDF36F5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1" y="6151264"/>
            <a:ext cx="1169233" cy="3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701" r:id="rId13"/>
    <p:sldLayoutId id="2147483716" r:id="rId14"/>
    <p:sldLayoutId id="2147483717" r:id="rId15"/>
    <p:sldLayoutId id="2147483769" r:id="rId16"/>
    <p:sldLayoutId id="2147483827" r:id="rId17"/>
    <p:sldLayoutId id="2147483849" r:id="rId18"/>
  </p:sldLayoutIdLst>
  <p:transition spd="slow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FFC000"/>
          </a:soli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EDC074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EDC074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EDC074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EDC074"/>
          </a:solidFill>
          <a:latin typeface="Arial" charset="0"/>
          <a:ea typeface="ＭＳ Ｐゴシック" charset="-128"/>
          <a:cs typeface="ＭＳ Ｐゴシック" charset="-128"/>
        </a:defRPr>
      </a:lvl5pPr>
      <a:lvl6pPr marL="609036"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FFFF99"/>
          </a:solidFill>
          <a:latin typeface="Arial" charset="0"/>
        </a:defRPr>
      </a:lvl6pPr>
      <a:lvl7pPr marL="1218072"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FFFF99"/>
          </a:solidFill>
          <a:latin typeface="Arial" charset="0"/>
        </a:defRPr>
      </a:lvl7pPr>
      <a:lvl8pPr marL="1827108"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FFFF99"/>
          </a:solidFill>
          <a:latin typeface="Arial" charset="0"/>
        </a:defRPr>
      </a:lvl8pPr>
      <a:lvl9pPr marL="2436144" algn="l" rtl="0" eaLnBrk="0" fontAlgn="base" hangingPunct="0">
        <a:spcBef>
          <a:spcPct val="0"/>
        </a:spcBef>
        <a:spcAft>
          <a:spcPct val="0"/>
        </a:spcAft>
        <a:defRPr sz="4796" b="1">
          <a:solidFill>
            <a:srgbClr val="FFFF99"/>
          </a:solidFill>
          <a:latin typeface="Arial" charset="0"/>
        </a:defRPr>
      </a:lvl9pPr>
    </p:titleStyle>
    <p:bodyStyle>
      <a:lvl1pPr marL="609036" indent="-609036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125000"/>
        <a:buFont typeface="Arial"/>
        <a:buChar char="•"/>
        <a:defRPr sz="3730" b="1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1065813" indent="-456777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125000"/>
        <a:buFont typeface="Arial"/>
        <a:buChar char="•"/>
        <a:defRPr sz="3197" b="1">
          <a:solidFill>
            <a:schemeClr val="bg1"/>
          </a:solidFill>
          <a:latin typeface="+mn-lt"/>
          <a:ea typeface="ＭＳ Ｐゴシック" charset="-128"/>
        </a:defRPr>
      </a:lvl2pPr>
      <a:lvl3pPr marL="1674849" indent="-456777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125000"/>
        <a:buFont typeface="Arial"/>
        <a:buChar char="•"/>
        <a:defRPr sz="2664" b="1">
          <a:solidFill>
            <a:schemeClr val="bg1"/>
          </a:solidFill>
          <a:latin typeface="+mn-lt"/>
          <a:ea typeface="ＭＳ Ｐゴシック" charset="-128"/>
        </a:defRPr>
      </a:lvl3pPr>
      <a:lvl4pPr marL="2207756" indent="-380648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125000"/>
        <a:buFont typeface="Arial"/>
        <a:buChar char="•"/>
        <a:defRPr b="1">
          <a:solidFill>
            <a:schemeClr val="bg1"/>
          </a:solidFill>
          <a:latin typeface="+mn-lt"/>
          <a:ea typeface="ＭＳ Ｐゴシック" charset="-128"/>
        </a:defRPr>
      </a:lvl4pPr>
      <a:lvl5pPr marL="2816792" indent="-380648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SzPct val="125000"/>
        <a:buFont typeface="Arial"/>
        <a:buChar char="•"/>
        <a:defRPr b="1">
          <a:solidFill>
            <a:schemeClr val="bg1"/>
          </a:solidFill>
          <a:latin typeface="+mn-lt"/>
          <a:ea typeface="ＭＳ Ｐゴシック" charset="-128"/>
        </a:defRPr>
      </a:lvl5pPr>
      <a:lvl6pPr marL="3349699" indent="-304518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charset="2"/>
        <a:buChar char="§"/>
        <a:defRPr b="1">
          <a:solidFill>
            <a:schemeClr val="bg1"/>
          </a:solidFill>
          <a:latin typeface="+mn-lt"/>
          <a:ea typeface="ＭＳ Ｐゴシック" charset="-128"/>
        </a:defRPr>
      </a:lvl6pPr>
      <a:lvl7pPr marL="3958735" indent="-304518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charset="2"/>
        <a:buChar char="§"/>
        <a:defRPr b="1">
          <a:solidFill>
            <a:schemeClr val="bg1"/>
          </a:solidFill>
          <a:latin typeface="+mn-lt"/>
          <a:ea typeface="ＭＳ Ｐゴシック" charset="-128"/>
        </a:defRPr>
      </a:lvl7pPr>
      <a:lvl8pPr marL="4567771" indent="-304518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charset="2"/>
        <a:buChar char="§"/>
        <a:defRPr b="1">
          <a:solidFill>
            <a:schemeClr val="bg1"/>
          </a:solidFill>
          <a:latin typeface="+mn-lt"/>
          <a:ea typeface="ＭＳ Ｐゴシック" charset="-128"/>
        </a:defRPr>
      </a:lvl8pPr>
      <a:lvl9pPr marL="5176807" indent="-304518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charset="2"/>
        <a:buChar char="§"/>
        <a:defRPr b="1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0002C7-8A4B-034E-B7BB-3AC434C8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1BF0A-D62D-3346-AD03-BCDA31D38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5C510-7BD3-C747-B9F6-8AE0BE0AC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523AB-1AA6-CA4F-B867-7D1E5CBF3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1526B-8A34-0C40-B2BA-4B0109C9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86578-66A7-684B-A494-EE99749A82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1;p3">
            <a:extLst>
              <a:ext uri="{FF2B5EF4-FFF2-40B4-BE49-F238E27FC236}">
                <a16:creationId xmlns:a16="http://schemas.microsoft.com/office/drawing/2014/main" id="{61E04044-24A2-D846-9EC2-8F010637CCA6}"/>
              </a:ext>
            </a:extLst>
          </p:cNvPr>
          <p:cNvPicPr preferRelativeResize="0"/>
          <p:nvPr userDrawn="1"/>
        </p:nvPicPr>
        <p:blipFill>
          <a:blip r:embed="rId13">
            <a:alphaModFix amt="57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Google Shape;25;p3" descr="D:\Vugraph Info\Vugraph Templates\Templates-NEW-NMP and Bureau\ident_4_onscreen_png.png">
            <a:extLst>
              <a:ext uri="{FF2B5EF4-FFF2-40B4-BE49-F238E27FC236}">
                <a16:creationId xmlns:a16="http://schemas.microsoft.com/office/drawing/2014/main" id="{6E21BCF0-167D-E44B-A674-E40F4A9A3F61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102448" y="136449"/>
            <a:ext cx="1868592" cy="6966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;p3">
            <a:extLst>
              <a:ext uri="{FF2B5EF4-FFF2-40B4-BE49-F238E27FC236}">
                <a16:creationId xmlns:a16="http://schemas.microsoft.com/office/drawing/2014/main" id="{26CC6D01-B310-9841-B54A-63DE43EF58DD}"/>
              </a:ext>
            </a:extLst>
          </p:cNvPr>
          <p:cNvSpPr/>
          <p:nvPr userDrawn="1"/>
        </p:nvSpPr>
        <p:spPr>
          <a:xfrm>
            <a:off x="102448" y="6196751"/>
            <a:ext cx="3941200" cy="524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88900" tIns="44450" rIns="88900" bIns="444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FFFFFF"/>
                </a:solidFill>
                <a:latin typeface="+mj-lt"/>
              </a:rPr>
              <a:t>U.S. Department of the Interior</a:t>
            </a:r>
            <a:endParaRPr sz="2400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FFFFFF"/>
                </a:solidFill>
                <a:latin typeface="+mj-lt"/>
              </a:rPr>
              <a:t>U.S. Geological Survey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979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757" y="876706"/>
            <a:ext cx="11600157" cy="5554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r="3995" b="91708"/>
          <a:stretch/>
        </p:blipFill>
        <p:spPr>
          <a:xfrm>
            <a:off x="0" y="-15911"/>
            <a:ext cx="12192000" cy="80969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8" y="-15910"/>
            <a:ext cx="2660700" cy="809694"/>
          </a:xfrm>
          <a:prstGeom prst="rect">
            <a:avLst/>
          </a:prstGeom>
        </p:spPr>
      </p:pic>
      <p:pic>
        <p:nvPicPr>
          <p:cNvPr id="14" name="Picture 2" descr="mage result for landsat satellite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b="-1"/>
          <a:stretch/>
        </p:blipFill>
        <p:spPr bwMode="auto">
          <a:xfrm>
            <a:off x="1496633" y="-13335"/>
            <a:ext cx="1470216" cy="5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239" y="-15912"/>
            <a:ext cx="12193239" cy="80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5"/>
          <p:cNvCxnSpPr>
            <a:cxnSpLocks noChangeShapeType="1"/>
          </p:cNvCxnSpPr>
          <p:nvPr userDrawn="1"/>
        </p:nvCxnSpPr>
        <p:spPr bwMode="auto">
          <a:xfrm>
            <a:off x="307758" y="6497637"/>
            <a:ext cx="116001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28729" y="6511952"/>
            <a:ext cx="441984" cy="346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736652" y="6564088"/>
            <a:ext cx="731520" cy="270595"/>
          </a:xfrm>
          <a:prstGeom prst="rect">
            <a:avLst/>
          </a:prstGeom>
        </p:spPr>
      </p:pic>
      <p:sp>
        <p:nvSpPr>
          <p:cNvPr id="19" name="Slide Number Placeholder 3"/>
          <p:cNvSpPr txBox="1">
            <a:spLocks/>
          </p:cNvSpPr>
          <p:nvPr userDrawn="1"/>
        </p:nvSpPr>
        <p:spPr>
          <a:xfrm>
            <a:off x="11331316" y="6497637"/>
            <a:ext cx="577849" cy="223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9A4DB9E2-F09A-429B-9E50-670A920377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65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8F964-E211-F746-A40C-1857E77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6EE70-D0C2-E74B-BADF-D0133D8F9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5DB42-A8BA-3D45-B62D-F4BCCC88F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C008B-2294-1B46-A5E2-51E0002026EF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A53CE-2B81-8248-8DFC-E7ED307C2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746CA-4CC3-B947-A492-8AB8778FA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F3C59-A0AF-1047-8AF5-0B368E577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8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newman@usgs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9919" y="2133599"/>
            <a:ext cx="11667281" cy="1495865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sz="4400" dirty="0">
                <a:solidFill>
                  <a:schemeClr val="tx1"/>
                </a:solidFill>
              </a:rPr>
              <a:t>National Land Imaging Requirements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9918" y="3555857"/>
            <a:ext cx="11667281" cy="2240280"/>
          </a:xfrm>
        </p:spPr>
        <p:txBody>
          <a:bodyPr/>
          <a:lstStyle/>
          <a:p>
            <a:pPr eaLnBrk="1" hangingPunct="1">
              <a:lnSpc>
                <a:spcPct val="65000"/>
              </a:lnSpc>
            </a:pPr>
            <a:endParaRPr lang="en-US" sz="1200" dirty="0"/>
          </a:p>
          <a:p>
            <a:pPr eaLnBrk="1" hangingPunct="1">
              <a:lnSpc>
                <a:spcPct val="65000"/>
              </a:lnSpc>
            </a:pPr>
            <a:r>
              <a:rPr lang="en-US" sz="3200" dirty="0"/>
              <a:t>JACIE November 17, 2020</a:t>
            </a:r>
          </a:p>
          <a:p>
            <a:pPr eaLnBrk="1" hangingPunct="1">
              <a:lnSpc>
                <a:spcPct val="65000"/>
              </a:lnSpc>
            </a:pPr>
            <a:endParaRPr lang="en-US" sz="2000" dirty="0"/>
          </a:p>
          <a:p>
            <a:pPr eaLnBrk="1" hangingPunct="1">
              <a:lnSpc>
                <a:spcPct val="65000"/>
              </a:lnSpc>
            </a:pPr>
            <a:endParaRPr lang="en-US" sz="1200" dirty="0"/>
          </a:p>
          <a:p>
            <a:pPr eaLnBrk="1" hangingPunct="1">
              <a:lnSpc>
                <a:spcPct val="65000"/>
              </a:lnSpc>
            </a:pPr>
            <a:endParaRPr lang="en-US" sz="1200" dirty="0"/>
          </a:p>
          <a:p>
            <a:pPr eaLnBrk="1" hangingPunct="1">
              <a:lnSpc>
                <a:spcPct val="100000"/>
              </a:lnSpc>
            </a:pPr>
            <a:r>
              <a:rPr lang="en-US" sz="1400" dirty="0"/>
              <a:t>Greg Snyder, Branch Chief</a:t>
            </a:r>
          </a:p>
          <a:p>
            <a:pPr eaLnBrk="1" hangingPunct="1">
              <a:lnSpc>
                <a:spcPct val="100000"/>
              </a:lnSpc>
            </a:pPr>
            <a:r>
              <a:rPr lang="en-US" sz="1400" dirty="0"/>
              <a:t>Requirements Capabilities and Analysis for Earth Observations</a:t>
            </a:r>
          </a:p>
          <a:p>
            <a:pPr eaLnBrk="1" hangingPunct="1">
              <a:lnSpc>
                <a:spcPct val="100000"/>
              </a:lnSpc>
            </a:pPr>
            <a:r>
              <a:rPr lang="en-US" sz="1400" dirty="0"/>
              <a:t>USGS National Land Imaging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</a:pP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gsnyder@usgs.gov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0690-D384-424C-A25B-91ECE2CE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Directions in Requirements Collection and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9004D-609E-47B4-B5F3-A4C9EDBE6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20" y="1837123"/>
            <a:ext cx="11074400" cy="4382924"/>
          </a:xfrm>
        </p:spPr>
        <p:txBody>
          <a:bodyPr/>
          <a:lstStyle/>
          <a:p>
            <a:r>
              <a:rPr lang="en-US" sz="2400" dirty="0"/>
              <a:t>Continuously update requirements as the user expectations and mission capabilities advance</a:t>
            </a:r>
          </a:p>
          <a:p>
            <a:r>
              <a:rPr lang="en-US" sz="2400" dirty="0"/>
              <a:t>Expand collaboration to serve underserved applications</a:t>
            </a:r>
          </a:p>
          <a:p>
            <a:r>
              <a:rPr lang="en-US" sz="2400" dirty="0"/>
              <a:t>Look at other solutions for meeting user needs such as combined data from multiple missions</a:t>
            </a:r>
          </a:p>
          <a:p>
            <a:r>
              <a:rPr lang="en-US" sz="2400" dirty="0"/>
              <a:t>Extend architecture analysis tools to assess potential performance of increasing complex multi-mission architectures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3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4771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1" y="229351"/>
            <a:ext cx="12344401" cy="115351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USGS National Land Imaging (NLI) Program Roles and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82981"/>
            <a:ext cx="11074400" cy="124097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As defined by Public Law and National Space Policy, to carry out the Public Interest of the United States:</a:t>
            </a:r>
          </a:p>
        </p:txBody>
      </p:sp>
      <p:graphicFrame>
        <p:nvGraphicFramePr>
          <p:cNvPr id="4" name="Diagram 3" descr="NLI roles and responsibilities">
            <a:extLst>
              <a:ext uri="{FF2B5EF4-FFF2-40B4-BE49-F238E27FC236}">
                <a16:creationId xmlns:a16="http://schemas.microsoft.com/office/drawing/2014/main" id="{18EF9665-56E1-4349-B960-3F71F4C546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9697124"/>
              </p:ext>
            </p:extLst>
          </p:nvPr>
        </p:nvGraphicFramePr>
        <p:xfrm>
          <a:off x="378136" y="1841863"/>
          <a:ext cx="11204264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7A651-5BD4-466D-8481-B1D04F1FFF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1007-562D-4151-9CE3-155869F4B0A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BEFB-D3C4-4A7E-9757-BFDB0FDC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2" y="148426"/>
            <a:ext cx="11425753" cy="117461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NLI Requirements and Capabilities Analysis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BD695-52DA-4A51-BA91-ED9679E5F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2" y="1716450"/>
            <a:ext cx="10729652" cy="47957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3300" dirty="0"/>
              <a:t>Develop land imaging needs and observing system information, and tools to analyze this information to: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dirty="0"/>
              <a:t>Generate USGS/NASA Sustainable Land Imaging mission requirements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dirty="0"/>
              <a:t>Assess opportunities to leverage multi-mission architectures (U.S., international and commercial)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dirty="0"/>
              <a:t>Provide/review requirements of other NASA missions (e.g. Decadal missions)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dirty="0"/>
              <a:t>Provide requirements for NGA/NRO commercial data purchase planning 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400" dirty="0"/>
              <a:t>Coordinate mission requirements with European Commission Copernicus Sentinel-2 program</a:t>
            </a:r>
          </a:p>
        </p:txBody>
      </p:sp>
    </p:spTree>
    <p:extLst>
      <p:ext uri="{BB962C8B-B14F-4D97-AF65-F5344CB8AC3E}">
        <p14:creationId xmlns:p14="http://schemas.microsoft.com/office/powerpoint/2010/main" val="222765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" y="-142875"/>
            <a:ext cx="11074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User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927" y="1152525"/>
            <a:ext cx="11241297" cy="6085563"/>
          </a:xfrm>
        </p:spPr>
        <p:txBody>
          <a:bodyPr>
            <a:normAutofit/>
          </a:bodyPr>
          <a:lstStyle/>
          <a:p>
            <a:r>
              <a:rPr lang="en-US" sz="2400" dirty="0"/>
              <a:t>What are </a:t>
            </a:r>
            <a:r>
              <a:rPr lang="en-US" sz="2400" b="1" u="sng" dirty="0"/>
              <a:t>user needs</a:t>
            </a:r>
            <a:r>
              <a:rPr lang="en-US" sz="2400" b="1" dirty="0"/>
              <a:t>?</a:t>
            </a:r>
          </a:p>
          <a:p>
            <a:pPr marL="457200" lvl="1" indent="0">
              <a:buNone/>
            </a:pPr>
            <a:r>
              <a:rPr lang="en-US" sz="2000" dirty="0"/>
              <a:t>The specification of the characteristics of an Earth observation, product, or service to meet an end user need</a:t>
            </a:r>
          </a:p>
          <a:p>
            <a:r>
              <a:rPr lang="en-US" sz="2400" dirty="0"/>
              <a:t>User needs are </a:t>
            </a:r>
            <a:r>
              <a:rPr lang="en-US" sz="2400" b="1" dirty="0"/>
              <a:t>tied to specific science or operational activities or products </a:t>
            </a:r>
            <a:r>
              <a:rPr lang="en-US" sz="2400" dirty="0"/>
              <a:t>produced by an agency</a:t>
            </a:r>
          </a:p>
          <a:p>
            <a:pPr lvl="1"/>
            <a:r>
              <a:rPr lang="en-US" sz="2000" dirty="0"/>
              <a:t>A description of the activity or product is included in the database with the needs</a:t>
            </a:r>
          </a:p>
          <a:p>
            <a:r>
              <a:rPr lang="en-US" sz="2400" b="1" dirty="0"/>
              <a:t>Identifies the fundamental information needed by the user </a:t>
            </a:r>
          </a:p>
          <a:p>
            <a:pPr lvl="1"/>
            <a:r>
              <a:rPr lang="en-US" sz="2000" dirty="0"/>
              <a:t>Stated in the form of an “Geophysical Parameter” along with the relevant attributes</a:t>
            </a:r>
          </a:p>
          <a:p>
            <a:pPr lvl="2"/>
            <a:r>
              <a:rPr lang="en-US" sz="2000" dirty="0"/>
              <a:t>Snow cover extent, land surface temperature, vegetation condition, etc.</a:t>
            </a:r>
          </a:p>
          <a:p>
            <a:r>
              <a:rPr lang="en-US" sz="2400" b="1" dirty="0"/>
              <a:t>Not system-dependent; technology agnostic </a:t>
            </a:r>
          </a:p>
          <a:p>
            <a:pPr lvl="1"/>
            <a:r>
              <a:rPr lang="en-US" sz="2000" dirty="0"/>
              <a:t>Not constrained by any specific type of observing platform</a:t>
            </a:r>
          </a:p>
          <a:p>
            <a:pPr lvl="2"/>
            <a:r>
              <a:rPr lang="en-US" sz="2000" dirty="0"/>
              <a:t>Not collecting “Landsat needs” or “lidar needs” </a:t>
            </a:r>
          </a:p>
          <a:p>
            <a:pPr lvl="2"/>
            <a:r>
              <a:rPr lang="en-US" sz="2000" dirty="0"/>
              <a:t>Capture the “what” now the “how</a:t>
            </a:r>
            <a:r>
              <a:rPr lang="en-US" sz="1800" dirty="0"/>
              <a:t>”</a:t>
            </a:r>
            <a:endParaRPr lang="en-US" sz="2800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00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User Need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8" y="1397183"/>
            <a:ext cx="7432007" cy="4864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Primary attributes </a:t>
            </a:r>
          </a:p>
          <a:p>
            <a:pPr lvl="1"/>
            <a:r>
              <a:rPr lang="en-US" sz="2200" b="1" dirty="0"/>
              <a:t>What:  </a:t>
            </a:r>
            <a:r>
              <a:rPr lang="en-US" sz="2200" dirty="0"/>
              <a:t>Geophysical Parameter</a:t>
            </a:r>
          </a:p>
          <a:p>
            <a:pPr lvl="1"/>
            <a:r>
              <a:rPr lang="en-US" sz="2200" b="1" dirty="0"/>
              <a:t>Where:  </a:t>
            </a:r>
            <a:r>
              <a:rPr lang="en-US" sz="2200" dirty="0"/>
              <a:t>Geographic Coverage</a:t>
            </a:r>
          </a:p>
          <a:p>
            <a:pPr lvl="1"/>
            <a:r>
              <a:rPr lang="en-US" sz="2200" b="1" dirty="0"/>
              <a:t>When/How often: </a:t>
            </a:r>
            <a:r>
              <a:rPr lang="en-US" sz="2200" dirty="0"/>
              <a:t>Usable Observation Frequency</a:t>
            </a:r>
          </a:p>
          <a:p>
            <a:pPr lvl="1"/>
            <a:r>
              <a:rPr lang="en-US" sz="2200" b="1" dirty="0"/>
              <a:t>How quickly:  </a:t>
            </a:r>
            <a:r>
              <a:rPr lang="en-US" sz="2200" dirty="0"/>
              <a:t>Data Latency</a:t>
            </a:r>
          </a:p>
          <a:p>
            <a:pPr lvl="1"/>
            <a:r>
              <a:rPr lang="en-US" sz="2200" b="1" dirty="0"/>
              <a:t>Physical scale:  </a:t>
            </a:r>
            <a:r>
              <a:rPr lang="en-US" sz="2200" dirty="0"/>
              <a:t>Spatial Resolution</a:t>
            </a:r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2200" b="1" i="1" dirty="0"/>
              <a:t>Spectral Characteristics </a:t>
            </a:r>
            <a:r>
              <a:rPr lang="en-US" sz="2200" i="1" dirty="0"/>
              <a:t>– not technology agnostic but analytically desired</a:t>
            </a:r>
          </a:p>
          <a:p>
            <a:pPr lvl="1"/>
            <a:endParaRPr lang="en-US" sz="1400" dirty="0"/>
          </a:p>
          <a:p>
            <a:pPr lvl="1"/>
            <a:r>
              <a:rPr lang="en-US" sz="2000" dirty="0"/>
              <a:t>For each attribute capture a value, the units, and comments/rationale for the chosen values</a:t>
            </a:r>
          </a:p>
          <a:p>
            <a:endParaRPr lang="en-US" dirty="0"/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FC31784F-BCD3-4DE4-B14E-98C23237B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175640"/>
              </p:ext>
            </p:extLst>
          </p:nvPr>
        </p:nvGraphicFramePr>
        <p:xfrm>
          <a:off x="7267575" y="2290425"/>
          <a:ext cx="4784057" cy="234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794">
                  <a:extLst>
                    <a:ext uri="{9D8B030D-6E8A-4147-A177-3AD203B41FA5}">
                      <a16:colId xmlns:a16="http://schemas.microsoft.com/office/drawing/2014/main" val="3536228224"/>
                    </a:ext>
                  </a:extLst>
                </a:gridCol>
                <a:gridCol w="3245263">
                  <a:extLst>
                    <a:ext uri="{9D8B030D-6E8A-4147-A177-3AD203B41FA5}">
                      <a16:colId xmlns:a16="http://schemas.microsoft.com/office/drawing/2014/main" val="12046126"/>
                    </a:ext>
                  </a:extLst>
                </a:gridCol>
              </a:tblGrid>
              <a:tr h="568013">
                <a:tc>
                  <a:txBody>
                    <a:bodyPr/>
                    <a:lstStyle/>
                    <a:p>
                      <a:r>
                        <a:rPr lang="en-US" sz="1800" dirty="0"/>
                        <a:t>User Need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093055"/>
                  </a:ext>
                </a:extLst>
              </a:tr>
              <a:tr h="1002375">
                <a:tc>
                  <a:txBody>
                    <a:bodyPr/>
                    <a:lstStyle/>
                    <a:p>
                      <a:r>
                        <a:rPr lang="en-US" sz="1800" b="1" dirty="0"/>
                        <a:t>Full Satisfaction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Attribute values that provide maximum usefulness of the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850308"/>
                  </a:ext>
                </a:extLst>
              </a:tr>
              <a:tr h="701663">
                <a:tc>
                  <a:txBody>
                    <a:bodyPr/>
                    <a:lstStyle/>
                    <a:p>
                      <a:r>
                        <a:rPr lang="en-US" sz="1800" b="1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Minimum attribute values to be 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024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B4250A-B77E-4D66-BA4D-F273A81DF0AE}"/>
              </a:ext>
            </a:extLst>
          </p:cNvPr>
          <p:cNvSpPr txBox="1"/>
          <p:nvPr/>
        </p:nvSpPr>
        <p:spPr>
          <a:xfrm>
            <a:off x="7938619" y="1819310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the quantitative attributes</a:t>
            </a:r>
          </a:p>
        </p:txBody>
      </p:sp>
    </p:spTree>
    <p:extLst>
      <p:ext uri="{BB962C8B-B14F-4D97-AF65-F5344CB8AC3E}">
        <p14:creationId xmlns:p14="http://schemas.microsoft.com/office/powerpoint/2010/main" val="326150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User Need Elements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066801"/>
            <a:ext cx="11074400" cy="4495799"/>
          </a:xfrm>
        </p:spPr>
        <p:txBody>
          <a:bodyPr>
            <a:noAutofit/>
          </a:bodyPr>
          <a:lstStyle/>
          <a:p>
            <a:r>
              <a:rPr lang="en-US" sz="2800" dirty="0"/>
              <a:t>Additional information collected if applicable</a:t>
            </a:r>
          </a:p>
          <a:p>
            <a:pPr lvl="1"/>
            <a:r>
              <a:rPr lang="en-US" sz="2400" b="1" dirty="0"/>
              <a:t>Measurement Accuracy</a:t>
            </a:r>
          </a:p>
          <a:p>
            <a:pPr lvl="1"/>
            <a:r>
              <a:rPr lang="en-US" sz="2400" b="1" dirty="0"/>
              <a:t>Geolocation Accuracy </a:t>
            </a:r>
          </a:p>
          <a:p>
            <a:pPr lvl="1"/>
            <a:r>
              <a:rPr lang="en-US" sz="2400" b="1" dirty="0"/>
              <a:t>Radiometric Resolution/SNR</a:t>
            </a:r>
            <a:endParaRPr lang="en-US" sz="2400" dirty="0"/>
          </a:p>
          <a:p>
            <a:pPr lvl="1"/>
            <a:r>
              <a:rPr lang="en-US" sz="2400" b="1" dirty="0"/>
              <a:t>Conditions for Sampling </a:t>
            </a:r>
            <a:r>
              <a:rPr lang="en-US" sz="2400" dirty="0"/>
              <a:t>(day/night, time of day, leaf on/leaf off, need for stereo, need for concurrent measurement of some other parameter, etc.)</a:t>
            </a:r>
          </a:p>
          <a:p>
            <a:pPr lvl="1"/>
            <a:r>
              <a:rPr lang="en-US" sz="2400" b="1" dirty="0"/>
              <a:t>Data Services, Access and Formats</a:t>
            </a:r>
          </a:p>
          <a:p>
            <a:pPr lvl="2"/>
            <a:r>
              <a:rPr lang="en-US" sz="2000" dirty="0"/>
              <a:t>Capture comments (needs for orthorectification, mosaicking, color balancing, file format, metadata, etc.)</a:t>
            </a:r>
          </a:p>
          <a:p>
            <a:pPr lvl="1"/>
            <a:r>
              <a:rPr lang="en-US" sz="2400" b="1" dirty="0"/>
              <a:t>Cloud Processing</a:t>
            </a:r>
          </a:p>
          <a:p>
            <a:pPr lvl="1"/>
            <a:r>
              <a:rPr lang="en-US" sz="2400" b="1" dirty="0"/>
              <a:t>Licensing </a:t>
            </a:r>
            <a:r>
              <a:rPr lang="en-US" sz="2400" dirty="0"/>
              <a:t>(what is the need to further distribute commercial imagery, if relevant?)</a:t>
            </a:r>
          </a:p>
          <a:p>
            <a:pPr lvl="1"/>
            <a:endParaRPr lang="en-US" sz="2400" b="1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797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A635-F5DF-4711-9F59-7D574248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User Engagement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73B1D-A2E4-4E15-A860-AD0553D89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371601"/>
            <a:ext cx="10990318" cy="4495799"/>
          </a:xfrm>
        </p:spPr>
        <p:txBody>
          <a:bodyPr/>
          <a:lstStyle/>
          <a:p>
            <a:pPr lvl="0"/>
            <a:r>
              <a:rPr lang="en-US" sz="3200" dirty="0"/>
              <a:t>USGS user needs data collection (Ongoing since 2016)</a:t>
            </a:r>
          </a:p>
          <a:p>
            <a:pPr lvl="1"/>
            <a:r>
              <a:rPr lang="en-US" sz="2800" dirty="0"/>
              <a:t>Focused on Federal civil land imaging applications</a:t>
            </a:r>
            <a:endParaRPr lang="en-US" sz="6000" dirty="0"/>
          </a:p>
          <a:p>
            <a:pPr lvl="2"/>
            <a:r>
              <a:rPr lang="en-US" sz="2000" dirty="0"/>
              <a:t>Based on collective knowledge of Federal agency mission, activities and people</a:t>
            </a:r>
          </a:p>
          <a:p>
            <a:pPr lvl="2"/>
            <a:r>
              <a:rPr lang="en-US" sz="2000" dirty="0"/>
              <a:t>Referrals from initial round of engagement</a:t>
            </a:r>
          </a:p>
          <a:p>
            <a:pPr lvl="1"/>
            <a:r>
              <a:rPr lang="en-US" sz="2800" dirty="0"/>
              <a:t>Sought additional subject matter experts and applications by engaging science communities (</a:t>
            </a:r>
            <a:r>
              <a:rPr lang="en-US" sz="2800" dirty="0" err="1"/>
              <a:t>HyspIRI</a:t>
            </a:r>
            <a:r>
              <a:rPr lang="en-US" sz="2800" dirty="0"/>
              <a:t>, MODIS, ASTER, Landsat, etc.)</a:t>
            </a:r>
          </a:p>
          <a:p>
            <a:r>
              <a:rPr lang="en-US" sz="3333" dirty="0"/>
              <a:t>Will continue to broaden engagement going 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401A9-6571-45F5-9F7B-415584FF5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1007-562D-4151-9CE3-155869F4B0A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7069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0690-D384-424C-A25B-91ECE2CE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Requirements for the Landsat Next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9004D-609E-47B4-B5F3-A4C9EDBE6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006843"/>
            <a:ext cx="11074400" cy="5309736"/>
          </a:xfrm>
        </p:spPr>
        <p:txBody>
          <a:bodyPr/>
          <a:lstStyle/>
          <a:p>
            <a:r>
              <a:rPr lang="en-US" sz="2400" dirty="0"/>
              <a:t>Sustainable Land Imaging (SLI) Architecture Study Team (AST) 2019, produced and published Draft SLI Science Requirements</a:t>
            </a:r>
          </a:p>
          <a:p>
            <a:pPr lvl="1"/>
            <a:r>
              <a:rPr lang="en-US" sz="1800" dirty="0"/>
              <a:t>Based on NLI-collected user needs, Landsat Science Team and science expert input, the AST consolidated the user needs into a draft set of spectral bands with increased spatial and spectral resolution and additional targeted narrow spectral bands to enable emerging applications and atmospheric correction. </a:t>
            </a:r>
          </a:p>
          <a:p>
            <a:r>
              <a:rPr lang="en-US" sz="2400" dirty="0"/>
              <a:t>Landsat Next Pre-Phase A – Draft Mission Science Requirements</a:t>
            </a:r>
          </a:p>
          <a:p>
            <a:pPr lvl="1"/>
            <a:r>
              <a:rPr lang="en-US" sz="1800" dirty="0"/>
              <a:t>In 2020, USGS / NASA coordinated five spectral expert review workshops to further refine and optimize the spectral band placements. </a:t>
            </a:r>
          </a:p>
          <a:p>
            <a:pPr lvl="1"/>
            <a:r>
              <a:rPr lang="en-US" sz="1800" dirty="0"/>
              <a:t>Coordinated with the European Commission and European Space Agency on spectral bands coordination and harmonization for Landsat Next and Sentinel-2 Next Generation missions.</a:t>
            </a:r>
          </a:p>
          <a:p>
            <a:r>
              <a:rPr lang="en-US" sz="2400" dirty="0"/>
              <a:t>Landsat Next Pre-Phase A – Request for Information (RFI)</a:t>
            </a:r>
          </a:p>
          <a:p>
            <a:pPr lvl="1"/>
            <a:r>
              <a:rPr lang="en-US" sz="1800" dirty="0"/>
              <a:t>NASA and USGS issued an (RFI) to the public to seek feedback on proposed Landsat Next Mission Science requirements which closed on 13 Nov.</a:t>
            </a:r>
          </a:p>
        </p:txBody>
      </p:sp>
    </p:spTree>
    <p:extLst>
      <p:ext uri="{BB962C8B-B14F-4D97-AF65-F5344CB8AC3E}">
        <p14:creationId xmlns:p14="http://schemas.microsoft.com/office/powerpoint/2010/main" val="208881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rating">
            <a:extLst>
              <a:ext uri="{FF2B5EF4-FFF2-40B4-BE49-F238E27FC236}">
                <a16:creationId xmlns:a16="http://schemas.microsoft.com/office/drawing/2014/main" id="{BC422C6F-DF04-4A58-9AF0-0D997A749EFB}"/>
              </a:ext>
            </a:extLst>
          </p:cNvPr>
          <p:cNvSpPr/>
          <p:nvPr/>
        </p:nvSpPr>
        <p:spPr>
          <a:xfrm>
            <a:off x="897741" y="4457304"/>
            <a:ext cx="902036" cy="993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2C56E-FC92-4F89-8FC7-D64DBF09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E4EF-A1BD-40F4-AB7B-04F084DD99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691D98-A1F4-4017-960C-66E2D072F7C4}"/>
              </a:ext>
            </a:extLst>
          </p:cNvPr>
          <p:cNvSpPr/>
          <p:nvPr/>
        </p:nvSpPr>
        <p:spPr>
          <a:xfrm>
            <a:off x="6246165" y="3344143"/>
            <a:ext cx="1988847" cy="102345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Scoring Module</a:t>
            </a:r>
          </a:p>
        </p:txBody>
      </p:sp>
      <p:sp>
        <p:nvSpPr>
          <p:cNvPr id="53" name="Oval 52" descr="Land Imaging Capabilities">
            <a:extLst>
              <a:ext uri="{FF2B5EF4-FFF2-40B4-BE49-F238E27FC236}">
                <a16:creationId xmlns:a16="http://schemas.microsoft.com/office/drawing/2014/main" id="{C57F3A6A-C6F5-4A64-BD6B-A2A08363694E}"/>
              </a:ext>
            </a:extLst>
          </p:cNvPr>
          <p:cNvSpPr/>
          <p:nvPr/>
        </p:nvSpPr>
        <p:spPr>
          <a:xfrm>
            <a:off x="3282703" y="4100044"/>
            <a:ext cx="1520086" cy="1479892"/>
          </a:xfrm>
          <a:prstGeom prst="ellipse">
            <a:avLst/>
          </a:prstGeom>
          <a:solidFill>
            <a:srgbClr val="83A83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AF27D0-CBDE-42D6-A1ED-82C7084894E9}"/>
              </a:ext>
            </a:extLst>
          </p:cNvPr>
          <p:cNvSpPr txBox="1"/>
          <p:nvPr/>
        </p:nvSpPr>
        <p:spPr>
          <a:xfrm>
            <a:off x="3497059" y="4204011"/>
            <a:ext cx="1053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Imaging Capabilities</a:t>
            </a:r>
          </a:p>
        </p:txBody>
      </p:sp>
      <p:pic>
        <p:nvPicPr>
          <p:cNvPr id="57" name="Picture 56" descr="icon">
            <a:extLst>
              <a:ext uri="{FF2B5EF4-FFF2-40B4-BE49-F238E27FC236}">
                <a16:creationId xmlns:a16="http://schemas.microsoft.com/office/drawing/2014/main" id="{6204E74E-EB87-47EC-89A0-7EB2CCA61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9096" y="4585835"/>
            <a:ext cx="774752" cy="774752"/>
          </a:xfrm>
          <a:prstGeom prst="rect">
            <a:avLst/>
          </a:prstGeom>
        </p:spPr>
      </p:pic>
      <p:cxnSp>
        <p:nvCxnSpPr>
          <p:cNvPr id="65" name="Straight Arrow Connector 64" descr="arrow">
            <a:extLst>
              <a:ext uri="{FF2B5EF4-FFF2-40B4-BE49-F238E27FC236}">
                <a16:creationId xmlns:a16="http://schemas.microsoft.com/office/drawing/2014/main" id="{6EF7C363-5E81-47E1-B0B6-047E890AAC26}"/>
              </a:ext>
            </a:extLst>
          </p:cNvPr>
          <p:cNvCxnSpPr>
            <a:cxnSpLocks/>
          </p:cNvCxnSpPr>
          <p:nvPr/>
        </p:nvCxnSpPr>
        <p:spPr>
          <a:xfrm flipV="1">
            <a:off x="4818622" y="3867705"/>
            <a:ext cx="1325766" cy="7181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 descr="arrow">
            <a:extLst>
              <a:ext uri="{FF2B5EF4-FFF2-40B4-BE49-F238E27FC236}">
                <a16:creationId xmlns:a16="http://schemas.microsoft.com/office/drawing/2014/main" id="{68FD0F8C-6C1C-4D54-86A9-F0D58D515793}"/>
              </a:ext>
            </a:extLst>
          </p:cNvPr>
          <p:cNvCxnSpPr>
            <a:cxnSpLocks/>
          </p:cNvCxnSpPr>
          <p:nvPr/>
        </p:nvCxnSpPr>
        <p:spPr>
          <a:xfrm>
            <a:off x="4783065" y="3400049"/>
            <a:ext cx="1373056" cy="3567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1">
            <a:extLst>
              <a:ext uri="{FF2B5EF4-FFF2-40B4-BE49-F238E27FC236}">
                <a16:creationId xmlns:a16="http://schemas.microsoft.com/office/drawing/2014/main" id="{92FE512B-7BA5-4CD7-8E05-1099553A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49" y="1677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Multi-Mission Satellite Architecture Evaluation Concept</a:t>
            </a:r>
          </a:p>
        </p:txBody>
      </p:sp>
      <p:pic>
        <p:nvPicPr>
          <p:cNvPr id="37" name="Picture 36" descr="resolution">
            <a:extLst>
              <a:ext uri="{FF2B5EF4-FFF2-40B4-BE49-F238E27FC236}">
                <a16:creationId xmlns:a16="http://schemas.microsoft.com/office/drawing/2014/main" id="{4366F438-23BC-4B4E-8D04-0CA403A28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15" y="2245942"/>
            <a:ext cx="880430" cy="993902"/>
          </a:xfrm>
          <a:prstGeom prst="rect">
            <a:avLst/>
          </a:prstGeom>
        </p:spPr>
      </p:pic>
      <p:pic>
        <p:nvPicPr>
          <p:cNvPr id="39" name="Picture 38" descr="coverage">
            <a:extLst>
              <a:ext uri="{FF2B5EF4-FFF2-40B4-BE49-F238E27FC236}">
                <a16:creationId xmlns:a16="http://schemas.microsoft.com/office/drawing/2014/main" id="{CA5621B5-AFBE-4CCF-91D9-F4693381C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847" y="3305599"/>
            <a:ext cx="1070518" cy="1062001"/>
          </a:xfrm>
          <a:prstGeom prst="rect">
            <a:avLst/>
          </a:prstGeom>
        </p:spPr>
      </p:pic>
      <p:pic>
        <p:nvPicPr>
          <p:cNvPr id="41" name="Picture 40" descr="frequency">
            <a:extLst>
              <a:ext uri="{FF2B5EF4-FFF2-40B4-BE49-F238E27FC236}">
                <a16:creationId xmlns:a16="http://schemas.microsoft.com/office/drawing/2014/main" id="{D8D50ED7-3EE3-416B-A446-E3752BD68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0" y="3450213"/>
            <a:ext cx="831451" cy="869591"/>
          </a:xfrm>
          <a:prstGeom prst="rect">
            <a:avLst/>
          </a:prstGeom>
        </p:spPr>
      </p:pic>
      <p:sp>
        <p:nvSpPr>
          <p:cNvPr id="43" name="Left Brace 42" descr="brace">
            <a:extLst>
              <a:ext uri="{FF2B5EF4-FFF2-40B4-BE49-F238E27FC236}">
                <a16:creationId xmlns:a16="http://schemas.microsoft.com/office/drawing/2014/main" id="{F7893F1C-0CFB-4562-8387-7308F033C4E0}"/>
              </a:ext>
            </a:extLst>
          </p:cNvPr>
          <p:cNvSpPr/>
          <p:nvPr/>
        </p:nvSpPr>
        <p:spPr>
          <a:xfrm>
            <a:off x="2744809" y="3101901"/>
            <a:ext cx="409679" cy="173343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Arrow: Right 71" descr="arrow">
            <a:extLst>
              <a:ext uri="{FF2B5EF4-FFF2-40B4-BE49-F238E27FC236}">
                <a16:creationId xmlns:a16="http://schemas.microsoft.com/office/drawing/2014/main" id="{95EE1421-9660-4597-91AC-352D5BE178DC}"/>
              </a:ext>
            </a:extLst>
          </p:cNvPr>
          <p:cNvSpPr/>
          <p:nvPr/>
        </p:nvSpPr>
        <p:spPr>
          <a:xfrm flipV="1">
            <a:off x="8235012" y="3832263"/>
            <a:ext cx="1593367" cy="4571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EAABAD-6FF1-4D07-A392-40CB4B8CCCD5}"/>
              </a:ext>
            </a:extLst>
          </p:cNvPr>
          <p:cNvSpPr/>
          <p:nvPr/>
        </p:nvSpPr>
        <p:spPr>
          <a:xfrm>
            <a:off x="8455722" y="3038825"/>
            <a:ext cx="131526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User need/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capability pair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scores</a:t>
            </a:r>
          </a:p>
        </p:txBody>
      </p:sp>
      <p:pic>
        <p:nvPicPr>
          <p:cNvPr id="7" name="Picture 6" descr="Rating">
            <a:extLst>
              <a:ext uri="{FF2B5EF4-FFF2-40B4-BE49-F238E27FC236}">
                <a16:creationId xmlns:a16="http://schemas.microsoft.com/office/drawing/2014/main" id="{F82E6C6C-59D5-4B41-8288-F9AB37A0D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01" y="4491269"/>
            <a:ext cx="589203" cy="589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8209EF-7832-41D0-A5D5-E551A680B8CD}"/>
              </a:ext>
            </a:extLst>
          </p:cNvPr>
          <p:cNvSpPr txBox="1"/>
          <p:nvPr/>
        </p:nvSpPr>
        <p:spPr>
          <a:xfrm>
            <a:off x="966142" y="5083804"/>
            <a:ext cx="750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Rating</a:t>
            </a:r>
          </a:p>
        </p:txBody>
      </p:sp>
      <p:sp>
        <p:nvSpPr>
          <p:cNvPr id="59" name="Oval 58" descr="architecture evaluation">
            <a:extLst>
              <a:ext uri="{FF2B5EF4-FFF2-40B4-BE49-F238E27FC236}">
                <a16:creationId xmlns:a16="http://schemas.microsoft.com/office/drawing/2014/main" id="{F13CF39D-E0B4-4143-8F23-237EE07D1D92}"/>
              </a:ext>
            </a:extLst>
          </p:cNvPr>
          <p:cNvSpPr/>
          <p:nvPr/>
        </p:nvSpPr>
        <p:spPr>
          <a:xfrm>
            <a:off x="9961557" y="2812453"/>
            <a:ext cx="1979498" cy="2025490"/>
          </a:xfrm>
          <a:prstGeom prst="ellipse">
            <a:avLst/>
          </a:prstGeom>
          <a:solidFill>
            <a:srgbClr val="105EC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60" descr="gear icon">
            <a:extLst>
              <a:ext uri="{FF2B5EF4-FFF2-40B4-BE49-F238E27FC236}">
                <a16:creationId xmlns:a16="http://schemas.microsoft.com/office/drawing/2014/main" id="{A886AFD1-1AA4-4345-9A7E-4427649CB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2688" y="3030202"/>
            <a:ext cx="1257572" cy="125757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4792E74-9D17-4D9D-A1D9-628806EAE7C4}"/>
              </a:ext>
            </a:extLst>
          </p:cNvPr>
          <p:cNvSpPr txBox="1"/>
          <p:nvPr/>
        </p:nvSpPr>
        <p:spPr>
          <a:xfrm>
            <a:off x="10266770" y="4251087"/>
            <a:ext cx="1372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Architecture Evaluation</a:t>
            </a:r>
          </a:p>
        </p:txBody>
      </p:sp>
      <p:pic>
        <p:nvPicPr>
          <p:cNvPr id="2" name="Picture 4" descr="Land imaging user needs">
            <a:extLst>
              <a:ext uri="{FF2B5EF4-FFF2-40B4-BE49-F238E27FC236}">
                <a16:creationId xmlns:a16="http://schemas.microsoft.com/office/drawing/2014/main" id="{78C5B2D9-549F-4DEA-8DF5-42C7FB0F1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6763" y="2552329"/>
            <a:ext cx="15144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130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9 Slide Master 201805">
  <a:themeElements>
    <a:clrScheme name="Landsat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DS-1657 Landsat 9 PowerPoint Template (1)" id="{E3A637A2-0A49-4115-9F1B-3156065B4B56}" vid="{2A6732C3-E482-456A-868F-CF14FAA7F963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F75F4F7C32FF4BB607D76B1DF35F1C" ma:contentTypeVersion="2" ma:contentTypeDescription="Create a new document." ma:contentTypeScope="" ma:versionID="874d7216b13e0632c7def981a334179d">
  <xsd:schema xmlns:xsd="http://www.w3.org/2001/XMLSchema" xmlns:xs="http://www.w3.org/2001/XMLSchema" xmlns:p="http://schemas.microsoft.com/office/2006/metadata/properties" xmlns:ns2="07ff601d-60c1-413a-a50c-144fea717fa0" targetNamespace="http://schemas.microsoft.com/office/2006/metadata/properties" ma:root="true" ma:fieldsID="b00911312c9fd791f5cec1d1a3168323" ns2:_="">
    <xsd:import namespace="07ff601d-60c1-413a-a50c-144fea717f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f601d-60c1-413a-a50c-144fea717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BF5377-7A05-4C20-872F-FEFD960A57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85D1FA-54D9-4E04-A0DB-367C199F93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ff601d-60c1-413a-a50c-144fea717f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CD7C10-96E1-4A9E-9666-8102B2AA6EC9}">
  <ds:schemaRefs>
    <ds:schemaRef ds:uri="07ff601d-60c1-413a-a50c-144fea717fa0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2791</TotalTime>
  <Words>890</Words>
  <Application>Microsoft Office PowerPoint</Application>
  <PresentationFormat>Widescreen</PresentationFormat>
  <Paragraphs>112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Rounded MT Bold</vt:lpstr>
      <vt:lpstr>Calibri</vt:lpstr>
      <vt:lpstr>Calibri Light</vt:lpstr>
      <vt:lpstr>Univers 57 Condensed</vt:lpstr>
      <vt:lpstr>Wingdings</vt:lpstr>
      <vt:lpstr>1_Office Theme</vt:lpstr>
      <vt:lpstr>Custom Design</vt:lpstr>
      <vt:lpstr>L9 Slide Master 201805</vt:lpstr>
      <vt:lpstr>4_Office Theme</vt:lpstr>
      <vt:lpstr>National Land Imaging Requirements </vt:lpstr>
      <vt:lpstr>USGS National Land Imaging (NLI) Program Roles and Responsibilities</vt:lpstr>
      <vt:lpstr>NLI Requirements and Capabilities Analysis Activities</vt:lpstr>
      <vt:lpstr>User Needs</vt:lpstr>
      <vt:lpstr>User Need Elements</vt:lpstr>
      <vt:lpstr>User Need Elements (Cont.)</vt:lpstr>
      <vt:lpstr>User Engagement Approach</vt:lpstr>
      <vt:lpstr>Requirements for the Landsat Next Process</vt:lpstr>
      <vt:lpstr>Multi-Mission Satellite Architecture Evaluation Concept</vt:lpstr>
      <vt:lpstr>Directions in Requirements Collection and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Preisser, Matthew D</dc:creator>
  <cp:lastModifiedBy>Owen, Linda (Contractor)</cp:lastModifiedBy>
  <cp:revision>152</cp:revision>
  <dcterms:created xsi:type="dcterms:W3CDTF">2020-07-16T16:20:58Z</dcterms:created>
  <dcterms:modified xsi:type="dcterms:W3CDTF">2020-12-16T20:48:58Z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0x010100A3F75F4F7C32FF4BB607D76B1DF35F1C</vt:lpwstr>
  </property>
</Properties>
</file>