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4"/>
    <p:sldMasterId id="2147483737" r:id="rId5"/>
    <p:sldMasterId id="2147483745" r:id="rId6"/>
    <p:sldMasterId id="2147483752" r:id="rId7"/>
  </p:sldMasterIdLst>
  <p:notesMasterIdLst>
    <p:notesMasterId r:id="rId36"/>
  </p:notesMasterIdLst>
  <p:handoutMasterIdLst>
    <p:handoutMasterId r:id="rId37"/>
  </p:handoutMasterIdLst>
  <p:sldIdLst>
    <p:sldId id="262" r:id="rId8"/>
    <p:sldId id="263" r:id="rId9"/>
    <p:sldId id="304" r:id="rId10"/>
    <p:sldId id="278" r:id="rId11"/>
    <p:sldId id="280" r:id="rId12"/>
    <p:sldId id="274" r:id="rId13"/>
    <p:sldId id="303" r:id="rId14"/>
    <p:sldId id="281" r:id="rId15"/>
    <p:sldId id="284" r:id="rId16"/>
    <p:sldId id="285" r:id="rId17"/>
    <p:sldId id="286" r:id="rId18"/>
    <p:sldId id="283" r:id="rId19"/>
    <p:sldId id="287" r:id="rId20"/>
    <p:sldId id="302" r:id="rId21"/>
    <p:sldId id="293" r:id="rId22"/>
    <p:sldId id="294" r:id="rId23"/>
    <p:sldId id="295" r:id="rId24"/>
    <p:sldId id="297" r:id="rId25"/>
    <p:sldId id="305" r:id="rId26"/>
    <p:sldId id="292" r:id="rId27"/>
    <p:sldId id="307" r:id="rId28"/>
    <p:sldId id="308" r:id="rId29"/>
    <p:sldId id="309" r:id="rId30"/>
    <p:sldId id="296" r:id="rId31"/>
    <p:sldId id="310" r:id="rId32"/>
    <p:sldId id="311" r:id="rId33"/>
    <p:sldId id="298" r:id="rId34"/>
    <p:sldId id="312" r:id="rId35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8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7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6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457" algn="l" defTabSz="68578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057348" algn="l" defTabSz="68578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400240" algn="l" defTabSz="68578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2743132" algn="l" defTabSz="68578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08" userDrawn="1">
          <p15:clr>
            <a:srgbClr val="A4A3A4"/>
          </p15:clr>
        </p15:guide>
        <p15:guide id="8" pos="168" userDrawn="1">
          <p15:clr>
            <a:srgbClr val="A4A3A4"/>
          </p15:clr>
        </p15:guide>
        <p15:guide id="9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A550"/>
    <a:srgbClr val="CCECFF"/>
    <a:srgbClr val="FFFF00"/>
    <a:srgbClr val="006600"/>
    <a:srgbClr val="99CCFF"/>
    <a:srgbClr val="66CCFF"/>
    <a:srgbClr val="FFFF66"/>
    <a:srgbClr val="C0C0C0"/>
    <a:srgbClr val="CD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ED1656-C7F3-43BC-B6EE-FA4212DD1F41}" v="247" dt="2022-01-15T20:36:32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5" autoAdjust="0"/>
    <p:restoredTop sz="86449" autoAdjust="0"/>
  </p:normalViewPr>
  <p:slideViewPr>
    <p:cSldViewPr snapToGrid="0">
      <p:cViewPr varScale="1">
        <p:scale>
          <a:sx n="83" d="100"/>
          <a:sy n="83" d="100"/>
        </p:scale>
        <p:origin x="82" y="317"/>
      </p:cViewPr>
      <p:guideLst>
        <p:guide pos="108"/>
        <p:guide pos="168"/>
        <p:guide orient="horz" pos="1620"/>
      </p:guideLst>
    </p:cSldViewPr>
  </p:slideViewPr>
  <p:outlineViewPr>
    <p:cViewPr>
      <p:scale>
        <a:sx n="33" d="100"/>
        <a:sy n="33" d="100"/>
      </p:scale>
      <p:origin x="0" y="-22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 snapToGrid="0">
      <p:cViewPr varScale="1">
        <p:scale>
          <a:sx n="70" d="100"/>
          <a:sy n="70" d="100"/>
        </p:scale>
        <p:origin x="3014" y="6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, Manaal (Contractor)" userId="72180b57-9308-4862-8bd3-4de8505ca83f" providerId="ADAL" clId="{70ED1656-C7F3-43BC-B6EE-FA4212DD1F41}"/>
    <pc:docChg chg="modSld">
      <pc:chgData name="Ali, Manaal (Contractor)" userId="72180b57-9308-4862-8bd3-4de8505ca83f" providerId="ADAL" clId="{70ED1656-C7F3-43BC-B6EE-FA4212DD1F41}" dt="2022-01-15T20:36:32.292" v="1022" actId="962"/>
      <pc:docMkLst>
        <pc:docMk/>
      </pc:docMkLst>
      <pc:sldChg chg="modSp">
        <pc:chgData name="Ali, Manaal (Contractor)" userId="72180b57-9308-4862-8bd3-4de8505ca83f" providerId="ADAL" clId="{70ED1656-C7F3-43BC-B6EE-FA4212DD1F41}" dt="2022-01-15T20:31:03.640" v="945" actId="13244"/>
        <pc:sldMkLst>
          <pc:docMk/>
          <pc:sldMk cId="328859503" sldId="274"/>
        </pc:sldMkLst>
        <pc:spChg chg="mod">
          <ac:chgData name="Ali, Manaal (Contractor)" userId="72180b57-9308-4862-8bd3-4de8505ca83f" providerId="ADAL" clId="{70ED1656-C7F3-43BC-B6EE-FA4212DD1F41}" dt="2022-01-15T20:31:03.640" v="945" actId="13244"/>
          <ac:spMkLst>
            <pc:docMk/>
            <pc:sldMk cId="328859503" sldId="274"/>
            <ac:spMk id="4" creationId="{CD0C4581-D9BD-4080-AC93-4EDAC3A3FEEC}"/>
          </ac:spMkLst>
        </pc:spChg>
      </pc:sldChg>
      <pc:sldChg chg="modSp mod">
        <pc:chgData name="Ali, Manaal (Contractor)" userId="72180b57-9308-4862-8bd3-4de8505ca83f" providerId="ADAL" clId="{70ED1656-C7F3-43BC-B6EE-FA4212DD1F41}" dt="2022-01-15T20:29:47.072" v="937" actId="13244"/>
        <pc:sldMkLst>
          <pc:docMk/>
          <pc:sldMk cId="2467968937" sldId="278"/>
        </pc:sldMkLst>
        <pc:spChg chg="mod">
          <ac:chgData name="Ali, Manaal (Contractor)" userId="72180b57-9308-4862-8bd3-4de8505ca83f" providerId="ADAL" clId="{70ED1656-C7F3-43BC-B6EE-FA4212DD1F41}" dt="2022-01-15T20:29:47.072" v="937" actId="13244"/>
          <ac:spMkLst>
            <pc:docMk/>
            <pc:sldMk cId="2467968937" sldId="278"/>
            <ac:spMk id="3" creationId="{DD445B89-E145-4274-94D8-87716B5C2129}"/>
          </ac:spMkLst>
        </pc:spChg>
        <pc:picChg chg="mod">
          <ac:chgData name="Ali, Manaal (Contractor)" userId="72180b57-9308-4862-8bd3-4de8505ca83f" providerId="ADAL" clId="{70ED1656-C7F3-43BC-B6EE-FA4212DD1F41}" dt="2022-01-15T20:23:28.295" v="31" actId="962"/>
          <ac:picMkLst>
            <pc:docMk/>
            <pc:sldMk cId="2467968937" sldId="278"/>
            <ac:picMk id="5" creationId="{22D39468-9BDC-47F5-82DC-B695CF163B19}"/>
          </ac:picMkLst>
        </pc:picChg>
        <pc:picChg chg="mod">
          <ac:chgData name="Ali, Manaal (Contractor)" userId="72180b57-9308-4862-8bd3-4de8505ca83f" providerId="ADAL" clId="{70ED1656-C7F3-43BC-B6EE-FA4212DD1F41}" dt="2022-01-15T20:23:34.827" v="33" actId="962"/>
          <ac:picMkLst>
            <pc:docMk/>
            <pc:sldMk cId="2467968937" sldId="278"/>
            <ac:picMk id="7" creationId="{68146EE9-4038-46B0-A9F3-BD0D42E20D3F}"/>
          </ac:picMkLst>
        </pc:picChg>
      </pc:sldChg>
      <pc:sldChg chg="modSp mod">
        <pc:chgData name="Ali, Manaal (Contractor)" userId="72180b57-9308-4862-8bd3-4de8505ca83f" providerId="ADAL" clId="{70ED1656-C7F3-43BC-B6EE-FA4212DD1F41}" dt="2022-01-15T20:30:55.276" v="944" actId="13244"/>
        <pc:sldMkLst>
          <pc:docMk/>
          <pc:sldMk cId="299670457" sldId="280"/>
        </pc:sldMkLst>
        <pc:spChg chg="mod">
          <ac:chgData name="Ali, Manaal (Contractor)" userId="72180b57-9308-4862-8bd3-4de8505ca83f" providerId="ADAL" clId="{70ED1656-C7F3-43BC-B6EE-FA4212DD1F41}" dt="2022-01-15T20:30:02.191" v="938" actId="13244"/>
          <ac:spMkLst>
            <pc:docMk/>
            <pc:sldMk cId="299670457" sldId="280"/>
            <ac:spMk id="3" creationId="{48DBCFFD-BA94-4040-A950-362C6C384FFC}"/>
          </ac:spMkLst>
        </pc:spChg>
        <pc:spChg chg="mod">
          <ac:chgData name="Ali, Manaal (Contractor)" userId="72180b57-9308-4862-8bd3-4de8505ca83f" providerId="ADAL" clId="{70ED1656-C7F3-43BC-B6EE-FA4212DD1F41}" dt="2022-01-15T20:27:56.537" v="771" actId="33553"/>
          <ac:spMkLst>
            <pc:docMk/>
            <pc:sldMk cId="299670457" sldId="280"/>
            <ac:spMk id="4" creationId="{D290E5AA-D29F-4C8E-8F07-1DB7353FD592}"/>
          </ac:spMkLst>
        </pc:spChg>
        <pc:spChg chg="mod">
          <ac:chgData name="Ali, Manaal (Contractor)" userId="72180b57-9308-4862-8bd3-4de8505ca83f" providerId="ADAL" clId="{70ED1656-C7F3-43BC-B6EE-FA4212DD1F41}" dt="2022-01-15T20:30:55.276" v="944" actId="13244"/>
          <ac:spMkLst>
            <pc:docMk/>
            <pc:sldMk cId="299670457" sldId="280"/>
            <ac:spMk id="7" creationId="{EF8E3660-3C47-4F13-8BD8-322DEBB748BF}"/>
          </ac:spMkLst>
        </pc:spChg>
        <pc:spChg chg="mod">
          <ac:chgData name="Ali, Manaal (Contractor)" userId="72180b57-9308-4862-8bd3-4de8505ca83f" providerId="ADAL" clId="{70ED1656-C7F3-43BC-B6EE-FA4212DD1F41}" dt="2022-01-15T20:30:14.374" v="941" actId="13244"/>
          <ac:spMkLst>
            <pc:docMk/>
            <pc:sldMk cId="299670457" sldId="280"/>
            <ac:spMk id="8" creationId="{346DEC26-5003-4786-9A10-62EAF3DBC0F7}"/>
          </ac:spMkLst>
        </pc:spChg>
        <pc:picChg chg="mod">
          <ac:chgData name="Ali, Manaal (Contractor)" userId="72180b57-9308-4862-8bd3-4de8505ca83f" providerId="ADAL" clId="{70ED1656-C7F3-43BC-B6EE-FA4212DD1F41}" dt="2022-01-15T20:30:05.168" v="939" actId="13244"/>
          <ac:picMkLst>
            <pc:docMk/>
            <pc:sldMk cId="299670457" sldId="280"/>
            <ac:picMk id="5" creationId="{95D06A19-73BC-4717-8778-B3B04E0B906C}"/>
          </ac:picMkLst>
        </pc:picChg>
        <pc:picChg chg="mod">
          <ac:chgData name="Ali, Manaal (Contractor)" userId="72180b57-9308-4862-8bd3-4de8505ca83f" providerId="ADAL" clId="{70ED1656-C7F3-43BC-B6EE-FA4212DD1F41}" dt="2022-01-15T20:30:37.351" v="943" actId="962"/>
          <ac:picMkLst>
            <pc:docMk/>
            <pc:sldMk cId="299670457" sldId="280"/>
            <ac:picMk id="6" creationId="{9DA5797C-1F07-4880-8DA6-7A13318F936A}"/>
          </ac:picMkLst>
        </pc:picChg>
      </pc:sldChg>
      <pc:sldChg chg="modSp mod">
        <pc:chgData name="Ali, Manaal (Contractor)" userId="72180b57-9308-4862-8bd3-4de8505ca83f" providerId="ADAL" clId="{70ED1656-C7F3-43BC-B6EE-FA4212DD1F41}" dt="2022-01-15T20:31:24.414" v="947" actId="13244"/>
        <pc:sldMkLst>
          <pc:docMk/>
          <pc:sldMk cId="19730459" sldId="281"/>
        </pc:sldMkLst>
        <pc:spChg chg="mod">
          <ac:chgData name="Ali, Manaal (Contractor)" userId="72180b57-9308-4862-8bd3-4de8505ca83f" providerId="ADAL" clId="{70ED1656-C7F3-43BC-B6EE-FA4212DD1F41}" dt="2022-01-15T20:31:21.019" v="946" actId="13244"/>
          <ac:spMkLst>
            <pc:docMk/>
            <pc:sldMk cId="19730459" sldId="281"/>
            <ac:spMk id="4" creationId="{722726FF-E3C6-4FD0-8A92-EE76483A9B7A}"/>
          </ac:spMkLst>
        </pc:spChg>
        <pc:spChg chg="mod">
          <ac:chgData name="Ali, Manaal (Contractor)" userId="72180b57-9308-4862-8bd3-4de8505ca83f" providerId="ADAL" clId="{70ED1656-C7F3-43BC-B6EE-FA4212DD1F41}" dt="2022-01-15T20:31:24.414" v="947" actId="13244"/>
          <ac:spMkLst>
            <pc:docMk/>
            <pc:sldMk cId="19730459" sldId="281"/>
            <ac:spMk id="14" creationId="{C5C0633D-5714-498D-BE5E-E87342A0B822}"/>
          </ac:spMkLst>
        </pc:spChg>
        <pc:picChg chg="mod">
          <ac:chgData name="Ali, Manaal (Contractor)" userId="72180b57-9308-4862-8bd3-4de8505ca83f" providerId="ADAL" clId="{70ED1656-C7F3-43BC-B6EE-FA4212DD1F41}" dt="2022-01-15T20:24:06.922" v="135" actId="962"/>
          <ac:picMkLst>
            <pc:docMk/>
            <pc:sldMk cId="19730459" sldId="281"/>
            <ac:picMk id="9" creationId="{9B2CD6F5-3B26-4BD7-8B42-8A159609081F}"/>
          </ac:picMkLst>
        </pc:picChg>
      </pc:sldChg>
      <pc:sldChg chg="modSp mod">
        <pc:chgData name="Ali, Manaal (Contractor)" userId="72180b57-9308-4862-8bd3-4de8505ca83f" providerId="ADAL" clId="{70ED1656-C7F3-43BC-B6EE-FA4212DD1F41}" dt="2022-01-15T20:35:48.367" v="988" actId="20577"/>
        <pc:sldMkLst>
          <pc:docMk/>
          <pc:sldMk cId="2747289007" sldId="283"/>
        </pc:sldMkLst>
        <pc:spChg chg="mod">
          <ac:chgData name="Ali, Manaal (Contractor)" userId="72180b57-9308-4862-8bd3-4de8505ca83f" providerId="ADAL" clId="{70ED1656-C7F3-43BC-B6EE-FA4212DD1F41}" dt="2022-01-15T20:35:48.367" v="988" actId="20577"/>
          <ac:spMkLst>
            <pc:docMk/>
            <pc:sldMk cId="2747289007" sldId="283"/>
            <ac:spMk id="2" creationId="{46C7BDA2-98DB-4E57-B091-79D0A1F75BFF}"/>
          </ac:spMkLst>
        </pc:spChg>
        <pc:spChg chg="mod">
          <ac:chgData name="Ali, Manaal (Contractor)" userId="72180b57-9308-4862-8bd3-4de8505ca83f" providerId="ADAL" clId="{70ED1656-C7F3-43BC-B6EE-FA4212DD1F41}" dt="2022-01-15T20:26:25.036" v="473" actId="962"/>
          <ac:spMkLst>
            <pc:docMk/>
            <pc:sldMk cId="2747289007" sldId="283"/>
            <ac:spMk id="8" creationId="{C9AD8527-F09D-452E-AB9A-B71E5E9274FC}"/>
          </ac:spMkLst>
        </pc:spChg>
        <pc:picChg chg="mod">
          <ac:chgData name="Ali, Manaal (Contractor)" userId="72180b57-9308-4862-8bd3-4de8505ca83f" providerId="ADAL" clId="{70ED1656-C7F3-43BC-B6EE-FA4212DD1F41}" dt="2022-01-15T20:26:21.565" v="472" actId="962"/>
          <ac:picMkLst>
            <pc:docMk/>
            <pc:sldMk cId="2747289007" sldId="283"/>
            <ac:picMk id="3" creationId="{17598DFC-1913-4B5D-8648-EC895233C332}"/>
          </ac:picMkLst>
        </pc:picChg>
        <pc:picChg chg="mod">
          <ac:chgData name="Ali, Manaal (Contractor)" userId="72180b57-9308-4862-8bd3-4de8505ca83f" providerId="ADAL" clId="{70ED1656-C7F3-43BC-B6EE-FA4212DD1F41}" dt="2022-01-15T20:26:31.221" v="503" actId="962"/>
          <ac:picMkLst>
            <pc:docMk/>
            <pc:sldMk cId="2747289007" sldId="283"/>
            <ac:picMk id="9" creationId="{CD09EEFF-B393-465E-83CA-2F06151C6F08}"/>
          </ac:picMkLst>
        </pc:picChg>
        <pc:picChg chg="mod">
          <ac:chgData name="Ali, Manaal (Contractor)" userId="72180b57-9308-4862-8bd3-4de8505ca83f" providerId="ADAL" clId="{70ED1656-C7F3-43BC-B6EE-FA4212DD1F41}" dt="2022-01-15T20:26:42.174" v="520" actId="962"/>
          <ac:picMkLst>
            <pc:docMk/>
            <pc:sldMk cId="2747289007" sldId="283"/>
            <ac:picMk id="20" creationId="{DC74B0B1-4C08-4CF9-A88B-38B5FA182075}"/>
          </ac:picMkLst>
        </pc:picChg>
        <pc:cxnChg chg="mod">
          <ac:chgData name="Ali, Manaal (Contractor)" userId="72180b57-9308-4862-8bd3-4de8505ca83f" providerId="ADAL" clId="{70ED1656-C7F3-43BC-B6EE-FA4212DD1F41}" dt="2022-01-15T20:26:35.546" v="504" actId="962"/>
          <ac:cxnSpMkLst>
            <pc:docMk/>
            <pc:sldMk cId="2747289007" sldId="283"/>
            <ac:cxnSpMk id="6" creationId="{9A406DF6-9A46-4A91-9C22-A1BD4B054172}"/>
          </ac:cxnSpMkLst>
        </pc:cxnChg>
      </pc:sldChg>
      <pc:sldChg chg="modSp mod">
        <pc:chgData name="Ali, Manaal (Contractor)" userId="72180b57-9308-4862-8bd3-4de8505ca83f" providerId="ADAL" clId="{70ED1656-C7F3-43BC-B6EE-FA4212DD1F41}" dt="2022-01-15T20:24:31.592" v="222" actId="962"/>
        <pc:sldMkLst>
          <pc:docMk/>
          <pc:sldMk cId="3649983588" sldId="284"/>
        </pc:sldMkLst>
        <pc:spChg chg="mod">
          <ac:chgData name="Ali, Manaal (Contractor)" userId="72180b57-9308-4862-8bd3-4de8505ca83f" providerId="ADAL" clId="{70ED1656-C7F3-43BC-B6EE-FA4212DD1F41}" dt="2022-01-15T20:24:24.482" v="206" actId="962"/>
          <ac:spMkLst>
            <pc:docMk/>
            <pc:sldMk cId="3649983588" sldId="284"/>
            <ac:spMk id="5" creationId="{3B0B4E4E-B557-45D1-9A51-3514DF84E81C}"/>
          </ac:spMkLst>
        </pc:spChg>
        <pc:picChg chg="mod">
          <ac:chgData name="Ali, Manaal (Contractor)" userId="72180b57-9308-4862-8bd3-4de8505ca83f" providerId="ADAL" clId="{70ED1656-C7F3-43BC-B6EE-FA4212DD1F41}" dt="2022-01-15T20:24:20.523" v="205" actId="962"/>
          <ac:picMkLst>
            <pc:docMk/>
            <pc:sldMk cId="3649983588" sldId="284"/>
            <ac:picMk id="3" creationId="{17598DFC-1913-4B5D-8648-EC895233C332}"/>
          </ac:picMkLst>
        </pc:picChg>
        <pc:picChg chg="mod">
          <ac:chgData name="Ali, Manaal (Contractor)" userId="72180b57-9308-4862-8bd3-4de8505ca83f" providerId="ADAL" clId="{70ED1656-C7F3-43BC-B6EE-FA4212DD1F41}" dt="2022-01-15T20:24:31.592" v="222" actId="962"/>
          <ac:picMkLst>
            <pc:docMk/>
            <pc:sldMk cId="3649983588" sldId="284"/>
            <ac:picMk id="13" creationId="{08C334DE-64F6-4961-AF59-6A90042A4285}"/>
          </ac:picMkLst>
        </pc:picChg>
      </pc:sldChg>
      <pc:sldChg chg="modSp mod">
        <pc:chgData name="Ali, Manaal (Contractor)" userId="72180b57-9308-4862-8bd3-4de8505ca83f" providerId="ADAL" clId="{70ED1656-C7F3-43BC-B6EE-FA4212DD1F41}" dt="2022-01-15T20:36:32.292" v="1022" actId="962"/>
        <pc:sldMkLst>
          <pc:docMk/>
          <pc:sldMk cId="3943225157" sldId="285"/>
        </pc:sldMkLst>
        <pc:spChg chg="mod">
          <ac:chgData name="Ali, Manaal (Contractor)" userId="72180b57-9308-4862-8bd3-4de8505ca83f" providerId="ADAL" clId="{70ED1656-C7F3-43BC-B6EE-FA4212DD1F41}" dt="2022-01-15T20:35:37.476" v="983" actId="20577"/>
          <ac:spMkLst>
            <pc:docMk/>
            <pc:sldMk cId="3943225157" sldId="285"/>
            <ac:spMk id="2" creationId="{46C7BDA2-98DB-4E57-B091-79D0A1F75BFF}"/>
          </ac:spMkLst>
        </pc:spChg>
        <pc:spChg chg="mod">
          <ac:chgData name="Ali, Manaal (Contractor)" userId="72180b57-9308-4862-8bd3-4de8505ca83f" providerId="ADAL" clId="{70ED1656-C7F3-43BC-B6EE-FA4212DD1F41}" dt="2022-01-15T20:31:31.348" v="948" actId="13244"/>
          <ac:spMkLst>
            <pc:docMk/>
            <pc:sldMk cId="3943225157" sldId="285"/>
            <ac:spMk id="4" creationId="{A4F27349-F571-4D6A-B4E0-8AB1C60E4933}"/>
          </ac:spMkLst>
        </pc:spChg>
        <pc:spChg chg="mod">
          <ac:chgData name="Ali, Manaal (Contractor)" userId="72180b57-9308-4862-8bd3-4de8505ca83f" providerId="ADAL" clId="{70ED1656-C7F3-43BC-B6EE-FA4212DD1F41}" dt="2022-01-15T20:36:30.080" v="1021" actId="962"/>
          <ac:spMkLst>
            <pc:docMk/>
            <pc:sldMk cId="3943225157" sldId="285"/>
            <ac:spMk id="5" creationId="{3B0B4E4E-B557-45D1-9A51-3514DF84E81C}"/>
          </ac:spMkLst>
        </pc:spChg>
        <pc:spChg chg="mod">
          <ac:chgData name="Ali, Manaal (Contractor)" userId="72180b57-9308-4862-8bd3-4de8505ca83f" providerId="ADAL" clId="{70ED1656-C7F3-43BC-B6EE-FA4212DD1F41}" dt="2022-01-15T20:32:23.031" v="952" actId="13244"/>
          <ac:spMkLst>
            <pc:docMk/>
            <pc:sldMk cId="3943225157" sldId="285"/>
            <ac:spMk id="6" creationId="{B5607AF1-0C34-481E-B1DE-B5FD5F813381}"/>
          </ac:spMkLst>
        </pc:spChg>
        <pc:spChg chg="mod">
          <ac:chgData name="Ali, Manaal (Contractor)" userId="72180b57-9308-4862-8bd3-4de8505ca83f" providerId="ADAL" clId="{70ED1656-C7F3-43BC-B6EE-FA4212DD1F41}" dt="2022-01-15T20:31:56.073" v="950" actId="13244"/>
          <ac:spMkLst>
            <pc:docMk/>
            <pc:sldMk cId="3943225157" sldId="285"/>
            <ac:spMk id="8" creationId="{9AEC34FE-DF0E-43D0-883F-2DD98E824E09}"/>
          </ac:spMkLst>
        </pc:spChg>
        <pc:picChg chg="mod">
          <ac:chgData name="Ali, Manaal (Contractor)" userId="72180b57-9308-4862-8bd3-4de8505ca83f" providerId="ADAL" clId="{70ED1656-C7F3-43BC-B6EE-FA4212DD1F41}" dt="2022-01-15T20:24:48.458" v="292" actId="962"/>
          <ac:picMkLst>
            <pc:docMk/>
            <pc:sldMk cId="3943225157" sldId="285"/>
            <ac:picMk id="3" creationId="{17598DFC-1913-4B5D-8648-EC895233C332}"/>
          </ac:picMkLst>
        </pc:picChg>
        <pc:picChg chg="mod">
          <ac:chgData name="Ali, Manaal (Contractor)" userId="72180b57-9308-4862-8bd3-4de8505ca83f" providerId="ADAL" clId="{70ED1656-C7F3-43BC-B6EE-FA4212DD1F41}" dt="2022-01-15T20:35:24.670" v="982" actId="13244"/>
          <ac:picMkLst>
            <pc:docMk/>
            <pc:sldMk cId="3943225157" sldId="285"/>
            <ac:picMk id="7" creationId="{C2F3B2D1-1698-4BCF-836C-676914726BA4}"/>
          </ac:picMkLst>
        </pc:picChg>
        <pc:picChg chg="mod">
          <ac:chgData name="Ali, Manaal (Contractor)" userId="72180b57-9308-4862-8bd3-4de8505ca83f" providerId="ADAL" clId="{70ED1656-C7F3-43BC-B6EE-FA4212DD1F41}" dt="2022-01-15T20:32:32.119" v="954" actId="13244"/>
          <ac:picMkLst>
            <pc:docMk/>
            <pc:sldMk cId="3943225157" sldId="285"/>
            <ac:picMk id="11" creationId="{83224BE2-E4F0-460E-B303-65F7B6BBE6A1}"/>
          </ac:picMkLst>
        </pc:picChg>
        <pc:cxnChg chg="mod">
          <ac:chgData name="Ali, Manaal (Contractor)" userId="72180b57-9308-4862-8bd3-4de8505ca83f" providerId="ADAL" clId="{70ED1656-C7F3-43BC-B6EE-FA4212DD1F41}" dt="2022-01-15T20:36:32.292" v="1022" actId="962"/>
          <ac:cxnSpMkLst>
            <pc:docMk/>
            <pc:sldMk cId="3943225157" sldId="285"/>
            <ac:cxnSpMk id="9" creationId="{562D25EA-75C0-4505-B308-A63B48E3E9B1}"/>
          </ac:cxnSpMkLst>
        </pc:cxnChg>
      </pc:sldChg>
      <pc:sldChg chg="modSp mod">
        <pc:chgData name="Ali, Manaal (Contractor)" userId="72180b57-9308-4862-8bd3-4de8505ca83f" providerId="ADAL" clId="{70ED1656-C7F3-43BC-B6EE-FA4212DD1F41}" dt="2022-01-15T20:35:40.900" v="985" actId="20577"/>
        <pc:sldMkLst>
          <pc:docMk/>
          <pc:sldMk cId="1906581107" sldId="286"/>
        </pc:sldMkLst>
        <pc:spChg chg="mod">
          <ac:chgData name="Ali, Manaal (Contractor)" userId="72180b57-9308-4862-8bd3-4de8505ca83f" providerId="ADAL" clId="{70ED1656-C7F3-43BC-B6EE-FA4212DD1F41}" dt="2022-01-15T20:35:40.900" v="985" actId="20577"/>
          <ac:spMkLst>
            <pc:docMk/>
            <pc:sldMk cId="1906581107" sldId="286"/>
            <ac:spMk id="2" creationId="{46C7BDA2-98DB-4E57-B091-79D0A1F75BFF}"/>
          </ac:spMkLst>
        </pc:spChg>
        <pc:spChg chg="mod">
          <ac:chgData name="Ali, Manaal (Contractor)" userId="72180b57-9308-4862-8bd3-4de8505ca83f" providerId="ADAL" clId="{70ED1656-C7F3-43BC-B6EE-FA4212DD1F41}" dt="2022-01-15T20:25:50.578" v="411" actId="962"/>
          <ac:spMkLst>
            <pc:docMk/>
            <pc:sldMk cId="1906581107" sldId="286"/>
            <ac:spMk id="6" creationId="{B6A181E3-72AB-4822-89C2-CCC8FA6BAC28}"/>
          </ac:spMkLst>
        </pc:spChg>
        <pc:picChg chg="mod">
          <ac:chgData name="Ali, Manaal (Contractor)" userId="72180b57-9308-4862-8bd3-4de8505ca83f" providerId="ADAL" clId="{70ED1656-C7F3-43BC-B6EE-FA4212DD1F41}" dt="2022-01-15T20:25:42.381" v="410" actId="962"/>
          <ac:picMkLst>
            <pc:docMk/>
            <pc:sldMk cId="1906581107" sldId="286"/>
            <ac:picMk id="3" creationId="{17598DFC-1913-4B5D-8648-EC895233C332}"/>
          </ac:picMkLst>
        </pc:picChg>
        <pc:picChg chg="mod">
          <ac:chgData name="Ali, Manaal (Contractor)" userId="72180b57-9308-4862-8bd3-4de8505ca83f" providerId="ADAL" clId="{70ED1656-C7F3-43BC-B6EE-FA4212DD1F41}" dt="2022-01-15T20:26:00.169" v="453" actId="962"/>
          <ac:picMkLst>
            <pc:docMk/>
            <pc:sldMk cId="1906581107" sldId="286"/>
            <ac:picMk id="7" creationId="{1587113B-90C2-48BB-8478-D45A4829EFC4}"/>
          </ac:picMkLst>
        </pc:picChg>
        <pc:picChg chg="mod">
          <ac:chgData name="Ali, Manaal (Contractor)" userId="72180b57-9308-4862-8bd3-4de8505ca83f" providerId="ADAL" clId="{70ED1656-C7F3-43BC-B6EE-FA4212DD1F41}" dt="2022-01-15T20:26:12.081" v="470" actId="962"/>
          <ac:picMkLst>
            <pc:docMk/>
            <pc:sldMk cId="1906581107" sldId="286"/>
            <ac:picMk id="12" creationId="{C2F68C36-D1E1-4441-9095-455FE80577C9}"/>
          </ac:picMkLst>
        </pc:picChg>
        <pc:cxnChg chg="mod">
          <ac:chgData name="Ali, Manaal (Contractor)" userId="72180b57-9308-4862-8bd3-4de8505ca83f" providerId="ADAL" clId="{70ED1656-C7F3-43BC-B6EE-FA4212DD1F41}" dt="2022-01-15T20:26:05.242" v="454" actId="962"/>
          <ac:cxnSpMkLst>
            <pc:docMk/>
            <pc:sldMk cId="1906581107" sldId="286"/>
            <ac:cxnSpMk id="10" creationId="{6E315348-25E4-4484-A861-275156887F99}"/>
          </ac:cxnSpMkLst>
        </pc:cxnChg>
      </pc:sldChg>
      <pc:sldChg chg="modSp mod">
        <pc:chgData name="Ali, Manaal (Contractor)" userId="72180b57-9308-4862-8bd3-4de8505ca83f" providerId="ADAL" clId="{70ED1656-C7F3-43BC-B6EE-FA4212DD1F41}" dt="2022-01-15T20:35:51.712" v="992" actId="20577"/>
        <pc:sldMkLst>
          <pc:docMk/>
          <pc:sldMk cId="124721360" sldId="287"/>
        </pc:sldMkLst>
        <pc:spChg chg="mod">
          <ac:chgData name="Ali, Manaal (Contractor)" userId="72180b57-9308-4862-8bd3-4de8505ca83f" providerId="ADAL" clId="{70ED1656-C7F3-43BC-B6EE-FA4212DD1F41}" dt="2022-01-15T20:35:51.712" v="992" actId="20577"/>
          <ac:spMkLst>
            <pc:docMk/>
            <pc:sldMk cId="124721360" sldId="287"/>
            <ac:spMk id="2" creationId="{46C7BDA2-98DB-4E57-B091-79D0A1F75BFF}"/>
          </ac:spMkLst>
        </pc:spChg>
        <pc:spChg chg="mod">
          <ac:chgData name="Ali, Manaal (Contractor)" userId="72180b57-9308-4862-8bd3-4de8505ca83f" providerId="ADAL" clId="{70ED1656-C7F3-43BC-B6EE-FA4212DD1F41}" dt="2022-01-15T20:26:53.489" v="523" actId="962"/>
          <ac:spMkLst>
            <pc:docMk/>
            <pc:sldMk cId="124721360" sldId="287"/>
            <ac:spMk id="5" creationId="{3B0B4E4E-B557-45D1-9A51-3514DF84E81C}"/>
          </ac:spMkLst>
        </pc:spChg>
        <pc:picChg chg="mod">
          <ac:chgData name="Ali, Manaal (Contractor)" userId="72180b57-9308-4862-8bd3-4de8505ca83f" providerId="ADAL" clId="{70ED1656-C7F3-43BC-B6EE-FA4212DD1F41}" dt="2022-01-15T20:26:48.144" v="522" actId="962"/>
          <ac:picMkLst>
            <pc:docMk/>
            <pc:sldMk cId="124721360" sldId="287"/>
            <ac:picMk id="3" creationId="{17598DFC-1913-4B5D-8648-EC895233C332}"/>
          </ac:picMkLst>
        </pc:picChg>
        <pc:picChg chg="mod">
          <ac:chgData name="Ali, Manaal (Contractor)" userId="72180b57-9308-4862-8bd3-4de8505ca83f" providerId="ADAL" clId="{70ED1656-C7F3-43BC-B6EE-FA4212DD1F41}" dt="2022-01-15T20:27:01.780" v="548" actId="962"/>
          <ac:picMkLst>
            <pc:docMk/>
            <pc:sldMk cId="124721360" sldId="287"/>
            <ac:picMk id="11" creationId="{F9010CFA-7C4B-4C41-8CB9-6B42515131C2}"/>
          </ac:picMkLst>
        </pc:picChg>
        <pc:cxnChg chg="mod">
          <ac:chgData name="Ali, Manaal (Contractor)" userId="72180b57-9308-4862-8bd3-4de8505ca83f" providerId="ADAL" clId="{70ED1656-C7F3-43BC-B6EE-FA4212DD1F41}" dt="2022-01-15T20:26:55.293" v="524" actId="962"/>
          <ac:cxnSpMkLst>
            <pc:docMk/>
            <pc:sldMk cId="124721360" sldId="287"/>
            <ac:cxnSpMk id="6" creationId="{3DA77850-5823-4A6D-BDEA-146D58F206F2}"/>
          </ac:cxnSpMkLst>
        </pc:cxnChg>
      </pc:sldChg>
      <pc:sldChg chg="modSp">
        <pc:chgData name="Ali, Manaal (Contractor)" userId="72180b57-9308-4862-8bd3-4de8505ca83f" providerId="ADAL" clId="{70ED1656-C7F3-43BC-B6EE-FA4212DD1F41}" dt="2022-01-15T20:36:21.995" v="1020" actId="962"/>
        <pc:sldMkLst>
          <pc:docMk/>
          <pc:sldMk cId="1090213154" sldId="292"/>
        </pc:sldMkLst>
        <pc:picChg chg="mod">
          <ac:chgData name="Ali, Manaal (Contractor)" userId="72180b57-9308-4862-8bd3-4de8505ca83f" providerId="ADAL" clId="{70ED1656-C7F3-43BC-B6EE-FA4212DD1F41}" dt="2022-01-15T20:36:21.995" v="1020" actId="962"/>
          <ac:picMkLst>
            <pc:docMk/>
            <pc:sldMk cId="1090213154" sldId="292"/>
            <ac:picMk id="4" creationId="{608772C4-E7B5-49DF-97A3-A0478251E673}"/>
          </ac:picMkLst>
        </pc:picChg>
      </pc:sldChg>
      <pc:sldChg chg="modSp">
        <pc:chgData name="Ali, Manaal (Contractor)" userId="72180b57-9308-4862-8bd3-4de8505ca83f" providerId="ADAL" clId="{70ED1656-C7F3-43BC-B6EE-FA4212DD1F41}" dt="2022-01-15T20:34:13.591" v="977" actId="13244"/>
        <pc:sldMkLst>
          <pc:docMk/>
          <pc:sldMk cId="2690735490" sldId="293"/>
        </pc:sldMkLst>
        <pc:spChg chg="mod">
          <ac:chgData name="Ali, Manaal (Contractor)" userId="72180b57-9308-4862-8bd3-4de8505ca83f" providerId="ADAL" clId="{70ED1656-C7F3-43BC-B6EE-FA4212DD1F41}" dt="2022-01-15T20:34:13.591" v="977" actId="13244"/>
          <ac:spMkLst>
            <pc:docMk/>
            <pc:sldMk cId="2690735490" sldId="293"/>
            <ac:spMk id="4" creationId="{50E4289A-A1DD-493C-B3F9-14139BA31707}"/>
          </ac:spMkLst>
        </pc:spChg>
      </pc:sldChg>
      <pc:sldChg chg="modSp mod">
        <pc:chgData name="Ali, Manaal (Contractor)" userId="72180b57-9308-4862-8bd3-4de8505ca83f" providerId="ADAL" clId="{70ED1656-C7F3-43BC-B6EE-FA4212DD1F41}" dt="2022-01-15T20:27:11.077" v="596" actId="962"/>
        <pc:sldMkLst>
          <pc:docMk/>
          <pc:sldMk cId="3506499948" sldId="294"/>
        </pc:sldMkLst>
        <pc:picChg chg="mod">
          <ac:chgData name="Ali, Manaal (Contractor)" userId="72180b57-9308-4862-8bd3-4de8505ca83f" providerId="ADAL" clId="{70ED1656-C7F3-43BC-B6EE-FA4212DD1F41}" dt="2022-01-15T20:27:11.077" v="596" actId="962"/>
          <ac:picMkLst>
            <pc:docMk/>
            <pc:sldMk cId="3506499948" sldId="294"/>
            <ac:picMk id="6" creationId="{F3177DFE-A5FA-4587-8D2A-BE67178E8356}"/>
          </ac:picMkLst>
        </pc:picChg>
      </pc:sldChg>
      <pc:sldChg chg="modSp mod">
        <pc:chgData name="Ali, Manaal (Contractor)" userId="72180b57-9308-4862-8bd3-4de8505ca83f" providerId="ADAL" clId="{70ED1656-C7F3-43BC-B6EE-FA4212DD1F41}" dt="2022-01-15T20:27:20.674" v="642" actId="962"/>
        <pc:sldMkLst>
          <pc:docMk/>
          <pc:sldMk cId="1023663894" sldId="295"/>
        </pc:sldMkLst>
        <pc:picChg chg="mod">
          <ac:chgData name="Ali, Manaal (Contractor)" userId="72180b57-9308-4862-8bd3-4de8505ca83f" providerId="ADAL" clId="{70ED1656-C7F3-43BC-B6EE-FA4212DD1F41}" dt="2022-01-15T20:27:20.674" v="642" actId="962"/>
          <ac:picMkLst>
            <pc:docMk/>
            <pc:sldMk cId="1023663894" sldId="295"/>
            <ac:picMk id="8" creationId="{F1A3D4DC-1F88-4869-9D97-1CD45162D3F0}"/>
          </ac:picMkLst>
        </pc:picChg>
      </pc:sldChg>
      <pc:sldChg chg="addSp modSp mod">
        <pc:chgData name="Ali, Manaal (Contractor)" userId="72180b57-9308-4862-8bd3-4de8505ca83f" providerId="ADAL" clId="{70ED1656-C7F3-43BC-B6EE-FA4212DD1F41}" dt="2022-01-15T20:33:41.107" v="971" actId="13244"/>
        <pc:sldMkLst>
          <pc:docMk/>
          <pc:sldMk cId="802493635" sldId="296"/>
        </pc:sldMkLst>
        <pc:spChg chg="add mod">
          <ac:chgData name="Ali, Manaal (Contractor)" userId="72180b57-9308-4862-8bd3-4de8505ca83f" providerId="ADAL" clId="{70ED1656-C7F3-43BC-B6EE-FA4212DD1F41}" dt="2022-01-15T20:33:41.107" v="971" actId="13244"/>
          <ac:spMkLst>
            <pc:docMk/>
            <pc:sldMk cId="802493635" sldId="296"/>
            <ac:spMk id="2" creationId="{8CF6C9D7-1502-4CA9-A492-CAD0A3F6BEE7}"/>
          </ac:spMkLst>
        </pc:spChg>
      </pc:sldChg>
      <pc:sldChg chg="modSp mod">
        <pc:chgData name="Ali, Manaal (Contractor)" userId="72180b57-9308-4862-8bd3-4de8505ca83f" providerId="ADAL" clId="{70ED1656-C7F3-43BC-B6EE-FA4212DD1F41}" dt="2022-01-15T20:34:05.149" v="976" actId="13244"/>
        <pc:sldMkLst>
          <pc:docMk/>
          <pc:sldMk cId="3665154223" sldId="297"/>
        </pc:sldMkLst>
        <pc:spChg chg="mod">
          <ac:chgData name="Ali, Manaal (Contractor)" userId="72180b57-9308-4862-8bd3-4de8505ca83f" providerId="ADAL" clId="{70ED1656-C7F3-43BC-B6EE-FA4212DD1F41}" dt="2022-01-15T20:34:03.853" v="975" actId="13244"/>
          <ac:spMkLst>
            <pc:docMk/>
            <pc:sldMk cId="3665154223" sldId="297"/>
            <ac:spMk id="7" creationId="{C577C388-08AB-43F0-AE10-E87E7B07B7F8}"/>
          </ac:spMkLst>
        </pc:spChg>
        <pc:spChg chg="mod">
          <ac:chgData name="Ali, Manaal (Contractor)" userId="72180b57-9308-4862-8bd3-4de8505ca83f" providerId="ADAL" clId="{70ED1656-C7F3-43BC-B6EE-FA4212DD1F41}" dt="2022-01-15T20:34:05.149" v="976" actId="13244"/>
          <ac:spMkLst>
            <pc:docMk/>
            <pc:sldMk cId="3665154223" sldId="297"/>
            <ac:spMk id="8" creationId="{2C0E5B6A-5872-4B80-B0D8-1D0F34E728C4}"/>
          </ac:spMkLst>
        </pc:spChg>
        <pc:picChg chg="mod">
          <ac:chgData name="Ali, Manaal (Contractor)" userId="72180b57-9308-4862-8bd3-4de8505ca83f" providerId="ADAL" clId="{70ED1656-C7F3-43BC-B6EE-FA4212DD1F41}" dt="2022-01-15T20:27:33.887" v="702" actId="962"/>
          <ac:picMkLst>
            <pc:docMk/>
            <pc:sldMk cId="3665154223" sldId="297"/>
            <ac:picMk id="5" creationId="{ACFE7700-C78F-44AF-9D25-3FFCA804F2F6}"/>
          </ac:picMkLst>
        </pc:picChg>
        <pc:picChg chg="mod">
          <ac:chgData name="Ali, Manaal (Contractor)" userId="72180b57-9308-4862-8bd3-4de8505ca83f" providerId="ADAL" clId="{70ED1656-C7F3-43BC-B6EE-FA4212DD1F41}" dt="2022-01-15T20:27:47.741" v="770" actId="962"/>
          <ac:picMkLst>
            <pc:docMk/>
            <pc:sldMk cId="3665154223" sldId="297"/>
            <ac:picMk id="6" creationId="{6C7D8CEF-D310-4977-B80B-12036786424A}"/>
          </ac:picMkLst>
        </pc:picChg>
      </pc:sldChg>
      <pc:sldChg chg="addSp modSp mod">
        <pc:chgData name="Ali, Manaal (Contractor)" userId="72180b57-9308-4862-8bd3-4de8505ca83f" providerId="ADAL" clId="{70ED1656-C7F3-43BC-B6EE-FA4212DD1F41}" dt="2022-01-15T20:33:25.819" v="968" actId="13244"/>
        <pc:sldMkLst>
          <pc:docMk/>
          <pc:sldMk cId="1549244700" sldId="298"/>
        </pc:sldMkLst>
        <pc:spChg chg="add mod">
          <ac:chgData name="Ali, Manaal (Contractor)" userId="72180b57-9308-4862-8bd3-4de8505ca83f" providerId="ADAL" clId="{70ED1656-C7F3-43BC-B6EE-FA4212DD1F41}" dt="2022-01-15T20:33:25.819" v="968" actId="13244"/>
          <ac:spMkLst>
            <pc:docMk/>
            <pc:sldMk cId="1549244700" sldId="298"/>
            <ac:spMk id="2" creationId="{EEB750F8-574E-4E49-B6B3-577A951FA2BB}"/>
          </ac:spMkLst>
        </pc:spChg>
      </pc:sldChg>
      <pc:sldChg chg="addSp modSp mod">
        <pc:chgData name="Ali, Manaal (Contractor)" userId="72180b57-9308-4862-8bd3-4de8505ca83f" providerId="ADAL" clId="{70ED1656-C7F3-43BC-B6EE-FA4212DD1F41}" dt="2022-01-15T20:33:53.877" v="974" actId="13244"/>
        <pc:sldMkLst>
          <pc:docMk/>
          <pc:sldMk cId="3939064178" sldId="307"/>
        </pc:sldMkLst>
        <pc:spChg chg="add mod">
          <ac:chgData name="Ali, Manaal (Contractor)" userId="72180b57-9308-4862-8bd3-4de8505ca83f" providerId="ADAL" clId="{70ED1656-C7F3-43BC-B6EE-FA4212DD1F41}" dt="2022-01-15T20:33:53.877" v="974" actId="13244"/>
          <ac:spMkLst>
            <pc:docMk/>
            <pc:sldMk cId="3939064178" sldId="307"/>
            <ac:spMk id="2" creationId="{10D91479-7870-4E0C-BC85-36E53C0B0E3B}"/>
          </ac:spMkLst>
        </pc:spChg>
      </pc:sldChg>
      <pc:sldChg chg="addSp modSp mod">
        <pc:chgData name="Ali, Manaal (Contractor)" userId="72180b57-9308-4862-8bd3-4de8505ca83f" providerId="ADAL" clId="{70ED1656-C7F3-43BC-B6EE-FA4212DD1F41}" dt="2022-01-15T20:33:49.881" v="973" actId="13244"/>
        <pc:sldMkLst>
          <pc:docMk/>
          <pc:sldMk cId="1868214449" sldId="308"/>
        </pc:sldMkLst>
        <pc:spChg chg="add mod">
          <ac:chgData name="Ali, Manaal (Contractor)" userId="72180b57-9308-4862-8bd3-4de8505ca83f" providerId="ADAL" clId="{70ED1656-C7F3-43BC-B6EE-FA4212DD1F41}" dt="2022-01-15T20:33:49.881" v="973" actId="13244"/>
          <ac:spMkLst>
            <pc:docMk/>
            <pc:sldMk cId="1868214449" sldId="308"/>
            <ac:spMk id="2" creationId="{AB52E56B-ED3A-4CC0-880B-8FE701940164}"/>
          </ac:spMkLst>
        </pc:spChg>
      </pc:sldChg>
      <pc:sldChg chg="addSp modSp mod">
        <pc:chgData name="Ali, Manaal (Contractor)" userId="72180b57-9308-4862-8bd3-4de8505ca83f" providerId="ADAL" clId="{70ED1656-C7F3-43BC-B6EE-FA4212DD1F41}" dt="2022-01-15T20:33:45.107" v="972" actId="13244"/>
        <pc:sldMkLst>
          <pc:docMk/>
          <pc:sldMk cId="4128860670" sldId="309"/>
        </pc:sldMkLst>
        <pc:spChg chg="add mod">
          <ac:chgData name="Ali, Manaal (Contractor)" userId="72180b57-9308-4862-8bd3-4de8505ca83f" providerId="ADAL" clId="{70ED1656-C7F3-43BC-B6EE-FA4212DD1F41}" dt="2022-01-15T20:33:45.107" v="972" actId="13244"/>
          <ac:spMkLst>
            <pc:docMk/>
            <pc:sldMk cId="4128860670" sldId="309"/>
            <ac:spMk id="2" creationId="{396B50BD-C076-43BE-82A7-34CAE6DB9882}"/>
          </ac:spMkLst>
        </pc:spChg>
      </pc:sldChg>
      <pc:sldChg chg="addSp modSp mod">
        <pc:chgData name="Ali, Manaal (Contractor)" userId="72180b57-9308-4862-8bd3-4de8505ca83f" providerId="ADAL" clId="{70ED1656-C7F3-43BC-B6EE-FA4212DD1F41}" dt="2022-01-15T20:33:37.151" v="970" actId="13244"/>
        <pc:sldMkLst>
          <pc:docMk/>
          <pc:sldMk cId="1868054886" sldId="310"/>
        </pc:sldMkLst>
        <pc:spChg chg="add mod">
          <ac:chgData name="Ali, Manaal (Contractor)" userId="72180b57-9308-4862-8bd3-4de8505ca83f" providerId="ADAL" clId="{70ED1656-C7F3-43BC-B6EE-FA4212DD1F41}" dt="2022-01-15T20:33:37.151" v="970" actId="13244"/>
          <ac:spMkLst>
            <pc:docMk/>
            <pc:sldMk cId="1868054886" sldId="310"/>
            <ac:spMk id="2" creationId="{5BAD13CF-5E00-4082-BE23-EC316A5ED9CA}"/>
          </ac:spMkLst>
        </pc:spChg>
      </pc:sldChg>
      <pc:sldChg chg="addSp modSp mod">
        <pc:chgData name="Ali, Manaal (Contractor)" userId="72180b57-9308-4862-8bd3-4de8505ca83f" providerId="ADAL" clId="{70ED1656-C7F3-43BC-B6EE-FA4212DD1F41}" dt="2022-01-15T20:33:31.365" v="969" actId="13244"/>
        <pc:sldMkLst>
          <pc:docMk/>
          <pc:sldMk cId="1390787117" sldId="311"/>
        </pc:sldMkLst>
        <pc:spChg chg="add mod">
          <ac:chgData name="Ali, Manaal (Contractor)" userId="72180b57-9308-4862-8bd3-4de8505ca83f" providerId="ADAL" clId="{70ED1656-C7F3-43BC-B6EE-FA4212DD1F41}" dt="2022-01-15T20:33:31.365" v="969" actId="13244"/>
          <ac:spMkLst>
            <pc:docMk/>
            <pc:sldMk cId="1390787117" sldId="311"/>
            <ac:spMk id="2" creationId="{79E6E641-438E-4D64-9807-82EB7920AC5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93" tIns="46798" rIns="93593" bIns="46798" numCol="1" anchor="b" anchorCtr="0" compatLnSpc="1">
            <a:prstTxWarp prst="textNoShape">
              <a:avLst/>
            </a:prstTxWarp>
          </a:bodyPr>
          <a:lstStyle>
            <a:lvl1pPr algn="r" defTabSz="93503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3890395-0F74-4D54-97E4-5890C971AEE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5994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93" tIns="46798" rIns="93593" bIns="46798" numCol="1" anchor="t" anchorCtr="0" compatLnSpc="1">
            <a:prstTxWarp prst="textNoShape">
              <a:avLst/>
            </a:prstTxWarp>
          </a:bodyPr>
          <a:lstStyle>
            <a:lvl1pPr defTabSz="93581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7988" y="698500"/>
            <a:ext cx="6192837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4838"/>
            <a:ext cx="5143500" cy="41830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93" tIns="46798" rIns="93593" bIns="46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93" tIns="46798" rIns="93593" bIns="46798" numCol="1" anchor="t" anchorCtr="0" compatLnSpc="1">
            <a:prstTxWarp prst="textNoShape">
              <a:avLst/>
            </a:prstTxWarp>
          </a:bodyPr>
          <a:lstStyle>
            <a:lvl1pPr algn="r" defTabSz="93581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93" tIns="46798" rIns="93593" bIns="46798" numCol="1" anchor="b" anchorCtr="0" compatLnSpc="1">
            <a:prstTxWarp prst="textNoShape">
              <a:avLst/>
            </a:prstTxWarp>
          </a:bodyPr>
          <a:lstStyle>
            <a:lvl1pPr defTabSz="93581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93" tIns="46798" rIns="93593" bIns="46798" numCol="1" anchor="b" anchorCtr="0" compatLnSpc="1">
            <a:prstTxWarp prst="textNoShape">
              <a:avLst/>
            </a:prstTxWarp>
          </a:bodyPr>
          <a:lstStyle>
            <a:lvl1pPr algn="r" defTabSz="93503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017EC438-3F5F-4BF4-8F5B-3595258274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5290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42892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85783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28675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71566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EC438-3F5F-4BF4-8F5B-35952582748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1129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Radiometric uncertainty per-mission, per-pixel, with or without error correlation information.  Baseline is to consider the TOA data product with uncertainty expressed in absolute units (radiance/reflectance) for the worst case pixel.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CB47A-5BAF-5847-8462-8E087781F25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5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Range of viewing zenith angles:</a:t>
            </a:r>
          </a:p>
          <a:p>
            <a:r>
              <a:rPr lang="en-US" dirty="0"/>
              <a:t>globally – swath limited range, or </a:t>
            </a:r>
          </a:p>
          <a:p>
            <a:r>
              <a:rPr lang="en-US" dirty="0"/>
              <a:t>locally – set of viewing angles for different overpasses, </a:t>
            </a:r>
          </a:p>
          <a:p>
            <a:r>
              <a:rPr lang="en-US" dirty="0"/>
              <a:t>very maneuverable sensors,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CB47A-5BAF-5847-8462-8E087781F25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1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F96BF0-17D0-43DE-81FB-77228A757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1155158"/>
            <a:ext cx="8801100" cy="797489"/>
          </a:xfrm>
        </p:spPr>
        <p:txBody>
          <a:bodyPr/>
          <a:lstStyle>
            <a:lvl1pPr>
              <a:defRPr sz="4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C1E87DA3-904E-4014-9363-74160C6AA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1449" y="4576465"/>
            <a:ext cx="1476366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33338" rIns="66675" bIns="33338">
            <a:spAutoFit/>
          </a:bodyPr>
          <a:lstStyle>
            <a:lvl1pPr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291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85825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27150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7006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272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844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416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988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50" b="1" dirty="0">
                <a:solidFill>
                  <a:schemeClr val="tx1"/>
                </a:solidFill>
                <a:latin typeface="Univers 67 Condensed" pitchFamily="50" charset="0"/>
              </a:rPr>
              <a:t>U.S. Department of the Interior</a:t>
            </a:r>
          </a:p>
          <a:p>
            <a:r>
              <a:rPr lang="en-US" altLang="en-US" sz="850" b="1" dirty="0">
                <a:solidFill>
                  <a:schemeClr val="tx1"/>
                </a:solidFill>
                <a:latin typeface="Univers 67 Condensed" pitchFamily="50" charset="0"/>
              </a:rPr>
              <a:t>U.S. Geological Survey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1E094D1-2487-4800-8F50-D4E8CE71C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91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2">
          <p15:clr>
            <a:srgbClr val="FBAE40"/>
          </p15:clr>
        </p15:guide>
        <p15:guide id="2" pos="108">
          <p15:clr>
            <a:srgbClr val="FBAE40"/>
          </p15:clr>
        </p15:guide>
        <p15:guide id="3" orient="horz" pos="29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540" y="939546"/>
            <a:ext cx="8728043" cy="1587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540" y="2610854"/>
            <a:ext cx="8728043" cy="1701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3249DB-B73C-48EE-85CC-EFF830953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65955"/>
            <a:ext cx="7854599" cy="484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002056-5FEF-4B2D-AE64-5017CFDF6A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56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002056-5FEF-4B2D-AE64-5017CFDF6A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18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0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2C1D55-308A-DE49-9359-6F88DDE8F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57700"/>
            <a:ext cx="91440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56651"/>
            <a:ext cx="8686800" cy="63976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796413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btitle 1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8599" y="973394"/>
            <a:ext cx="8686801" cy="3218122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buFont typeface="Arial" charset="0"/>
              <a:buChar char="•"/>
              <a:defRPr sz="2400" b="1" i="0" baseline="0">
                <a:latin typeface="Arial" charset="0"/>
                <a:ea typeface="Arial" charset="0"/>
                <a:cs typeface="Arial" charset="0"/>
              </a:defRPr>
            </a:lvl1pPr>
            <a:lvl3pPr marL="1257300" indent="-342900">
              <a:buFont typeface="Arial" charset="0"/>
              <a:buChar char="•"/>
              <a:defRPr/>
            </a:lvl3pPr>
          </a:lstStyle>
          <a:p>
            <a:r>
              <a:rPr lang="en-US" dirty="0"/>
              <a:t>Bullet 1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60973" y="4724102"/>
            <a:ext cx="540775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Font typeface="Arial" charset="0"/>
              <a:buNone/>
            </a:pPr>
            <a:fld id="{B52AD97E-B368-4B44-8F72-BB483235256D}" type="slidenum">
              <a:rPr lang="en-US" sz="1000" b="0" i="0" smtClean="0">
                <a:latin typeface="Arial" charset="0"/>
                <a:ea typeface="Arial" charset="0"/>
                <a:cs typeface="Arial" charset="0"/>
              </a:rPr>
              <a:pPr marL="0" indent="0" algn="ctr">
                <a:buFont typeface="Arial" charset="0"/>
                <a:buNone/>
              </a:pPr>
              <a:t>‹#›</a:t>
            </a:fld>
            <a:endParaRPr lang="en-US" sz="1000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638471"/>
            <a:ext cx="843886" cy="23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3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56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75540" y="939546"/>
            <a:ext cx="8621989" cy="3361744"/>
          </a:xfrm>
        </p:spPr>
        <p:txBody>
          <a:bodyPr>
            <a:normAutofit/>
          </a:bodyPr>
          <a:lstStyle>
            <a:lvl1pPr>
              <a:defRPr sz="2100" b="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0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40" y="265955"/>
            <a:ext cx="7850510" cy="484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540" y="939546"/>
            <a:ext cx="4352965" cy="33554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439" y="936091"/>
            <a:ext cx="4255143" cy="33554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1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65955"/>
            <a:ext cx="7854599" cy="484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71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0" y="2343150"/>
            <a:ext cx="6400800" cy="40005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0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540" y="939546"/>
            <a:ext cx="8728043" cy="1587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540" y="2610854"/>
            <a:ext cx="8728043" cy="1701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01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75540" y="939546"/>
            <a:ext cx="8621989" cy="3361744"/>
          </a:xfrm>
        </p:spPr>
        <p:txBody>
          <a:bodyPr>
            <a:normAutofit/>
          </a:bodyPr>
          <a:lstStyle>
            <a:lvl1pPr>
              <a:defRPr sz="2100" b="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1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0" y="2343150"/>
            <a:ext cx="6400800" cy="40005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CA6927-3B5A-40B2-98BE-0E092C105F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51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40" y="265955"/>
            <a:ext cx="7850510" cy="484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540" y="939546"/>
            <a:ext cx="4352965" cy="33554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439" y="936091"/>
            <a:ext cx="4255143" cy="33554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43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65955"/>
            <a:ext cx="7854599" cy="484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50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0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0" y="2343150"/>
            <a:ext cx="6400800" cy="40005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10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540" y="939546"/>
            <a:ext cx="8728043" cy="1587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540" y="2610854"/>
            <a:ext cx="8728043" cy="1701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5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75540" y="939546"/>
            <a:ext cx="8621989" cy="3361744"/>
          </a:xfrm>
        </p:spPr>
        <p:txBody>
          <a:bodyPr>
            <a:normAutofit/>
          </a:bodyPr>
          <a:lstStyle>
            <a:lvl1pPr>
              <a:defRPr sz="2100" b="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4522F-0D3B-491A-B340-C90A2C13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7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40" y="265955"/>
            <a:ext cx="7850510" cy="484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540" y="939546"/>
            <a:ext cx="4352965" cy="33554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439" y="936091"/>
            <a:ext cx="4255143" cy="33554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A83F4-EAAE-48B3-8BD2-482BB7B2C1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66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540" y="939546"/>
            <a:ext cx="8728043" cy="1587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540" y="2610854"/>
            <a:ext cx="8728043" cy="1701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3249DB-B73C-48EE-85CC-EFF830953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4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65955"/>
            <a:ext cx="7854599" cy="484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002056-5FEF-4B2D-AE64-5017CFDF6A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9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0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0" y="2343150"/>
            <a:ext cx="6400800" cy="40005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CA6927-3B5A-40B2-98BE-0E092C105F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6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75540" y="939546"/>
            <a:ext cx="8621989" cy="3361744"/>
          </a:xfrm>
        </p:spPr>
        <p:txBody>
          <a:bodyPr>
            <a:normAutofit/>
          </a:bodyPr>
          <a:lstStyle>
            <a:lvl1pPr>
              <a:defRPr sz="2100" b="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4522F-0D3B-491A-B340-C90A2C13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8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40" y="265955"/>
            <a:ext cx="7850510" cy="484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540" y="939546"/>
            <a:ext cx="4352965" cy="33554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439" y="936091"/>
            <a:ext cx="4255143" cy="33554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A83F4-EAAE-48B3-8BD2-482BB7B2C1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60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081925-729C-45AA-9CBB-8034A417836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4457700"/>
            <a:ext cx="9144001" cy="685800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5540" y="266252"/>
            <a:ext cx="7850510" cy="4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539" y="938777"/>
            <a:ext cx="8739862" cy="340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3" name="Rectangle 42"/>
          <p:cNvSpPr/>
          <p:nvPr userDrawn="1"/>
        </p:nvSpPr>
        <p:spPr bwMode="auto">
          <a:xfrm rot="10800000">
            <a:off x="175539" y="805623"/>
            <a:ext cx="8739860" cy="3428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6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B666764-8E2E-4E5D-80C0-ED6DD7E61C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1449" y="4576465"/>
            <a:ext cx="1147750" cy="19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33338" rIns="66675" bIns="33338">
            <a:spAutoFit/>
          </a:bodyPr>
          <a:lstStyle>
            <a:lvl1pPr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291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85825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27150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7006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272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844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416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988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50" b="1" dirty="0">
                <a:solidFill>
                  <a:schemeClr val="bg1"/>
                </a:solidFill>
                <a:latin typeface="Univers 67 Condensed" pitchFamily="50" charset="0"/>
              </a:rPr>
              <a:t>U.S. Geological Survey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6FDEFED-D3C8-4726-87D6-76373F386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6652" y="4778650"/>
            <a:ext cx="357469" cy="1981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rgbClr val="F7FAFD">
                  <a:alpha val="67000"/>
                </a:srgbClr>
              </a:gs>
              <a:gs pos="5000">
                <a:srgbClr val="F7FAFD">
                  <a:alpha val="67000"/>
                </a:srgbClr>
              </a:gs>
              <a:gs pos="95000">
                <a:srgbClr val="F7FAFD">
                  <a:alpha val="67000"/>
                </a:srgb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</a:gsLst>
            <a:lin ang="0" scaled="1"/>
          </a:gradFill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5781269F-10C1-4D45-BBF9-B1ED604180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54657" y="4540451"/>
            <a:ext cx="1434687" cy="208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rgbClr val="F7FAFD">
                  <a:alpha val="67000"/>
                </a:srgbClr>
              </a:gs>
              <a:gs pos="5000">
                <a:srgbClr val="F7FAFD">
                  <a:alpha val="67000"/>
                </a:srgbClr>
              </a:gs>
              <a:gs pos="95000">
                <a:srgbClr val="F7FAFD">
                  <a:alpha val="67000"/>
                </a:srgb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</a:gsLst>
            <a:lin ang="0" scaled="1"/>
          </a:gradFill>
          <a:ln>
            <a:noFill/>
          </a:ln>
        </p:spPr>
        <p:txBody>
          <a:bodyPr vert="horz" wrap="none" lIns="69056" tIns="34529" rIns="69056" bIns="34529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7500"/>
              </a:buClr>
              <a:buFont typeface="Wingdings" panose="05000000000000000000" pitchFamily="2" charset="2"/>
              <a:buChar char="w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9A503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8037"/>
              </a:buClr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900" b="0" kern="0" dirty="0"/>
              <a:t>Focusing on Data Quality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9" r:id="rId2"/>
    <p:sldLayoutId id="2147483732" r:id="rId3"/>
    <p:sldLayoutId id="2147483731" r:id="rId4"/>
    <p:sldLayoutId id="2147483734" r:id="rId5"/>
    <p:sldLayoutId id="2147483730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90000"/>
          </a:schemeClr>
        </a:buClr>
        <a:buFont typeface="Wingdings" panose="05000000000000000000" pitchFamily="2" charset="2"/>
        <a:buChar char="w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Font typeface="Wingdings" panose="05000000000000000000" pitchFamily="2" charset="2"/>
        <a:buChar char="w"/>
        <a:defRPr sz="1800">
          <a:solidFill>
            <a:schemeClr val="tx1"/>
          </a:solidFill>
          <a:latin typeface="+mn-lt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50000"/>
          </a:schemeClr>
        </a:buClr>
        <a:buFont typeface="Times New Roman" panose="02020603050405020304" pitchFamily="18" charset="0"/>
        <a:buChar char="•"/>
        <a:defRPr sz="1500">
          <a:solidFill>
            <a:schemeClr val="tx1"/>
          </a:solidFill>
          <a:latin typeface="+mn-lt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10000"/>
          </a:schemeClr>
        </a:buClr>
        <a:buChar char="•"/>
        <a:defRPr sz="1350">
          <a:solidFill>
            <a:schemeClr val="tx1"/>
          </a:solidFill>
          <a:latin typeface="+mn-lt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081925-729C-45AA-9CBB-8034A417836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" y="4457700"/>
            <a:ext cx="9144001" cy="685800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5540" y="266252"/>
            <a:ext cx="7850510" cy="4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539" y="938777"/>
            <a:ext cx="8739862" cy="340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B666764-8E2E-4E5D-80C0-ED6DD7E61C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1449" y="4576465"/>
            <a:ext cx="1147750" cy="19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33338" rIns="66675" bIns="33338">
            <a:spAutoFit/>
          </a:bodyPr>
          <a:lstStyle>
            <a:lvl1pPr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291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85825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27150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7006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272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844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416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988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50" b="1" dirty="0">
                <a:solidFill>
                  <a:schemeClr val="bg1"/>
                </a:solidFill>
                <a:latin typeface="Univers 67 Condensed" pitchFamily="50" charset="0"/>
              </a:rPr>
              <a:t>U.S. Geological Survey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6FDEFED-D3C8-4726-87D6-76373F386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6652" y="4778650"/>
            <a:ext cx="357469" cy="1981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rgbClr val="F7FAFD">
                  <a:alpha val="67000"/>
                </a:srgbClr>
              </a:gs>
              <a:gs pos="5000">
                <a:srgbClr val="F7FAFD">
                  <a:alpha val="67000"/>
                </a:srgbClr>
              </a:gs>
              <a:gs pos="95000">
                <a:srgbClr val="F7FAFD">
                  <a:alpha val="67000"/>
                </a:srgb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</a:gsLst>
            <a:lin ang="0" scaled="1"/>
          </a:gradFill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5781269F-10C1-4D45-BBF9-B1ED604180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54657" y="4540451"/>
            <a:ext cx="1434687" cy="208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rgbClr val="F7FAFD">
                  <a:alpha val="67000"/>
                </a:srgbClr>
              </a:gs>
              <a:gs pos="5000">
                <a:srgbClr val="F7FAFD">
                  <a:alpha val="67000"/>
                </a:srgbClr>
              </a:gs>
              <a:gs pos="95000">
                <a:srgbClr val="F7FAFD">
                  <a:alpha val="67000"/>
                </a:srgb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</a:gsLst>
            <a:lin ang="0" scaled="1"/>
          </a:gradFill>
          <a:ln>
            <a:noFill/>
          </a:ln>
        </p:spPr>
        <p:txBody>
          <a:bodyPr vert="horz" wrap="none" lIns="69056" tIns="34529" rIns="69056" bIns="34529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7500"/>
              </a:buClr>
              <a:buFont typeface="Wingdings" panose="05000000000000000000" pitchFamily="2" charset="2"/>
              <a:buChar char="w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9A503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8037"/>
              </a:buClr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900" b="0" kern="0" dirty="0"/>
              <a:t>Focusing on Data Quality</a:t>
            </a:r>
          </a:p>
        </p:txBody>
      </p:sp>
    </p:spTree>
    <p:extLst>
      <p:ext uri="{BB962C8B-B14F-4D97-AF65-F5344CB8AC3E}">
        <p14:creationId xmlns:p14="http://schemas.microsoft.com/office/powerpoint/2010/main" val="328350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9" r:id="rId2"/>
    <p:sldLayoutId id="2147483740" r:id="rId3"/>
    <p:sldLayoutId id="2147483744" r:id="rId4"/>
    <p:sldLayoutId id="2147483741" r:id="rId5"/>
    <p:sldLayoutId id="2147483758" r:id="rId6"/>
    <p:sldLayoutId id="2147483759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90000"/>
          </a:schemeClr>
        </a:buClr>
        <a:buFont typeface="Wingdings" panose="05000000000000000000" pitchFamily="2" charset="2"/>
        <a:buChar char="w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Font typeface="Wingdings" panose="05000000000000000000" pitchFamily="2" charset="2"/>
        <a:buChar char="w"/>
        <a:defRPr sz="1800">
          <a:solidFill>
            <a:schemeClr val="tx1"/>
          </a:solidFill>
          <a:latin typeface="+mn-lt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50000"/>
          </a:schemeClr>
        </a:buClr>
        <a:buFont typeface="Times New Roman" panose="02020603050405020304" pitchFamily="18" charset="0"/>
        <a:buChar char="•"/>
        <a:defRPr sz="1500">
          <a:solidFill>
            <a:schemeClr val="tx1"/>
          </a:solidFill>
          <a:latin typeface="+mn-lt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10000"/>
          </a:schemeClr>
        </a:buClr>
        <a:buChar char="•"/>
        <a:defRPr sz="1350">
          <a:solidFill>
            <a:schemeClr val="tx1"/>
          </a:solidFill>
          <a:latin typeface="+mn-lt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5540" y="266252"/>
            <a:ext cx="7850510" cy="4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539" y="938777"/>
            <a:ext cx="8739862" cy="340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3" name="Rectangle 42"/>
          <p:cNvSpPr/>
          <p:nvPr userDrawn="1"/>
        </p:nvSpPr>
        <p:spPr bwMode="auto">
          <a:xfrm rot="10800000">
            <a:off x="175539" y="805623"/>
            <a:ext cx="8739860" cy="3428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6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B666764-8E2E-4E5D-80C0-ED6DD7E61C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1449" y="4576465"/>
            <a:ext cx="1147750" cy="19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33338" rIns="66675" bIns="33338">
            <a:spAutoFit/>
          </a:bodyPr>
          <a:lstStyle>
            <a:lvl1pPr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291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85825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27150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7006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272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844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416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988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50" b="1" dirty="0">
                <a:solidFill>
                  <a:schemeClr val="bg1"/>
                </a:solidFill>
                <a:latin typeface="Univers 67 Condensed" pitchFamily="50" charset="0"/>
              </a:rPr>
              <a:t>U.S. Geological Survey</a:t>
            </a:r>
          </a:p>
        </p:txBody>
      </p:sp>
    </p:spTree>
    <p:extLst>
      <p:ext uri="{BB962C8B-B14F-4D97-AF65-F5344CB8AC3E}">
        <p14:creationId xmlns:p14="http://schemas.microsoft.com/office/powerpoint/2010/main" val="386680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90000"/>
          </a:schemeClr>
        </a:buClr>
        <a:buFont typeface="Wingdings" panose="05000000000000000000" pitchFamily="2" charset="2"/>
        <a:buChar char="w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Font typeface="Wingdings" panose="05000000000000000000" pitchFamily="2" charset="2"/>
        <a:buChar char="w"/>
        <a:defRPr sz="1800">
          <a:solidFill>
            <a:schemeClr val="tx1"/>
          </a:solidFill>
          <a:latin typeface="+mn-lt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50000"/>
          </a:schemeClr>
        </a:buClr>
        <a:buFont typeface="Times New Roman" panose="02020603050405020304" pitchFamily="18" charset="0"/>
        <a:buChar char="•"/>
        <a:defRPr sz="1500">
          <a:solidFill>
            <a:schemeClr val="tx1"/>
          </a:solidFill>
          <a:latin typeface="+mn-lt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10000"/>
          </a:schemeClr>
        </a:buClr>
        <a:buChar char="•"/>
        <a:defRPr sz="1350">
          <a:solidFill>
            <a:schemeClr val="tx1"/>
          </a:solidFill>
          <a:latin typeface="+mn-lt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5540" y="266252"/>
            <a:ext cx="7850510" cy="4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539" y="938777"/>
            <a:ext cx="8739862" cy="340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B666764-8E2E-4E5D-80C0-ED6DD7E61C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1449" y="4576465"/>
            <a:ext cx="1147750" cy="19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33338" rIns="66675" bIns="33338">
            <a:spAutoFit/>
          </a:bodyPr>
          <a:lstStyle>
            <a:lvl1pPr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291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85825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27150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7006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272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844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416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988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50" b="1" dirty="0">
                <a:solidFill>
                  <a:schemeClr val="bg1"/>
                </a:solidFill>
                <a:latin typeface="Univers 67 Condensed" pitchFamily="50" charset="0"/>
              </a:rPr>
              <a:t>U.S. Geological Survey</a:t>
            </a:r>
          </a:p>
        </p:txBody>
      </p:sp>
    </p:spTree>
    <p:extLst>
      <p:ext uri="{BB962C8B-B14F-4D97-AF65-F5344CB8AC3E}">
        <p14:creationId xmlns:p14="http://schemas.microsoft.com/office/powerpoint/2010/main" val="9891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90000"/>
          </a:schemeClr>
        </a:buClr>
        <a:buFont typeface="Wingdings" panose="05000000000000000000" pitchFamily="2" charset="2"/>
        <a:buChar char="w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Font typeface="Wingdings" panose="05000000000000000000" pitchFamily="2" charset="2"/>
        <a:buChar char="w"/>
        <a:defRPr sz="1800">
          <a:solidFill>
            <a:schemeClr val="tx1"/>
          </a:solidFill>
          <a:latin typeface="+mn-lt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50000"/>
          </a:schemeClr>
        </a:buClr>
        <a:buFont typeface="Times New Roman" panose="02020603050405020304" pitchFamily="18" charset="0"/>
        <a:buChar char="•"/>
        <a:defRPr sz="1500">
          <a:solidFill>
            <a:schemeClr val="tx1"/>
          </a:solidFill>
          <a:latin typeface="+mn-lt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10000"/>
          </a:schemeClr>
        </a:buClr>
        <a:buChar char="•"/>
        <a:defRPr sz="1350">
          <a:solidFill>
            <a:schemeClr val="tx1"/>
          </a:solidFill>
          <a:latin typeface="+mn-lt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entinel.esa.int/web/sentinel/-/copernicus-sentinel-2-major-products-upgrade-upcoming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1019ED-FC84-45C6-9480-0A70E9B02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1155158"/>
            <a:ext cx="8801100" cy="1038027"/>
          </a:xfrm>
        </p:spPr>
        <p:txBody>
          <a:bodyPr/>
          <a:lstStyle/>
          <a:p>
            <a:r>
              <a:rPr lang="en-US" dirty="0"/>
              <a:t>Focusing on Data Quality – and the understanding of quality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B0DD8-5823-489E-B857-114972AE8AA5}"/>
              </a:ext>
            </a:extLst>
          </p:cNvPr>
          <p:cNvSpPr txBox="1"/>
          <p:nvPr/>
        </p:nvSpPr>
        <p:spPr>
          <a:xfrm>
            <a:off x="171450" y="2433817"/>
            <a:ext cx="88011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January 10, 2022</a:t>
            </a:r>
          </a:p>
          <a:p>
            <a:endParaRPr lang="en-US" b="1" dirty="0"/>
          </a:p>
          <a:p>
            <a:pPr>
              <a:lnSpc>
                <a:spcPts val="2800"/>
              </a:lnSpc>
            </a:pPr>
            <a:r>
              <a:rPr lang="en-US" sz="2600" b="1" dirty="0"/>
              <a:t>Cody Anderson, ECCOE PM</a:t>
            </a:r>
          </a:p>
          <a:p>
            <a:pPr>
              <a:lnSpc>
                <a:spcPts val="2800"/>
              </a:lnSpc>
            </a:pPr>
            <a:r>
              <a:rPr lang="en-US" b="1" dirty="0"/>
              <a:t>USGS EROS</a:t>
            </a:r>
          </a:p>
          <a:p>
            <a:pPr>
              <a:lnSpc>
                <a:spcPts val="2800"/>
              </a:lnSpc>
            </a:pPr>
            <a:r>
              <a:rPr lang="en-US" b="1" u="sng" dirty="0">
                <a:solidFill>
                  <a:srgbClr val="0000FF"/>
                </a:solidFill>
              </a:rPr>
              <a:t>chanderson@usgs.gov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Earth Resources Observation and Science (EROS) Center, Sioux Falls, SD 57198, USA.</a:t>
            </a:r>
          </a:p>
        </p:txBody>
      </p:sp>
    </p:spTree>
    <p:extLst>
      <p:ext uri="{BB962C8B-B14F-4D97-AF65-F5344CB8AC3E}">
        <p14:creationId xmlns:p14="http://schemas.microsoft.com/office/powerpoint/2010/main" val="392484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BDA2-98DB-4E57-B091-79D0A1F7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Per-Pixel Uncertainty </a:t>
            </a:r>
          </a:p>
        </p:txBody>
      </p:sp>
      <p:pic>
        <p:nvPicPr>
          <p:cNvPr id="3" name="Picture 2" descr="per pixel uncertainty chart">
            <a:extLst>
              <a:ext uri="{FF2B5EF4-FFF2-40B4-BE49-F238E27FC236}">
                <a16:creationId xmlns:a16="http://schemas.microsoft.com/office/drawing/2014/main" id="{17598DFC-1913-4B5D-8648-EC895233C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40" y="1211180"/>
            <a:ext cx="5727269" cy="3243945"/>
          </a:xfrm>
          <a:prstGeom prst="rect">
            <a:avLst/>
          </a:prstGeom>
        </p:spPr>
      </p:pic>
      <p:pic>
        <p:nvPicPr>
          <p:cNvPr id="7" name="Picture 6" descr="bad 4 TOA reflectance">
            <a:extLst>
              <a:ext uri="{FF2B5EF4-FFF2-40B4-BE49-F238E27FC236}">
                <a16:creationId xmlns:a16="http://schemas.microsoft.com/office/drawing/2014/main" id="{C2F3B2D1-1698-4BCF-836C-676914726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071" y="0"/>
            <a:ext cx="2622929" cy="5143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B0B4E4E-B557-45D1-9A51-3514DF84E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080552"/>
            <a:ext cx="1601919" cy="1250141"/>
          </a:xfrm>
          <a:prstGeom prst="ellips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2D25EA-75C0-4505-B308-A63B48E3E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1601919" y="1705623"/>
            <a:ext cx="5142640" cy="866127"/>
          </a:xfrm>
          <a:prstGeom prst="straightConnector1">
            <a:avLst/>
          </a:prstGeom>
          <a:solidFill>
            <a:schemeClr val="hlink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Picture 10" descr="I2R logo">
            <a:extLst>
              <a:ext uri="{FF2B5EF4-FFF2-40B4-BE49-F238E27FC236}">
                <a16:creationId xmlns:a16="http://schemas.microsoft.com/office/drawing/2014/main" id="{83224BE2-E4F0-460E-B303-65F7B6BBE6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27" y="3449053"/>
            <a:ext cx="676864" cy="6723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EC34FE-DF0E-43D0-883F-2DD98E824E09}"/>
              </a:ext>
            </a:extLst>
          </p:cNvPr>
          <p:cNvSpPr txBox="1"/>
          <p:nvPr/>
        </p:nvSpPr>
        <p:spPr>
          <a:xfrm>
            <a:off x="4744121" y="-4482"/>
            <a:ext cx="187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Absolute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07AF1-0C34-481E-B1DE-B5FD5F813381}"/>
              </a:ext>
            </a:extLst>
          </p:cNvPr>
          <p:cNvSpPr txBox="1"/>
          <p:nvPr/>
        </p:nvSpPr>
        <p:spPr>
          <a:xfrm>
            <a:off x="5512039" y="4771775"/>
            <a:ext cx="1009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Relative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27349-F571-4D6A-B4E0-8AB1C60E49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2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BDA2-98DB-4E57-B091-79D0A1F7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Per-Pixel Uncertainty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27349-F571-4D6A-B4E0-8AB1C60E49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per pixel uncertainty chart">
            <a:extLst>
              <a:ext uri="{FF2B5EF4-FFF2-40B4-BE49-F238E27FC236}">
                <a16:creationId xmlns:a16="http://schemas.microsoft.com/office/drawing/2014/main" id="{17598DFC-1913-4B5D-8648-EC895233C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40" y="1211180"/>
            <a:ext cx="5727269" cy="324394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6A181E3-72AB-4822-89C2-CCC8FA6BA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688374"/>
            <a:ext cx="5902809" cy="2914223"/>
          </a:xfrm>
          <a:prstGeom prst="ellips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7" name="Picture 6" descr="TOA reflectance image">
            <a:extLst>
              <a:ext uri="{FF2B5EF4-FFF2-40B4-BE49-F238E27FC236}">
                <a16:creationId xmlns:a16="http://schemas.microsoft.com/office/drawing/2014/main" id="{1587113B-90C2-48BB-8478-D45A4829E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905" y="0"/>
            <a:ext cx="2706095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47E7AB-47D8-4A2A-BE83-7E056FF6404E}"/>
              </a:ext>
            </a:extLst>
          </p:cNvPr>
          <p:cNvSpPr txBox="1"/>
          <p:nvPr/>
        </p:nvSpPr>
        <p:spPr>
          <a:xfrm>
            <a:off x="5512039" y="4771775"/>
            <a:ext cx="1009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Relative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351EF-43F5-4C2D-A278-B24A18BD11FE}"/>
              </a:ext>
            </a:extLst>
          </p:cNvPr>
          <p:cNvSpPr txBox="1"/>
          <p:nvPr/>
        </p:nvSpPr>
        <p:spPr>
          <a:xfrm>
            <a:off x="4744121" y="-4482"/>
            <a:ext cx="187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Absolute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315348-25E4-4484-A861-275156887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" idx="6"/>
          </p:cNvCxnSpPr>
          <p:nvPr/>
        </p:nvCxnSpPr>
        <p:spPr bwMode="auto">
          <a:xfrm>
            <a:off x="5902809" y="2145486"/>
            <a:ext cx="841750" cy="749788"/>
          </a:xfrm>
          <a:prstGeom prst="straightConnector1">
            <a:avLst/>
          </a:prstGeom>
          <a:solidFill>
            <a:schemeClr val="hlink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 descr="i2r logo">
            <a:extLst>
              <a:ext uri="{FF2B5EF4-FFF2-40B4-BE49-F238E27FC236}">
                <a16:creationId xmlns:a16="http://schemas.microsoft.com/office/drawing/2014/main" id="{C2F68C36-D1E1-4441-9095-455FE80577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27" y="3449053"/>
            <a:ext cx="676864" cy="6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81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BDA2-98DB-4E57-B091-79D0A1F7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Per-Pixel Uncertainty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27349-F571-4D6A-B4E0-8AB1C60E49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per pixel uncertainty chart">
            <a:extLst>
              <a:ext uri="{FF2B5EF4-FFF2-40B4-BE49-F238E27FC236}">
                <a16:creationId xmlns:a16="http://schemas.microsoft.com/office/drawing/2014/main" id="{17598DFC-1913-4B5D-8648-EC895233C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40" y="881167"/>
            <a:ext cx="5727269" cy="324394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9AD8527-F09D-452E-AB9A-B71E5E927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8126" y="364851"/>
            <a:ext cx="5854683" cy="2893988"/>
          </a:xfrm>
          <a:prstGeom prst="ellips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9" name="Picture 8" descr="TOA reflectance">
            <a:extLst>
              <a:ext uri="{FF2B5EF4-FFF2-40B4-BE49-F238E27FC236}">
                <a16:creationId xmlns:a16="http://schemas.microsoft.com/office/drawing/2014/main" id="{CD09EEFF-B393-465E-83CA-2F06151C6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905" y="0"/>
            <a:ext cx="2706095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8C28A3-6946-4D7D-B7F8-AFB0DCA5132A}"/>
              </a:ext>
            </a:extLst>
          </p:cNvPr>
          <p:cNvSpPr txBox="1"/>
          <p:nvPr/>
        </p:nvSpPr>
        <p:spPr>
          <a:xfrm>
            <a:off x="5512039" y="4771775"/>
            <a:ext cx="1009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Relative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58162D-2B88-492D-A307-0A54FF665984}"/>
              </a:ext>
            </a:extLst>
          </p:cNvPr>
          <p:cNvSpPr txBox="1"/>
          <p:nvPr/>
        </p:nvSpPr>
        <p:spPr>
          <a:xfrm>
            <a:off x="4744121" y="-4482"/>
            <a:ext cx="187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Absolute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406DF6-9A46-4A91-9C22-A1BD4B054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6"/>
          </p:cNvCxnSpPr>
          <p:nvPr/>
        </p:nvCxnSpPr>
        <p:spPr bwMode="auto">
          <a:xfrm>
            <a:off x="5902809" y="1811845"/>
            <a:ext cx="841750" cy="759905"/>
          </a:xfrm>
          <a:prstGeom prst="straightConnector1">
            <a:avLst/>
          </a:prstGeom>
          <a:solidFill>
            <a:schemeClr val="hlink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Picture 19" descr="i2r logo">
            <a:extLst>
              <a:ext uri="{FF2B5EF4-FFF2-40B4-BE49-F238E27FC236}">
                <a16:creationId xmlns:a16="http://schemas.microsoft.com/office/drawing/2014/main" id="{DC74B0B1-4C08-4CF9-A88B-38B5FA1820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27" y="3449053"/>
            <a:ext cx="676864" cy="6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89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BDA2-98DB-4E57-B091-79D0A1F7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Per-Pixel Uncertainty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27349-F571-4D6A-B4E0-8AB1C60E49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 descr="per pixel uncertainty chart">
            <a:extLst>
              <a:ext uri="{FF2B5EF4-FFF2-40B4-BE49-F238E27FC236}">
                <a16:creationId xmlns:a16="http://schemas.microsoft.com/office/drawing/2014/main" id="{17598DFC-1913-4B5D-8648-EC895233C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40" y="1211180"/>
            <a:ext cx="5727269" cy="324394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B0B4E4E-B557-45D1-9A51-3514DF84E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561347" y="3307249"/>
            <a:ext cx="2701949" cy="1250141"/>
          </a:xfrm>
          <a:prstGeom prst="ellips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A77850-5823-4A6D-BDEA-146D58F20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 flipV="1">
            <a:off x="6263296" y="1966304"/>
            <a:ext cx="797522" cy="1966016"/>
          </a:xfrm>
          <a:prstGeom prst="straightConnector1">
            <a:avLst/>
          </a:prstGeom>
          <a:solidFill>
            <a:schemeClr val="hlink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B5AFDC-DB5C-46D4-ACFA-67575F0A438C}"/>
              </a:ext>
            </a:extLst>
          </p:cNvPr>
          <p:cNvSpPr txBox="1"/>
          <p:nvPr/>
        </p:nvSpPr>
        <p:spPr>
          <a:xfrm>
            <a:off x="6978316" y="1417588"/>
            <a:ext cx="2165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 Working on this part</a:t>
            </a:r>
          </a:p>
          <a:p>
            <a:endParaRPr lang="en-US" dirty="0"/>
          </a:p>
          <a:p>
            <a:r>
              <a:rPr lang="en-US" dirty="0"/>
              <a:t>And this is for Level 1, not surface reflectance or temperature</a:t>
            </a:r>
          </a:p>
        </p:txBody>
      </p:sp>
      <p:pic>
        <p:nvPicPr>
          <p:cNvPr id="11" name="Picture 10" descr="i2r logo">
            <a:extLst>
              <a:ext uri="{FF2B5EF4-FFF2-40B4-BE49-F238E27FC236}">
                <a16:creationId xmlns:a16="http://schemas.microsoft.com/office/drawing/2014/main" id="{F9010CFA-7C4B-4C41-8CB9-6B42515131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27" y="3449053"/>
            <a:ext cx="676864" cy="6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1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988F-924B-40ED-A7E2-FF103AFA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Datasets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1AD2A8A-7AF5-441A-9DC1-2D1E07BC9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86652" y="4778650"/>
            <a:ext cx="357469" cy="198132"/>
          </a:xfrm>
        </p:spPr>
        <p:txBody>
          <a:bodyPr/>
          <a:lstStyle/>
          <a:p>
            <a:fld id="{20DCB0BB-DA56-4870-8FFD-9F6C129DE2B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3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B94F7-F679-4142-BF98-DD535577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Sentinel-2A&amp;B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74B85-7264-43F1-9939-7FFBD62F0C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Sentinel-2 Processing Baseline 04.00</a:t>
            </a:r>
          </a:p>
          <a:p>
            <a:pPr lvl="1"/>
            <a:r>
              <a:rPr lang="en-US" dirty="0"/>
              <a:t>Correction of the radiometric bias between Sentinel-2A and Sentinel-2B (keeping Sentinel-2A as reference): Sentinel-2A and Sentinel-2B radiometric cross-calibration results have highlighted a small bias for VNIR bands B01 to B09. This radiometric difference will be mitigated by applying a radiometric bias correction of </a:t>
            </a:r>
            <a:r>
              <a:rPr lang="en-US" dirty="0">
                <a:highlight>
                  <a:srgbClr val="FFFF00"/>
                </a:highlight>
              </a:rPr>
              <a:t>1.1%</a:t>
            </a:r>
            <a:r>
              <a:rPr lang="en-US" dirty="0"/>
              <a:t> to Sentinel-2B VNIR bands B01 to B09.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A261A-A369-4EAC-9052-1684995C6236}"/>
              </a:ext>
            </a:extLst>
          </p:cNvPr>
          <p:cNvSpPr txBox="1"/>
          <p:nvPr/>
        </p:nvSpPr>
        <p:spPr>
          <a:xfrm>
            <a:off x="3454056" y="3012969"/>
            <a:ext cx="56899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b="1" i="0" dirty="0">
                <a:solidFill>
                  <a:srgbClr val="003247"/>
                </a:solidFill>
                <a:effectLst/>
                <a:latin typeface="ESA"/>
              </a:rPr>
              <a:t>News</a:t>
            </a:r>
          </a:p>
          <a:p>
            <a:r>
              <a:rPr lang="en-US" b="1" i="0" dirty="0">
                <a:solidFill>
                  <a:srgbClr val="212529"/>
                </a:solidFill>
                <a:effectLst/>
                <a:latin typeface="ESA"/>
              </a:rPr>
              <a:t>Copernicus Sentinel-2: Major Products Upgrade Upcoming</a:t>
            </a:r>
          </a:p>
          <a:p>
            <a:r>
              <a:rPr lang="en-US" b="1" i="0" dirty="0">
                <a:solidFill>
                  <a:srgbClr val="212529"/>
                </a:solidFill>
                <a:effectLst/>
                <a:latin typeface="ESA"/>
              </a:rPr>
              <a:t>29 September 2021</a:t>
            </a:r>
          </a:p>
          <a:p>
            <a:r>
              <a:rPr lang="en-US" b="1" i="0" dirty="0">
                <a:solidFill>
                  <a:srgbClr val="212529"/>
                </a:solidFill>
                <a:effectLst/>
                <a:latin typeface="ESA"/>
                <a:hlinkClick r:id="rId2"/>
              </a:rPr>
              <a:t>https://sentinel.esa.int/web/sentinel/-/copernicus-sentinel-2-major-products-upgrade-upcoming</a:t>
            </a:r>
            <a:r>
              <a:rPr lang="en-US" b="1" dirty="0">
                <a:solidFill>
                  <a:srgbClr val="212529"/>
                </a:solidFill>
                <a:latin typeface="ESA"/>
              </a:rPr>
              <a:t> </a:t>
            </a:r>
            <a:endParaRPr lang="en-US" b="1" i="0" dirty="0">
              <a:solidFill>
                <a:srgbClr val="212529"/>
              </a:solidFill>
              <a:effectLst/>
              <a:latin typeface="ES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4289A-A1DD-493C-B3F9-14139BA31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35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1B83-5940-498B-B3DD-B486C7EA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 and Landsat 8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2ECD3-2264-4DA7-970E-013D73A005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phenology reconstruction">
            <a:extLst>
              <a:ext uri="{FF2B5EF4-FFF2-40B4-BE49-F238E27FC236}">
                <a16:creationId xmlns:a16="http://schemas.microsoft.com/office/drawing/2014/main" id="{F3177DFE-A5FA-4587-8D2A-BE67178E8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40" y="898214"/>
            <a:ext cx="5894855" cy="4245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EF9FF3-146D-409C-B24B-43A204307FBB}"/>
              </a:ext>
            </a:extLst>
          </p:cNvPr>
          <p:cNvSpPr txBox="1"/>
          <p:nvPr/>
        </p:nvSpPr>
        <p:spPr>
          <a:xfrm>
            <a:off x="6070395" y="2626752"/>
            <a:ext cx="3073605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Rasmus </a:t>
            </a:r>
            <a:r>
              <a:rPr lang="en-US" sz="1600" dirty="0" err="1"/>
              <a:t>Houborg</a:t>
            </a:r>
            <a:endParaRPr lang="en-US" sz="1600" dirty="0"/>
          </a:p>
          <a:p>
            <a:pPr algn="r"/>
            <a:endParaRPr lang="en-US" sz="800" dirty="0"/>
          </a:p>
          <a:p>
            <a:pPr algn="r"/>
            <a:r>
              <a:rPr lang="en-US" sz="1600" i="1" dirty="0"/>
              <a:t>CubeSat, Sentinel-2, Landsat 8, and MODIS data fusion</a:t>
            </a:r>
          </a:p>
          <a:p>
            <a:pPr algn="r"/>
            <a:r>
              <a:rPr lang="en-US" sz="1600" i="1" dirty="0"/>
              <a:t>for enhanced land surface characterization</a:t>
            </a:r>
          </a:p>
          <a:p>
            <a:pPr algn="r"/>
            <a:endParaRPr lang="en-US" sz="800" dirty="0"/>
          </a:p>
          <a:p>
            <a:pPr algn="r"/>
            <a:r>
              <a:rPr lang="en-US" sz="1600" dirty="0"/>
              <a:t>JACIE 2018</a:t>
            </a:r>
          </a:p>
        </p:txBody>
      </p:sp>
    </p:spTree>
    <p:extLst>
      <p:ext uri="{BB962C8B-B14F-4D97-AF65-F5344CB8AC3E}">
        <p14:creationId xmlns:p14="http://schemas.microsoft.com/office/powerpoint/2010/main" val="3506499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1A5AF-94CE-4938-972A-0F4D572A7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62B30-21FA-4B1D-B2AB-9DDD17BB5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 descr="common references chart">
            <a:extLst>
              <a:ext uri="{FF2B5EF4-FFF2-40B4-BE49-F238E27FC236}">
                <a16:creationId xmlns:a16="http://schemas.microsoft.com/office/drawing/2014/main" id="{F1A3D4DC-1F88-4869-9D97-1CD45162D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7" y="917410"/>
            <a:ext cx="7507705" cy="351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3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98706-6AC1-4988-9188-22B70AB0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Differences – Landsat 8 vs Sentinel 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03E77E-6317-43CA-BBBD-3B05A63CD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540" y="845043"/>
            <a:ext cx="8621989" cy="995794"/>
          </a:xfrm>
        </p:spPr>
        <p:txBody>
          <a:bodyPr>
            <a:normAutofit fontScale="77500" lnSpcReduction="20000"/>
          </a:bodyPr>
          <a:lstStyle/>
          <a:p>
            <a:r>
              <a:rPr lang="en-US" b="0" dirty="0"/>
              <a:t>Landsat based its Collection 2 georeferencing off the Sentinel-2 Global Reference Image (GRI)</a:t>
            </a:r>
          </a:p>
          <a:p>
            <a:pPr lvl="1"/>
            <a:r>
              <a:rPr lang="en-US" i="0" u="none" strike="noStrike" dirty="0">
                <a:solidFill>
                  <a:srgbClr val="000000"/>
                </a:solidFill>
                <a:effectLst/>
              </a:rPr>
              <a:t>L8 vs S2 (using GRI data) co-registration error is expected to be &lt; 8 m</a:t>
            </a:r>
            <a:r>
              <a:rPr lang="en-US" i="0" dirty="0">
                <a:solidFill>
                  <a:srgbClr val="000000"/>
                </a:solidFill>
                <a:effectLst/>
              </a:rPr>
              <a:t>​</a:t>
            </a:r>
          </a:p>
          <a:p>
            <a:r>
              <a:rPr lang="en-US" b="0" dirty="0">
                <a:solidFill>
                  <a:srgbClr val="000000"/>
                </a:solidFill>
              </a:rPr>
              <a:t>Still differences in Spectral Responses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77C388-08AB-43F0-AE10-E87E7B07B7F8}"/>
              </a:ext>
            </a:extLst>
          </p:cNvPr>
          <p:cNvSpPr txBox="1"/>
          <p:nvPr/>
        </p:nvSpPr>
        <p:spPr>
          <a:xfrm>
            <a:off x="-4211" y="2007555"/>
            <a:ext cx="474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Grass Target Spectra with L8 and S2 RSRs</a:t>
            </a:r>
          </a:p>
        </p:txBody>
      </p:sp>
      <p:pic>
        <p:nvPicPr>
          <p:cNvPr id="5" name="Picture 4" descr="grass target spectra">
            <a:extLst>
              <a:ext uri="{FF2B5EF4-FFF2-40B4-BE49-F238E27FC236}">
                <a16:creationId xmlns:a16="http://schemas.microsoft.com/office/drawing/2014/main" id="{ACFE7700-C78F-44AF-9D25-3FFCA804F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913"/>
            <a:ext cx="4744121" cy="2872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0E5B6A-5872-4B80-B0D8-1D0F34E728C4}"/>
              </a:ext>
            </a:extLst>
          </p:cNvPr>
          <p:cNvSpPr txBox="1"/>
          <p:nvPr/>
        </p:nvSpPr>
        <p:spPr>
          <a:xfrm>
            <a:off x="5260098" y="2270913"/>
            <a:ext cx="389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Percent Diff. between L8 and S2</a:t>
            </a:r>
          </a:p>
        </p:txBody>
      </p:sp>
      <p:pic>
        <p:nvPicPr>
          <p:cNvPr id="6" name="Picture 5" descr="difference between L8 and S2 image">
            <a:extLst>
              <a:ext uri="{FF2B5EF4-FFF2-40B4-BE49-F238E27FC236}">
                <a16:creationId xmlns:a16="http://schemas.microsoft.com/office/drawing/2014/main" id="{6C7D8CEF-D310-4977-B80B-120367864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675" y="2620306"/>
            <a:ext cx="3900748" cy="252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54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F79F-912D-48BE-AFD7-C827675E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 Metrics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90760CE-5282-4D2E-B689-AE6FA0B851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86652" y="4778650"/>
            <a:ext cx="357469" cy="198132"/>
          </a:xfrm>
        </p:spPr>
        <p:txBody>
          <a:bodyPr/>
          <a:lstStyle/>
          <a:p>
            <a:fld id="{20DCB0BB-DA56-4870-8FFD-9F6C129DE2B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7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CB9D5-29AB-4B9F-845D-F897262E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6F95-FA3C-41F3-8252-CF7B2C40F9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CARD4L</a:t>
            </a:r>
          </a:p>
          <a:p>
            <a:r>
              <a:rPr lang="en-US" dirty="0"/>
              <a:t>SI-Traceability and Uncertainty</a:t>
            </a:r>
          </a:p>
          <a:p>
            <a:r>
              <a:rPr lang="en-US" dirty="0"/>
              <a:t>Combining Datasets</a:t>
            </a:r>
          </a:p>
          <a:p>
            <a:r>
              <a:rPr lang="en-US" dirty="0"/>
              <a:t>Interoperability Metrics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D3D77-6C84-4075-A306-9E9240C60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91487" y="4778650"/>
            <a:ext cx="352634" cy="198132"/>
          </a:xfrm>
        </p:spPr>
        <p:txBody>
          <a:bodyPr/>
          <a:lstStyle/>
          <a:p>
            <a:fld id="{20DCB0BB-DA56-4870-8FFD-9F6C129DE2B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3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FF2EE-68AD-4632-8547-39022BF7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 Metric Methodology</a:t>
            </a:r>
          </a:p>
        </p:txBody>
      </p:sp>
      <p:pic>
        <p:nvPicPr>
          <p:cNvPr id="4" name="Picture 3" descr="IMM Diagram&#10;">
            <a:extLst>
              <a:ext uri="{FF2B5EF4-FFF2-40B4-BE49-F238E27FC236}">
                <a16:creationId xmlns:a16="http://schemas.microsoft.com/office/drawing/2014/main" id="{608772C4-E7B5-49DF-97A3-A0478251E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97" y="862752"/>
            <a:ext cx="6127606" cy="3571961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8F23B90-2812-48AE-B29B-C59A4C0BC8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86652" y="4778650"/>
            <a:ext cx="357469" cy="198132"/>
          </a:xfrm>
        </p:spPr>
        <p:txBody>
          <a:bodyPr/>
          <a:lstStyle/>
          <a:p>
            <a:fld id="{20DCB0BB-DA56-4870-8FFD-9F6C129DE2B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13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91479-7870-4E0C-BC85-36E53C0B0E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540" y="-484287"/>
            <a:ext cx="7850510" cy="484287"/>
          </a:xfrm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Spatial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6BC8BF4-899B-46B5-9591-C15AF57560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041391"/>
                  </p:ext>
                </p:extLst>
              </p:nvPr>
            </p:nvGraphicFramePr>
            <p:xfrm>
              <a:off x="0" y="0"/>
              <a:ext cx="9144000" cy="4228605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204933">
                      <a:extLst>
                        <a:ext uri="{9D8B030D-6E8A-4147-A177-3AD203B41FA5}">
                          <a16:colId xmlns:a16="http://schemas.microsoft.com/office/drawing/2014/main" val="165509383"/>
                        </a:ext>
                      </a:extLst>
                    </a:gridCol>
                    <a:gridCol w="2891067">
                      <a:extLst>
                        <a:ext uri="{9D8B030D-6E8A-4147-A177-3AD203B41FA5}">
                          <a16:colId xmlns:a16="http://schemas.microsoft.com/office/drawing/2014/main" val="332893557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270325502"/>
                        </a:ext>
                      </a:extLst>
                    </a:gridCol>
                  </a:tblGrid>
                  <a:tr h="383815">
                    <a:tc gridSpan="3">
                      <a:txBody>
                        <a:bodyPr/>
                        <a:lstStyle/>
                        <a:p>
                          <a:r>
                            <a:rPr lang="en-US" sz="3200" dirty="0"/>
                            <a:t>Spatial Dimension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4581438"/>
                      </a:ext>
                    </a:extLst>
                  </a:tr>
                  <a:tr h="295523">
                    <a:tc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Action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Combined Data Stream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28004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Provide two data sets in their native resolutions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Or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Resample higher resolution data to match lower resolution data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Two data streams with the same spatial resolution that can be combined / compared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5306542"/>
                      </a:ext>
                    </a:extLst>
                  </a:tr>
                  <a:tr h="504744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Pixel size, </a:t>
                          </a:r>
                          <a:r>
                            <a:rPr lang="en-US" sz="1300" i="1" dirty="0"/>
                            <a:t>P</a:t>
                          </a:r>
                          <a:r>
                            <a:rPr lang="en-US" sz="1300" i="1" baseline="-25000" dirty="0"/>
                            <a:t>A</a:t>
                          </a:r>
                          <a:r>
                            <a:rPr lang="en-US" sz="1300" i="0" dirty="0"/>
                            <a:t> (meters), of a product (not sensor)</a:t>
                          </a:r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01274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2461218"/>
                      </a:ext>
                    </a:extLst>
                  </a:tr>
                  <a:tr h="50474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/>
                            <a:t>Pixel size, </a:t>
                          </a:r>
                          <a:r>
                            <a:rPr lang="en-US" sz="1300" i="1" dirty="0"/>
                            <a:t>P</a:t>
                          </a:r>
                          <a:r>
                            <a:rPr lang="en-US" sz="1300" i="1" baseline="-25000" dirty="0"/>
                            <a:t>B</a:t>
                          </a:r>
                          <a:r>
                            <a:rPr lang="en-US" sz="1300" i="0" dirty="0"/>
                            <a:t> (meters), of a product (not sensor)</a:t>
                          </a:r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862127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the difference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300208"/>
                      </a:ext>
                    </a:extLst>
                  </a:tr>
                  <a:tr h="295193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Pixel alignment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1910808"/>
                      </a:ext>
                    </a:extLst>
                  </a:tr>
                  <a:tr h="383815">
                    <a:tc rowSpan="2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Interoperability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1762147"/>
                      </a:ext>
                    </a:extLst>
                  </a:tr>
                  <a:tr h="5047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300" i="1" dirty="0"/>
                            <a:t>What is the pixel size on the ground for the combined product?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3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129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6BC8BF4-899B-46B5-9591-C15AF57560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041391"/>
                  </p:ext>
                </p:extLst>
              </p:nvPr>
            </p:nvGraphicFramePr>
            <p:xfrm>
              <a:off x="0" y="0"/>
              <a:ext cx="9144000" cy="4228605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204933">
                      <a:extLst>
                        <a:ext uri="{9D8B030D-6E8A-4147-A177-3AD203B41FA5}">
                          <a16:colId xmlns:a16="http://schemas.microsoft.com/office/drawing/2014/main" val="165509383"/>
                        </a:ext>
                      </a:extLst>
                    </a:gridCol>
                    <a:gridCol w="2891067">
                      <a:extLst>
                        <a:ext uri="{9D8B030D-6E8A-4147-A177-3AD203B41FA5}">
                          <a16:colId xmlns:a16="http://schemas.microsoft.com/office/drawing/2014/main" val="332893557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270325502"/>
                        </a:ext>
                      </a:extLst>
                    </a:gridCol>
                  </a:tblGrid>
                  <a:tr h="579120">
                    <a:tc gridSpan="3">
                      <a:txBody>
                        <a:bodyPr/>
                        <a:lstStyle/>
                        <a:p>
                          <a:r>
                            <a:rPr lang="en-US" sz="3200" dirty="0"/>
                            <a:t>Spatial Dimension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458143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Action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Combined Data Stream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28004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Provide two data sets in their native resolutions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Or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Resample higher resolution data to match lower resolution data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Two data streams with the same spatial resolution that can be combined / compared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5306542"/>
                      </a:ext>
                    </a:extLst>
                  </a:tr>
                  <a:tr h="504744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Pixel size, </a:t>
                          </a:r>
                          <a:r>
                            <a:rPr lang="en-US" sz="1300" i="1" dirty="0"/>
                            <a:t>P</a:t>
                          </a:r>
                          <a:r>
                            <a:rPr lang="en-US" sz="1300" i="1" baseline="-25000" dirty="0"/>
                            <a:t>A</a:t>
                          </a:r>
                          <a:r>
                            <a:rPr lang="en-US" sz="1300" i="0" dirty="0"/>
                            <a:t> (meters), of a product (not sensor)</a:t>
                          </a:r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01274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2461218"/>
                      </a:ext>
                    </a:extLst>
                  </a:tr>
                  <a:tr h="50474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/>
                            <a:t>Pixel size, </a:t>
                          </a:r>
                          <a:r>
                            <a:rPr lang="en-US" sz="1300" i="1" dirty="0"/>
                            <a:t>P</a:t>
                          </a:r>
                          <a:r>
                            <a:rPr lang="en-US" sz="1300" i="1" baseline="-25000" dirty="0"/>
                            <a:t>B</a:t>
                          </a:r>
                          <a:r>
                            <a:rPr lang="en-US" sz="1300" i="0" dirty="0"/>
                            <a:t> (meters), of a product (not sensor)</a:t>
                          </a:r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862127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the difference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300208"/>
                      </a:ext>
                    </a:extLst>
                  </a:tr>
                  <a:tr h="295193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Pixel alignment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1910808"/>
                      </a:ext>
                    </a:extLst>
                  </a:tr>
                  <a:tr h="383815">
                    <a:tc rowSpan="2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Interoperability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1762147"/>
                      </a:ext>
                    </a:extLst>
                  </a:tr>
                  <a:tr h="5047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4209" t="-751807" r="-411" b="-241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129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3D892BB-6261-4AAA-A531-54253C0A5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86652" y="4778650"/>
            <a:ext cx="357469" cy="198132"/>
          </a:xfrm>
        </p:spPr>
        <p:txBody>
          <a:bodyPr/>
          <a:lstStyle/>
          <a:p>
            <a:fld id="{20DCB0BB-DA56-4870-8FFD-9F6C129DE2B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64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E56B-ED3A-4CC0-880B-8FE7019401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540" y="-484287"/>
            <a:ext cx="7850510" cy="484287"/>
          </a:xfrm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Geometric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6BC8BF4-899B-46B5-9591-C15AF57560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2443433"/>
                  </p:ext>
                </p:extLst>
              </p:nvPr>
            </p:nvGraphicFramePr>
            <p:xfrm>
              <a:off x="0" y="0"/>
              <a:ext cx="9144000" cy="4513526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758545">
                      <a:extLst>
                        <a:ext uri="{9D8B030D-6E8A-4147-A177-3AD203B41FA5}">
                          <a16:colId xmlns:a16="http://schemas.microsoft.com/office/drawing/2014/main" val="165509383"/>
                        </a:ext>
                      </a:extLst>
                    </a:gridCol>
                    <a:gridCol w="3337455">
                      <a:extLst>
                        <a:ext uri="{9D8B030D-6E8A-4147-A177-3AD203B41FA5}">
                          <a16:colId xmlns:a16="http://schemas.microsoft.com/office/drawing/2014/main" val="332893557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270325502"/>
                        </a:ext>
                      </a:extLst>
                    </a:gridCol>
                  </a:tblGrid>
                  <a:tr h="383815">
                    <a:tc gridSpan="3">
                      <a:txBody>
                        <a:bodyPr/>
                        <a:lstStyle/>
                        <a:p>
                          <a:r>
                            <a:rPr lang="en-US" sz="3200" dirty="0"/>
                            <a:t>Geometric Dimension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4581438"/>
                      </a:ext>
                    </a:extLst>
                  </a:tr>
                  <a:tr h="295523">
                    <a:tc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Action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Combined Data Stream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28004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Provide data sets with their original datum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Or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Define a common grid (projection / datum) and correct to it; include any known inter-sensory bias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Two data streams brought onto the same grid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5306542"/>
                      </a:ext>
                    </a:extLst>
                  </a:tr>
                  <a:tr h="504744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CE-90 (90% Circular Error), </a:t>
                          </a:r>
                        </a:p>
                        <a:p>
                          <a:r>
                            <a:rPr lang="en-US" sz="1300" i="1" dirty="0"/>
                            <a:t>CE</a:t>
                          </a:r>
                          <a:r>
                            <a:rPr lang="en-US" sz="1300" i="1" baseline="-25000" dirty="0"/>
                            <a:t>A</a:t>
                          </a:r>
                          <a:r>
                            <a:rPr lang="en-US" sz="1300" i="0" dirty="0"/>
                            <a:t> (meters)</a:t>
                          </a:r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01274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2461218"/>
                      </a:ext>
                    </a:extLst>
                  </a:tr>
                  <a:tr h="504744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CE-90 (90% Circular Error), </a:t>
                          </a:r>
                        </a:p>
                        <a:p>
                          <a:r>
                            <a:rPr lang="en-US" sz="1300" i="1" dirty="0"/>
                            <a:t>CE</a:t>
                          </a:r>
                          <a:r>
                            <a:rPr lang="en-US" sz="1300" i="1" baseline="-25000" dirty="0"/>
                            <a:t>B</a:t>
                          </a:r>
                          <a:r>
                            <a:rPr lang="en-US" sz="1300" i="0" dirty="0"/>
                            <a:t> (meters)</a:t>
                          </a:r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862127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the difference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300208"/>
                      </a:ext>
                    </a:extLst>
                  </a:tr>
                  <a:tr h="295193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Inter-sensor bias, </a:t>
                          </a:r>
                          <a:r>
                            <a:rPr lang="en-US" sz="1300" i="1" dirty="0"/>
                            <a:t>B</a:t>
                          </a:r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1910808"/>
                      </a:ext>
                    </a:extLst>
                  </a:tr>
                  <a:tr h="383815">
                    <a:tc rowSpan="2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Interoperability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1762147"/>
                      </a:ext>
                    </a:extLst>
                  </a:tr>
                  <a:tr h="5047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300" i="1" dirty="0"/>
                            <a:t>How close are pixels from one data set to pixels of another data set?  Can I stack pixels?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3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129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6BC8BF4-899B-46B5-9591-C15AF57560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2443433"/>
                  </p:ext>
                </p:extLst>
              </p:nvPr>
            </p:nvGraphicFramePr>
            <p:xfrm>
              <a:off x="0" y="0"/>
              <a:ext cx="9144000" cy="4513526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758545">
                      <a:extLst>
                        <a:ext uri="{9D8B030D-6E8A-4147-A177-3AD203B41FA5}">
                          <a16:colId xmlns:a16="http://schemas.microsoft.com/office/drawing/2014/main" val="165509383"/>
                        </a:ext>
                      </a:extLst>
                    </a:gridCol>
                    <a:gridCol w="3337455">
                      <a:extLst>
                        <a:ext uri="{9D8B030D-6E8A-4147-A177-3AD203B41FA5}">
                          <a16:colId xmlns:a16="http://schemas.microsoft.com/office/drawing/2014/main" val="332893557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270325502"/>
                        </a:ext>
                      </a:extLst>
                    </a:gridCol>
                  </a:tblGrid>
                  <a:tr h="579120">
                    <a:tc gridSpan="3">
                      <a:txBody>
                        <a:bodyPr/>
                        <a:lstStyle/>
                        <a:p>
                          <a:r>
                            <a:rPr lang="en-US" sz="3200" dirty="0"/>
                            <a:t>Geometric Dimension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458143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Action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Combined Data Stream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28004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Provide data sets with their original datum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Or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Define a common grid (projection / datum) and correct to it; include any known inter-sensory bias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Two data streams brought onto the same grid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5306542"/>
                      </a:ext>
                    </a:extLst>
                  </a:tr>
                  <a:tr h="504744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CE-90 (90% Circular Error), </a:t>
                          </a:r>
                        </a:p>
                        <a:p>
                          <a:r>
                            <a:rPr lang="en-US" sz="1300" i="1" dirty="0"/>
                            <a:t>CE</a:t>
                          </a:r>
                          <a:r>
                            <a:rPr lang="en-US" sz="1300" i="1" baseline="-25000" dirty="0"/>
                            <a:t>A</a:t>
                          </a:r>
                          <a:r>
                            <a:rPr lang="en-US" sz="1300" i="0" dirty="0"/>
                            <a:t> (meters)</a:t>
                          </a:r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01274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2461218"/>
                      </a:ext>
                    </a:extLst>
                  </a:tr>
                  <a:tr h="504744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CE-90 (90% Circular Error), </a:t>
                          </a:r>
                        </a:p>
                        <a:p>
                          <a:r>
                            <a:rPr lang="en-US" sz="1300" i="1" dirty="0"/>
                            <a:t>CE</a:t>
                          </a:r>
                          <a:r>
                            <a:rPr lang="en-US" sz="1300" i="1" baseline="-25000" dirty="0"/>
                            <a:t>B</a:t>
                          </a:r>
                          <a:r>
                            <a:rPr lang="en-US" sz="1300" i="0" dirty="0"/>
                            <a:t> (meters)</a:t>
                          </a:r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8621275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the difference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300208"/>
                      </a:ext>
                    </a:extLst>
                  </a:tr>
                  <a:tr h="295193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Inter-sensor bias, </a:t>
                          </a:r>
                          <a:r>
                            <a:rPr lang="en-US" sz="1300" i="1" dirty="0"/>
                            <a:t>B</a:t>
                          </a:r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1910808"/>
                      </a:ext>
                    </a:extLst>
                  </a:tr>
                  <a:tr h="383815">
                    <a:tc rowSpan="2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Interoperability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1762147"/>
                      </a:ext>
                    </a:extLst>
                  </a:tr>
                  <a:tr h="68580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3457" t="-567257" r="-382" b="-354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129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E9C9226-F701-40BD-AB5B-E590AD4DFC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86652" y="4778650"/>
            <a:ext cx="357469" cy="198132"/>
          </a:xfrm>
        </p:spPr>
        <p:txBody>
          <a:bodyPr/>
          <a:lstStyle/>
          <a:p>
            <a:fld id="{20DCB0BB-DA56-4870-8FFD-9F6C129DE2B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14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50BD-C076-43BE-82A7-34CAE6DB98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540" y="-484287"/>
            <a:ext cx="7850510" cy="484287"/>
          </a:xfrm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Temporal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6BC8BF4-899B-46B5-9591-C15AF57560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6135404"/>
                  </p:ext>
                </p:extLst>
              </p:nvPr>
            </p:nvGraphicFramePr>
            <p:xfrm>
              <a:off x="0" y="0"/>
              <a:ext cx="9144001" cy="4437819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920181">
                      <a:extLst>
                        <a:ext uri="{9D8B030D-6E8A-4147-A177-3AD203B41FA5}">
                          <a16:colId xmlns:a16="http://schemas.microsoft.com/office/drawing/2014/main" val="165509383"/>
                        </a:ext>
                      </a:extLst>
                    </a:gridCol>
                    <a:gridCol w="3175820">
                      <a:extLst>
                        <a:ext uri="{9D8B030D-6E8A-4147-A177-3AD203B41FA5}">
                          <a16:colId xmlns:a16="http://schemas.microsoft.com/office/drawing/2014/main" val="332893557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270325502"/>
                        </a:ext>
                      </a:extLst>
                    </a:gridCol>
                  </a:tblGrid>
                  <a:tr h="383815">
                    <a:tc gridSpan="3">
                      <a:txBody>
                        <a:bodyPr/>
                        <a:lstStyle/>
                        <a:p>
                          <a:r>
                            <a:rPr lang="en-US" sz="3200" dirty="0"/>
                            <a:t>Temporal Dimension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4581438"/>
                      </a:ext>
                    </a:extLst>
                  </a:tr>
                  <a:tr h="246703">
                    <a:tc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Action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Combined Data Stream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28004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Find a common overpass time for comparison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Or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Create a data set that merge the two to get more overpasses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Matchups between two sensors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Or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Single data set from the two data sets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530654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Time between overpasses,</a:t>
                          </a:r>
                          <a:r>
                            <a:rPr lang="en-US" sz="1300" i="1" dirty="0"/>
                            <a:t> T</a:t>
                          </a:r>
                          <a:r>
                            <a:rPr lang="en-US" sz="1300" i="1" baseline="-25000" dirty="0"/>
                            <a:t>A</a:t>
                          </a:r>
                          <a:r>
                            <a:rPr lang="en-US" sz="1300" i="1" dirty="0"/>
                            <a:t> </a:t>
                          </a:r>
                          <a:r>
                            <a:rPr lang="en-US" sz="1300" dirty="0"/>
                            <a:t>(days)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01274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2461218"/>
                      </a:ext>
                    </a:extLst>
                  </a:tr>
                  <a:tr h="345054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Time between overpasses,</a:t>
                          </a:r>
                          <a:r>
                            <a:rPr lang="en-US" sz="1300" i="1" dirty="0"/>
                            <a:t> T</a:t>
                          </a:r>
                          <a:r>
                            <a:rPr lang="en-US" sz="1300" i="1" baseline="-25000" dirty="0"/>
                            <a:t>A</a:t>
                          </a:r>
                          <a:r>
                            <a:rPr lang="en-US" sz="1300" i="1" dirty="0"/>
                            <a:t> </a:t>
                          </a:r>
                          <a:r>
                            <a:rPr lang="en-US" sz="1300" dirty="0"/>
                            <a:t>(days)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862127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the difference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300208"/>
                      </a:ext>
                    </a:extLst>
                  </a:tr>
                  <a:tr h="159029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Offset time for a particular location, </a:t>
                          </a:r>
                          <a14:m>
                            <m:oMath xmlns:m="http://schemas.openxmlformats.org/officeDocument/2006/math">
                              <m:r>
                                <a:rPr lang="en-US" sz="13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1910808"/>
                      </a:ext>
                    </a:extLst>
                  </a:tr>
                  <a:tr h="217832">
                    <a:tc rowSpan="2"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Interoperability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1762147"/>
                      </a:ext>
                    </a:extLst>
                  </a:tr>
                  <a:tr h="5047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i="1" dirty="0"/>
                            <a:t>How often do I get a match up?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𝑇𝑎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𝐿𝐶𝑀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i="1" dirty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i="1" dirty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i="1" dirty="0"/>
                            <a:t>What is the maximum time gap between any two observations?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𝑇𝑏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i="1" dirty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i="1" dirty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i="1" dirty="0"/>
                            <a:t>What is the observational time difference (within day variability)?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𝑑𝑖𝑢𝑟𝑛𝑎𝑙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′ 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200" i="1" dirty="0"/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endParaRPr lang="en-US" sz="1200" i="1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129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6BC8BF4-899B-46B5-9591-C15AF57560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6135404"/>
                  </p:ext>
                </p:extLst>
              </p:nvPr>
            </p:nvGraphicFramePr>
            <p:xfrm>
              <a:off x="0" y="0"/>
              <a:ext cx="9144001" cy="4437819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920181">
                      <a:extLst>
                        <a:ext uri="{9D8B030D-6E8A-4147-A177-3AD203B41FA5}">
                          <a16:colId xmlns:a16="http://schemas.microsoft.com/office/drawing/2014/main" val="165509383"/>
                        </a:ext>
                      </a:extLst>
                    </a:gridCol>
                    <a:gridCol w="3175820">
                      <a:extLst>
                        <a:ext uri="{9D8B030D-6E8A-4147-A177-3AD203B41FA5}">
                          <a16:colId xmlns:a16="http://schemas.microsoft.com/office/drawing/2014/main" val="332893557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270325502"/>
                        </a:ext>
                      </a:extLst>
                    </a:gridCol>
                  </a:tblGrid>
                  <a:tr h="579120">
                    <a:tc gridSpan="3">
                      <a:txBody>
                        <a:bodyPr/>
                        <a:lstStyle/>
                        <a:p>
                          <a:r>
                            <a:rPr lang="en-US" sz="3200" dirty="0"/>
                            <a:t>Temporal Dimension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4581438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Action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Combined Data Stream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28004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Find a common overpass time for comparison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Or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Create a data set that merge the two to get more overpasses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Matchups between two sensors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Or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Single data set from the two data sets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5306542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Time between overpasses,</a:t>
                          </a:r>
                          <a:r>
                            <a:rPr lang="en-US" sz="1300" i="1" dirty="0"/>
                            <a:t> T</a:t>
                          </a:r>
                          <a:r>
                            <a:rPr lang="en-US" sz="1300" i="1" baseline="-25000" dirty="0"/>
                            <a:t>A</a:t>
                          </a:r>
                          <a:r>
                            <a:rPr lang="en-US" sz="1300" i="1" dirty="0"/>
                            <a:t> </a:t>
                          </a:r>
                          <a:r>
                            <a:rPr lang="en-US" sz="1300" dirty="0"/>
                            <a:t>(days)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01274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2461218"/>
                      </a:ext>
                    </a:extLst>
                  </a:tr>
                  <a:tr h="345054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Time between overpasses,</a:t>
                          </a:r>
                          <a:r>
                            <a:rPr lang="en-US" sz="1300" i="1" dirty="0"/>
                            <a:t> T</a:t>
                          </a:r>
                          <a:r>
                            <a:rPr lang="en-US" sz="1300" i="1" baseline="-25000" dirty="0"/>
                            <a:t>A</a:t>
                          </a:r>
                          <a:r>
                            <a:rPr lang="en-US" sz="1300" i="1" dirty="0"/>
                            <a:t> </a:t>
                          </a:r>
                          <a:r>
                            <a:rPr lang="en-US" sz="1300" dirty="0"/>
                            <a:t>(days)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862127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the difference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300208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18" t="-560000" r="-213987" b="-275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1910808"/>
                      </a:ext>
                    </a:extLst>
                  </a:tr>
                  <a:tr h="289560">
                    <a:tc rowSpan="2"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Interoperability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1762147"/>
                      </a:ext>
                    </a:extLst>
                  </a:tr>
                  <a:tr h="1005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7065" t="-349091" r="-294" b="-424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129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F1FDC52-E24A-4A5C-A647-071F87D628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86652" y="4778650"/>
            <a:ext cx="357469" cy="198132"/>
          </a:xfrm>
        </p:spPr>
        <p:txBody>
          <a:bodyPr/>
          <a:lstStyle/>
          <a:p>
            <a:fld id="{20DCB0BB-DA56-4870-8FFD-9F6C129DE2B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60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C9D7-1502-4CA9-A492-CAD0A3F6BE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540" y="-484287"/>
            <a:ext cx="7850510" cy="484287"/>
          </a:xfrm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Radiometric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6BC8BF4-899B-46B5-9591-C15AF57560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7939571"/>
                  </p:ext>
                </p:extLst>
              </p:nvPr>
            </p:nvGraphicFramePr>
            <p:xfrm>
              <a:off x="0" y="0"/>
              <a:ext cx="9143999" cy="425972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619048">
                      <a:extLst>
                        <a:ext uri="{9D8B030D-6E8A-4147-A177-3AD203B41FA5}">
                          <a16:colId xmlns:a16="http://schemas.microsoft.com/office/drawing/2014/main" val="165509383"/>
                        </a:ext>
                      </a:extLst>
                    </a:gridCol>
                    <a:gridCol w="3476951">
                      <a:extLst>
                        <a:ext uri="{9D8B030D-6E8A-4147-A177-3AD203B41FA5}">
                          <a16:colId xmlns:a16="http://schemas.microsoft.com/office/drawing/2014/main" val="332893557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270325502"/>
                        </a:ext>
                      </a:extLst>
                    </a:gridCol>
                  </a:tblGrid>
                  <a:tr h="569354">
                    <a:tc gridSpan="3">
                      <a:txBody>
                        <a:bodyPr/>
                        <a:lstStyle/>
                        <a:p>
                          <a:r>
                            <a:rPr lang="en-US" sz="3200" dirty="0"/>
                            <a:t>Radiometric Dimension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4581438"/>
                      </a:ext>
                    </a:extLst>
                  </a:tr>
                  <a:tr h="269694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/>
                            <a:t>Action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/>
                            <a:t>Combined Data Stream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280045"/>
                      </a:ext>
                    </a:extLst>
                  </a:tr>
                  <a:tr h="269694">
                    <a:tc>
                      <a:txBody>
                        <a:bodyPr/>
                        <a:lstStyle/>
                        <a:p>
                          <a:r>
                            <a:rPr lang="en-US" sz="1200" b="1" dirty="0"/>
                            <a:t>What I know about data set 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Provide both sensor data sets with information about biases</a:t>
                          </a:r>
                        </a:p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Or</a:t>
                          </a:r>
                        </a:p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Bias correction or harmonization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Data set from both sensors (may have jumps)</a:t>
                          </a:r>
                        </a:p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Or</a:t>
                          </a:r>
                        </a:p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Data sets from both sensors (jumps removed)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5306542"/>
                      </a:ext>
                    </a:extLst>
                  </a:tr>
                  <a:tr h="269694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Radiometric uncertainty, </a:t>
                          </a:r>
                          <a:r>
                            <a:rPr lang="en-US" sz="1200" i="1" dirty="0" err="1"/>
                            <a:t>u</a:t>
                          </a:r>
                          <a:r>
                            <a:rPr lang="en-US" sz="1200" i="1" baseline="-25000" dirty="0" err="1"/>
                            <a:t>A</a:t>
                          </a:r>
                          <a:endParaRPr lang="en-US" sz="1200" i="1" baseline="-250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012745"/>
                      </a:ext>
                    </a:extLst>
                  </a:tr>
                  <a:tr h="319635">
                    <a:tc>
                      <a:txBody>
                        <a:bodyPr/>
                        <a:lstStyle/>
                        <a:p>
                          <a:r>
                            <a:rPr lang="en-US" sz="1200" b="1" dirty="0"/>
                            <a:t>What I know about data set 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2461218"/>
                      </a:ext>
                    </a:extLst>
                  </a:tr>
                  <a:tr h="44949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Radiometric uncertainty, </a:t>
                          </a:r>
                          <a:r>
                            <a:rPr lang="en-US" sz="1200" i="1" dirty="0" err="1"/>
                            <a:t>u</a:t>
                          </a:r>
                          <a:r>
                            <a:rPr lang="en-US" sz="1200" i="1" baseline="-25000" dirty="0" err="1"/>
                            <a:t>B</a:t>
                          </a:r>
                          <a:endParaRPr lang="en-US" sz="1200" dirty="0"/>
                        </a:p>
                        <a:p>
                          <a:endParaRPr lang="en-US" sz="12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9551418"/>
                      </a:ext>
                    </a:extLst>
                  </a:tr>
                  <a:tr h="269694">
                    <a:tc>
                      <a:txBody>
                        <a:bodyPr/>
                        <a:lstStyle/>
                        <a:p>
                          <a:r>
                            <a:rPr lang="en-US" sz="1200" b="1" dirty="0"/>
                            <a:t>What I know about the difference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0241769"/>
                      </a:ext>
                    </a:extLst>
                  </a:tr>
                  <a:tr h="44949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Inter-sensor bias, </a:t>
                          </a:r>
                          <a:r>
                            <a:rPr lang="en-US" sz="1200" i="1" dirty="0"/>
                            <a:t>B</a:t>
                          </a:r>
                        </a:p>
                        <a:p>
                          <a:r>
                            <a:rPr lang="en-US" sz="1200" i="0" dirty="0"/>
                            <a:t>Match up uncertainty, </a:t>
                          </a:r>
                          <a:r>
                            <a:rPr lang="en-US" sz="1200" i="1" dirty="0" err="1"/>
                            <a:t>u</a:t>
                          </a:r>
                          <a:r>
                            <a:rPr lang="en-US" sz="1200" i="1" baseline="-25000" dirty="0" err="1"/>
                            <a:t>M</a:t>
                          </a:r>
                          <a:endParaRPr lang="en-US" sz="1200" i="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/>
                            <a:t>Interoperability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8621275"/>
                      </a:ext>
                    </a:extLst>
                  </a:tr>
                  <a:tr h="1349287">
                    <a:tc>
                      <a:txBody>
                        <a:bodyPr/>
                        <a:lstStyle/>
                        <a:p>
                          <a:endParaRPr lang="en-US" sz="1200" i="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i="1" u="none" dirty="0"/>
                            <a:t>How What is the worst-case radiometric uncertainty for a combined data set over an ROI?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u="none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u="none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1200" b="0" i="1" u="none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200" b="0" i="1" u="none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r>
                                <a:rPr lang="en-US" sz="1200" b="0" i="1" u="none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1200" b="0" i="1" u="none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u="none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200" b="0" i="1" u="none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1200" b="0" i="1" u="none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200" b="0" i="1" u="none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u="none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200" b="0" i="1" u="none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1200" b="0" i="1" u="none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i="1" u="none" dirty="0"/>
                        </a:p>
                        <a:p>
                          <a:endParaRPr lang="en-US" sz="1200" i="1" u="none" dirty="0"/>
                        </a:p>
                        <a:p>
                          <a:r>
                            <a:rPr lang="en-US" sz="1200" i="1" u="none" dirty="0"/>
                            <a:t>What is the bias between data sets? </a:t>
                          </a:r>
                          <a:r>
                            <a:rPr lang="en-US" sz="1200" b="0" i="1" u="none" dirty="0"/>
                            <a:t>B</a:t>
                          </a:r>
                        </a:p>
                        <a:p>
                          <a:r>
                            <a:rPr lang="en-US" sz="1200" b="0" i="1" u="none" dirty="0"/>
                            <a:t>How well can I correct the data sets to a common reference?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u="non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200" i="1" u="non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US" sz="1200" i="1" u="none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200" i="1" u="non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sz="1200" i="1" u="none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 u="none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1200" i="1" u="none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A</m:t>
                                      </m:r>
                                    </m:sub>
                                    <m:sup>
                                      <m:r>
                                        <a:rPr lang="en-US" sz="1200" i="1" u="none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200" i="1" u="non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i="1" u="none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 u="none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1200" i="1" u="none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ref</m:t>
                                      </m:r>
                                    </m:sub>
                                    <m:sup>
                                      <m:r>
                                        <a:rPr lang="en-US" sz="1200" i="1" u="none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200" i="1" u="non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i="1" u="none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 u="none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1200" i="1" u="none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m</m:t>
                                      </m:r>
                                    </m:sub>
                                    <m:sup>
                                      <m:r>
                                        <a:rPr lang="en-US" sz="1200" i="1" u="none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oMath>
                          </a14:m>
                          <a:endParaRPr lang="en-US" sz="1200" b="1" i="1" u="none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19108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6BC8BF4-899B-46B5-9591-C15AF57560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7939571"/>
                  </p:ext>
                </p:extLst>
              </p:nvPr>
            </p:nvGraphicFramePr>
            <p:xfrm>
              <a:off x="0" y="0"/>
              <a:ext cx="9143999" cy="425972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619048">
                      <a:extLst>
                        <a:ext uri="{9D8B030D-6E8A-4147-A177-3AD203B41FA5}">
                          <a16:colId xmlns:a16="http://schemas.microsoft.com/office/drawing/2014/main" val="165509383"/>
                        </a:ext>
                      </a:extLst>
                    </a:gridCol>
                    <a:gridCol w="3476951">
                      <a:extLst>
                        <a:ext uri="{9D8B030D-6E8A-4147-A177-3AD203B41FA5}">
                          <a16:colId xmlns:a16="http://schemas.microsoft.com/office/drawing/2014/main" val="332893557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270325502"/>
                        </a:ext>
                      </a:extLst>
                    </a:gridCol>
                  </a:tblGrid>
                  <a:tr h="579120">
                    <a:tc gridSpan="3">
                      <a:txBody>
                        <a:bodyPr/>
                        <a:lstStyle/>
                        <a:p>
                          <a:r>
                            <a:rPr lang="en-US" sz="3200" dirty="0"/>
                            <a:t>Radiometric Dimension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458143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/>
                            <a:t>Action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/>
                            <a:t>Combined Data Stream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28004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b="1" dirty="0"/>
                            <a:t>What I know about data set 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Provide both sensor data sets with information about biases</a:t>
                          </a:r>
                        </a:p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Or</a:t>
                          </a:r>
                        </a:p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Bias correction or harmonization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Data set from both sensors (may have jumps)</a:t>
                          </a:r>
                        </a:p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Or</a:t>
                          </a:r>
                        </a:p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Data sets from both sensors (jumps removed)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530654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Radiometric uncertainty, </a:t>
                          </a:r>
                          <a:r>
                            <a:rPr lang="en-US" sz="1200" i="1" dirty="0" err="1"/>
                            <a:t>u</a:t>
                          </a:r>
                          <a:r>
                            <a:rPr lang="en-US" sz="1200" i="1" baseline="-25000" dirty="0" err="1"/>
                            <a:t>A</a:t>
                          </a:r>
                          <a:endParaRPr lang="en-US" sz="1200" i="1" baseline="-250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012745"/>
                      </a:ext>
                    </a:extLst>
                  </a:tr>
                  <a:tr h="319635">
                    <a:tc>
                      <a:txBody>
                        <a:bodyPr/>
                        <a:lstStyle/>
                        <a:p>
                          <a:r>
                            <a:rPr lang="en-US" sz="1200" b="1" dirty="0"/>
                            <a:t>What I know about data set 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24612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Radiometric uncertainty, </a:t>
                          </a:r>
                          <a:r>
                            <a:rPr lang="en-US" sz="1200" i="1" dirty="0" err="1"/>
                            <a:t>u</a:t>
                          </a:r>
                          <a:r>
                            <a:rPr lang="en-US" sz="1200" i="1" baseline="-25000" dirty="0" err="1"/>
                            <a:t>B</a:t>
                          </a:r>
                          <a:endParaRPr lang="en-US" sz="1200" dirty="0"/>
                        </a:p>
                        <a:p>
                          <a:endParaRPr lang="en-US" sz="12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95514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b="1" dirty="0"/>
                            <a:t>What I know about the difference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02417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Inter-sensor bias, </a:t>
                          </a:r>
                          <a:r>
                            <a:rPr lang="en-US" sz="1200" i="1" dirty="0"/>
                            <a:t>B</a:t>
                          </a:r>
                        </a:p>
                        <a:p>
                          <a:r>
                            <a:rPr lang="en-US" sz="1200" i="0" dirty="0"/>
                            <a:t>Match up uncertainty, </a:t>
                          </a:r>
                          <a:r>
                            <a:rPr lang="en-US" sz="1200" i="1" dirty="0" err="1"/>
                            <a:t>u</a:t>
                          </a:r>
                          <a:r>
                            <a:rPr lang="en-US" sz="1200" i="1" baseline="-25000" dirty="0" err="1"/>
                            <a:t>M</a:t>
                          </a:r>
                          <a:endParaRPr lang="en-US" sz="1200" i="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/>
                            <a:t>Interoperability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8621275"/>
                      </a:ext>
                    </a:extLst>
                  </a:tr>
                  <a:tr h="1349287">
                    <a:tc>
                      <a:txBody>
                        <a:bodyPr/>
                        <a:lstStyle/>
                        <a:p>
                          <a:endParaRPr lang="en-US" sz="1200" i="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74" t="-222172" r="-374" b="-90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19108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C1CA105-2022-4BE5-B53B-7AB3536D5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86652" y="4778650"/>
            <a:ext cx="357469" cy="198132"/>
          </a:xfrm>
        </p:spPr>
        <p:txBody>
          <a:bodyPr/>
          <a:lstStyle/>
          <a:p>
            <a:fld id="{20DCB0BB-DA56-4870-8FFD-9F6C129DE2B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93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13CF-5E00-4082-BE23-EC316A5ED9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540" y="-484287"/>
            <a:ext cx="7850510" cy="484287"/>
          </a:xfrm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Spectral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6BC8BF4-899B-46B5-9591-C15AF57560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3660757"/>
                  </p:ext>
                </p:extLst>
              </p:nvPr>
            </p:nvGraphicFramePr>
            <p:xfrm>
              <a:off x="0" y="0"/>
              <a:ext cx="9144000" cy="335054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204933">
                      <a:extLst>
                        <a:ext uri="{9D8B030D-6E8A-4147-A177-3AD203B41FA5}">
                          <a16:colId xmlns:a16="http://schemas.microsoft.com/office/drawing/2014/main" val="165509383"/>
                        </a:ext>
                      </a:extLst>
                    </a:gridCol>
                    <a:gridCol w="2891067">
                      <a:extLst>
                        <a:ext uri="{9D8B030D-6E8A-4147-A177-3AD203B41FA5}">
                          <a16:colId xmlns:a16="http://schemas.microsoft.com/office/drawing/2014/main" val="332893557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270325502"/>
                        </a:ext>
                      </a:extLst>
                    </a:gridCol>
                  </a:tblGrid>
                  <a:tr h="383815">
                    <a:tc gridSpan="3">
                      <a:txBody>
                        <a:bodyPr/>
                        <a:lstStyle/>
                        <a:p>
                          <a:r>
                            <a:rPr lang="en-US" sz="3200" dirty="0"/>
                            <a:t>Spectral Dimension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4581438"/>
                      </a:ext>
                    </a:extLst>
                  </a:tr>
                  <a:tr h="295523">
                    <a:tc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Action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Combined Data Stream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28004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SBAF calculation (effect on radiance of that difference); based on typical RSR for common surfaces – vegetation, sand, water, snow, ice, and soil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Or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Homogenization (correct for spectral and radiometric differences to make the data sets equivalent)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Provide a combined data stream (with SRF information) – user corrects for SRF over their own scene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Or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Provide a corrected data stream as though both data sets are from the same sensor, correction over typical scenes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5306542"/>
                      </a:ext>
                    </a:extLst>
                  </a:tr>
                  <a:tr h="504744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Relative spectral response function (RSR or SRF),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oMath>
                          </a14:m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01274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2461218"/>
                      </a:ext>
                    </a:extLst>
                  </a:tr>
                  <a:tr h="504744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Relative spectral response function (RSR or SRF),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a14:m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862127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the difference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300208"/>
                      </a:ext>
                    </a:extLst>
                  </a:tr>
                  <a:tr h="295193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Ground spectral reflectance,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  <m:t>𝑔𝑛𝑑</m:t>
                                  </m:r>
                                </m:sub>
                              </m:sSub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19108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6BC8BF4-899B-46B5-9591-C15AF57560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3660757"/>
                  </p:ext>
                </p:extLst>
              </p:nvPr>
            </p:nvGraphicFramePr>
            <p:xfrm>
              <a:off x="0" y="0"/>
              <a:ext cx="9144000" cy="335054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204933">
                      <a:extLst>
                        <a:ext uri="{9D8B030D-6E8A-4147-A177-3AD203B41FA5}">
                          <a16:colId xmlns:a16="http://schemas.microsoft.com/office/drawing/2014/main" val="165509383"/>
                        </a:ext>
                      </a:extLst>
                    </a:gridCol>
                    <a:gridCol w="2891067">
                      <a:extLst>
                        <a:ext uri="{9D8B030D-6E8A-4147-A177-3AD203B41FA5}">
                          <a16:colId xmlns:a16="http://schemas.microsoft.com/office/drawing/2014/main" val="332893557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270325502"/>
                        </a:ext>
                      </a:extLst>
                    </a:gridCol>
                  </a:tblGrid>
                  <a:tr h="579120">
                    <a:tc gridSpan="3">
                      <a:txBody>
                        <a:bodyPr/>
                        <a:lstStyle/>
                        <a:p>
                          <a:r>
                            <a:rPr lang="en-US" sz="3200" dirty="0"/>
                            <a:t>Spectral Dimension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458143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Action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Combined Data Stream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28004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SBAF calculation (effect on radiance of that difference); based on typical RSR for common surfaces – vegetation, sand, water, snow, ice, and soil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Or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Homogenization (correct for spectral and radiometric differences to make the data sets equivalent)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Provide a combined data stream (with SRF information) – user corrects for SRF over their own scene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Or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Provide a corrected data stream as though both data sets are from the same sensor, correction over typical scenes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5306542"/>
                      </a:ext>
                    </a:extLst>
                  </a:tr>
                  <a:tr h="5047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80" t="-266265" r="-185932" b="-31807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01274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2461218"/>
                      </a:ext>
                    </a:extLst>
                  </a:tr>
                  <a:tr h="5047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80" t="-442169" r="-185932" b="-14216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8621275"/>
                      </a:ext>
                    </a:extLst>
                  </a:tr>
                  <a:tr h="383815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the difference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300208"/>
                      </a:ext>
                    </a:extLst>
                  </a:tr>
                  <a:tr h="3056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80" t="-1026000" r="-185932" b="-1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19108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E44CD04-4E50-4BEC-B521-45FFCEA4C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86652" y="4778650"/>
            <a:ext cx="357469" cy="198132"/>
          </a:xfrm>
        </p:spPr>
        <p:txBody>
          <a:bodyPr/>
          <a:lstStyle/>
          <a:p>
            <a:fld id="{20DCB0BB-DA56-4870-8FFD-9F6C129DE2B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54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E641-438E-4D64-9807-82EB7920AC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540" y="-484287"/>
            <a:ext cx="7850510" cy="484287"/>
          </a:xfrm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Continued from previous slide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6BC8BF4-899B-46B5-9591-C15AF57560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256915"/>
                  </p:ext>
                </p:extLst>
              </p:nvPr>
            </p:nvGraphicFramePr>
            <p:xfrm>
              <a:off x="0" y="0"/>
              <a:ext cx="9144000" cy="40331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204934">
                      <a:extLst>
                        <a:ext uri="{9D8B030D-6E8A-4147-A177-3AD203B41FA5}">
                          <a16:colId xmlns:a16="http://schemas.microsoft.com/office/drawing/2014/main" val="165509383"/>
                        </a:ext>
                      </a:extLst>
                    </a:gridCol>
                    <a:gridCol w="5939066">
                      <a:extLst>
                        <a:ext uri="{9D8B030D-6E8A-4147-A177-3AD203B41FA5}">
                          <a16:colId xmlns:a16="http://schemas.microsoft.com/office/drawing/2014/main" val="3328935578"/>
                        </a:ext>
                      </a:extLst>
                    </a:gridCol>
                  </a:tblGrid>
                  <a:tr h="383815">
                    <a:tc gridSpan="2">
                      <a:txBody>
                        <a:bodyPr/>
                        <a:lstStyle/>
                        <a:p>
                          <a:r>
                            <a:rPr lang="en-US" sz="3200" dirty="0"/>
                            <a:t>Spectral Dimension Continued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4581438"/>
                      </a:ext>
                    </a:extLst>
                  </a:tr>
                  <a:tr h="383815">
                    <a:tc rowSpan="2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Interoperability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1762147"/>
                      </a:ext>
                    </a:extLst>
                  </a:tr>
                  <a:tr h="5047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i="1" dirty="0"/>
                            <a:t>How much variability might I get for my scene type (e.g. vegetation) between data sets? Or specifically, how much variability might I get over my scene?</a:t>
                          </a:r>
                        </a:p>
                        <a:p>
                          <a:r>
                            <a:rPr lang="en-US" sz="1300" dirty="0"/>
                            <a:t>Spectral interoperability is equal to the SBAF over a range of typical sites (or the site of interest) where spectra are available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trlP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13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3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en-US" sz="13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sub>
                                        </m:sSub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  <m:t>𝑅𝑆𝑅</m:t>
                                        </m:r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nary>
                                          <m:naryPr>
                                            <m:ctrlPr>
                                              <a:rPr lang="en-US" sz="13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13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sub>
                                          <m:sup/>
                                          <m:e>
                                            <m:r>
                                              <a:rPr lang="en-US" sz="13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𝑅𝑆𝑅</m:t>
                                            </m:r>
                                            <m:r>
                                              <a:rPr lang="en-US" sz="13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3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en-US" sz="13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</m:nary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trlP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13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3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en-US" sz="13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sub>
                                        </m:sSub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  <m:t>𝑅𝑆𝑅</m:t>
                                        </m:r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nary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nary>
                                      <m:naryPr>
                                        <m:ctrlP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  <m:t>𝑅𝑆𝑅</m:t>
                                        </m:r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sz="1300" dirty="0"/>
                        </a:p>
                        <a:p>
                          <a:endParaRPr lang="en-US" sz="1300" i="1" dirty="0"/>
                        </a:p>
                        <a:p>
                          <a:r>
                            <a:rPr lang="en-US" sz="1300" i="1" dirty="0"/>
                            <a:t>How well can I correct for differences over my scene using a correction over a typical scene?</a:t>
                          </a:r>
                          <a:endParaRPr lang="en-US" sz="1300" i="0" dirty="0"/>
                        </a:p>
                        <a:p>
                          <a:r>
                            <a:rPr lang="en-US" sz="1300" i="0" dirty="0"/>
                            <a:t>Uncertainty on the SBAF – looking at the variability in SBAF between individual scenes and typical scenes</a:t>
                          </a:r>
                        </a:p>
                        <a:p>
                          <a:endParaRPr lang="en-US" sz="1300" i="0" dirty="0"/>
                        </a:p>
                        <a:p>
                          <a:r>
                            <a:rPr lang="en-US" sz="1300" i="0" dirty="0"/>
                            <a:t>Spectral library – standard deviation of SBAF calculations for a group of possible typical scenes</a:t>
                          </a:r>
                          <a:endParaRPr lang="en-US" sz="1300" i="1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129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6BC8BF4-899B-46B5-9591-C15AF57560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256915"/>
                  </p:ext>
                </p:extLst>
              </p:nvPr>
            </p:nvGraphicFramePr>
            <p:xfrm>
              <a:off x="0" y="0"/>
              <a:ext cx="9144000" cy="40331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204934">
                      <a:extLst>
                        <a:ext uri="{9D8B030D-6E8A-4147-A177-3AD203B41FA5}">
                          <a16:colId xmlns:a16="http://schemas.microsoft.com/office/drawing/2014/main" val="165509383"/>
                        </a:ext>
                      </a:extLst>
                    </a:gridCol>
                    <a:gridCol w="5939066">
                      <a:extLst>
                        <a:ext uri="{9D8B030D-6E8A-4147-A177-3AD203B41FA5}">
                          <a16:colId xmlns:a16="http://schemas.microsoft.com/office/drawing/2014/main" val="3328935578"/>
                        </a:ext>
                      </a:extLst>
                    </a:gridCol>
                  </a:tblGrid>
                  <a:tr h="579120">
                    <a:tc gridSpan="2">
                      <a:txBody>
                        <a:bodyPr/>
                        <a:lstStyle/>
                        <a:p>
                          <a:r>
                            <a:rPr lang="en-US" sz="3200" dirty="0"/>
                            <a:t>Spectral Dimension Continued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4581438"/>
                      </a:ext>
                    </a:extLst>
                  </a:tr>
                  <a:tr h="383815">
                    <a:tc rowSpan="2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Interoperability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1762147"/>
                      </a:ext>
                    </a:extLst>
                  </a:tr>
                  <a:tr h="307022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4209" t="-33929" r="-411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6129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F85CA72-4365-47B8-9559-6E74F4F940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86652" y="4778650"/>
            <a:ext cx="357469" cy="198132"/>
          </a:xfrm>
        </p:spPr>
        <p:txBody>
          <a:bodyPr/>
          <a:lstStyle/>
          <a:p>
            <a:fld id="{20DCB0BB-DA56-4870-8FFD-9F6C129DE2B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87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50F8-574E-4E49-B6B3-577A951FA2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540" y="-484287"/>
            <a:ext cx="7850510" cy="484287"/>
          </a:xfrm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Angular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6BC8BF4-899B-46B5-9591-C15AF57560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9381787"/>
                  </p:ext>
                </p:extLst>
              </p:nvPr>
            </p:nvGraphicFramePr>
            <p:xfrm>
              <a:off x="1" y="0"/>
              <a:ext cx="9143999" cy="4130903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189404">
                      <a:extLst>
                        <a:ext uri="{9D8B030D-6E8A-4147-A177-3AD203B41FA5}">
                          <a16:colId xmlns:a16="http://schemas.microsoft.com/office/drawing/2014/main" val="165509383"/>
                        </a:ext>
                      </a:extLst>
                    </a:gridCol>
                    <a:gridCol w="2877057">
                      <a:extLst>
                        <a:ext uri="{9D8B030D-6E8A-4147-A177-3AD203B41FA5}">
                          <a16:colId xmlns:a16="http://schemas.microsoft.com/office/drawing/2014/main" val="3328935578"/>
                        </a:ext>
                      </a:extLst>
                    </a:gridCol>
                    <a:gridCol w="3077538">
                      <a:extLst>
                        <a:ext uri="{9D8B030D-6E8A-4147-A177-3AD203B41FA5}">
                          <a16:colId xmlns:a16="http://schemas.microsoft.com/office/drawing/2014/main" val="1270325502"/>
                        </a:ext>
                      </a:extLst>
                    </a:gridCol>
                  </a:tblGrid>
                  <a:tr h="550964">
                    <a:tc gridSpan="3">
                      <a:txBody>
                        <a:bodyPr/>
                        <a:lstStyle/>
                        <a:p>
                          <a:r>
                            <a:rPr lang="en-US" sz="3200" dirty="0"/>
                            <a:t>Angular Dimension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4581438"/>
                      </a:ext>
                    </a:extLst>
                  </a:tr>
                  <a:tr h="289981">
                    <a:tc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Action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Combined Data Stream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280045"/>
                      </a:ext>
                    </a:extLst>
                  </a:tr>
                  <a:tr h="275482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Provide data at raw viewing angles with information about those angles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Or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Normalize to a consistent viewing angle (often nadir)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en-US" sz="13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5306542"/>
                      </a:ext>
                    </a:extLst>
                  </a:tr>
                  <a:tr h="639219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Range of viewing zenith angles for A,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012745"/>
                      </a:ext>
                    </a:extLst>
                  </a:tr>
                  <a:tr h="275482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2461218"/>
                      </a:ext>
                    </a:extLst>
                  </a:tr>
                  <a:tr h="314606">
                    <a:tc rowSpan="2">
                      <a:txBody>
                        <a:bodyPr/>
                        <a:lstStyle/>
                        <a:p>
                          <a:r>
                            <a:rPr lang="en-US" sz="1300" dirty="0"/>
                            <a:t>Range of viewing zenith angles for B,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8621275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b="1" dirty="0"/>
                            <a:t>Interoperability</a:t>
                          </a:r>
                          <a:endParaRPr lang="en-US" sz="1300" dirty="0"/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817907"/>
                      </a:ext>
                    </a:extLst>
                  </a:tr>
                  <a:tr h="275482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the difference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 gridSpan="2">
                      <a:txBody>
                        <a:bodyPr/>
                        <a:lstStyle/>
                        <a:p>
                          <a:r>
                            <a:rPr lang="en-US" sz="1300" i="1" dirty="0"/>
                            <a:t>How different could the observed reflectance / radiance be for my scenes of interest because of the different viewing angles, typical for particular types of scenes (vegetation, now, ice, concrete, etc.)</a:t>
                          </a:r>
                        </a:p>
                        <a:p>
                          <a:endParaRPr lang="en-US" sz="1300" i="1" dirty="0"/>
                        </a:p>
                        <a:p>
                          <a:r>
                            <a:rPr lang="en-US" sz="1300" i="1" dirty="0"/>
                            <a:t>How wrong could my correction be?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300208"/>
                      </a:ext>
                    </a:extLst>
                  </a:tr>
                  <a:tr h="280841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BRDF of the scene(s), </a:t>
                          </a:r>
                          <a14:m>
                            <m:oMath xmlns:m="http://schemas.openxmlformats.org/officeDocument/2006/math">
                              <m:r>
                                <a:rPr lang="en-US" sz="13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300" dirty="0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1910808"/>
                      </a:ext>
                    </a:extLst>
                  </a:tr>
                  <a:tr h="845358">
                    <a:tc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17621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6BC8BF4-899B-46B5-9591-C15AF57560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9381787"/>
                  </p:ext>
                </p:extLst>
              </p:nvPr>
            </p:nvGraphicFramePr>
            <p:xfrm>
              <a:off x="1" y="0"/>
              <a:ext cx="9143999" cy="4130903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189404">
                      <a:extLst>
                        <a:ext uri="{9D8B030D-6E8A-4147-A177-3AD203B41FA5}">
                          <a16:colId xmlns:a16="http://schemas.microsoft.com/office/drawing/2014/main" val="165509383"/>
                        </a:ext>
                      </a:extLst>
                    </a:gridCol>
                    <a:gridCol w="2877057">
                      <a:extLst>
                        <a:ext uri="{9D8B030D-6E8A-4147-A177-3AD203B41FA5}">
                          <a16:colId xmlns:a16="http://schemas.microsoft.com/office/drawing/2014/main" val="3328935578"/>
                        </a:ext>
                      </a:extLst>
                    </a:gridCol>
                    <a:gridCol w="3077538">
                      <a:extLst>
                        <a:ext uri="{9D8B030D-6E8A-4147-A177-3AD203B41FA5}">
                          <a16:colId xmlns:a16="http://schemas.microsoft.com/office/drawing/2014/main" val="1270325502"/>
                        </a:ext>
                      </a:extLst>
                    </a:gridCol>
                  </a:tblGrid>
                  <a:tr h="579120">
                    <a:tc gridSpan="3">
                      <a:txBody>
                        <a:bodyPr/>
                        <a:lstStyle/>
                        <a:p>
                          <a:r>
                            <a:rPr lang="en-US" sz="3200" dirty="0"/>
                            <a:t>Angular Dimension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458143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Action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Combined Data Stream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280045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/>
                            <a:t>Provide data at raw viewing angles with information about those angles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Or</a:t>
                          </a:r>
                        </a:p>
                        <a:p>
                          <a:pPr algn="ctr"/>
                          <a:endParaRPr lang="en-US" sz="1300" dirty="0"/>
                        </a:p>
                        <a:p>
                          <a:pPr algn="ctr"/>
                          <a:r>
                            <a:rPr lang="en-US" sz="1300" dirty="0"/>
                            <a:t>Normalize to a consistent viewing angle (often nadir)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en-US" sz="13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5306542"/>
                      </a:ext>
                    </a:extLst>
                  </a:tr>
                  <a:tr h="6392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82" t="-196190" r="-187572" b="-36381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012745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data set 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2461218"/>
                      </a:ext>
                    </a:extLst>
                  </a:tr>
                  <a:tr h="314606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82" t="-361616" r="-187572" b="-23838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8621275"/>
                      </a:ext>
                    </a:extLst>
                  </a:tr>
                  <a:tr h="2895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b="1" dirty="0"/>
                            <a:t>Interoperability</a:t>
                          </a:r>
                          <a:endParaRPr lang="en-US" sz="1300" dirty="0"/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817907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r>
                            <a:rPr lang="en-US" sz="1300" b="1" dirty="0"/>
                            <a:t>What I know about the difference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 gridSpan="2">
                      <a:txBody>
                        <a:bodyPr/>
                        <a:lstStyle/>
                        <a:p>
                          <a:r>
                            <a:rPr lang="en-US" sz="1300" i="1" dirty="0"/>
                            <a:t>How different could the observed reflectance / radiance be for my scenes of interest because of the different viewing angles, typical for particular types of scenes (vegetation, now, ice, concrete, etc.)</a:t>
                          </a:r>
                        </a:p>
                        <a:p>
                          <a:endParaRPr lang="en-US" sz="1300" i="1" dirty="0"/>
                        </a:p>
                        <a:p>
                          <a:r>
                            <a:rPr lang="en-US" sz="1300" i="1" dirty="0"/>
                            <a:t>How wrong could my correction be?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300208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82" t="-1074468" r="-187572" b="-300000"/>
                          </a:stretch>
                        </a:blipFill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1910808"/>
                      </a:ext>
                    </a:extLst>
                  </a:tr>
                  <a:tr h="845358">
                    <a:tc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17621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71A33D7-C081-49A1-B5F2-17183A02E5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86652" y="4778650"/>
            <a:ext cx="357469" cy="198132"/>
          </a:xfrm>
        </p:spPr>
        <p:txBody>
          <a:bodyPr/>
          <a:lstStyle/>
          <a:p>
            <a:fld id="{20DCB0BB-DA56-4870-8FFD-9F6C129DE2B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44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B582-AA92-4298-A8CB-29CEF6CB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B69CB-B5FC-41C9-B97E-89FD42EF0B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Individual dataset quality needs to be understood</a:t>
            </a:r>
          </a:p>
          <a:p>
            <a:r>
              <a:rPr lang="en-US" dirty="0"/>
              <a:t>Standard reporting of quality needs to be adopted</a:t>
            </a:r>
          </a:p>
          <a:p>
            <a:r>
              <a:rPr lang="en-US" dirty="0"/>
              <a:t>Individual datasets need to be improved</a:t>
            </a:r>
          </a:p>
          <a:p>
            <a:r>
              <a:rPr lang="en-US" dirty="0"/>
              <a:t>Standard references need to be adopted</a:t>
            </a:r>
          </a:p>
          <a:p>
            <a:r>
              <a:rPr lang="en-US" dirty="0"/>
              <a:t>Differences between datasets need to be understood</a:t>
            </a:r>
          </a:p>
          <a:p>
            <a:endParaRPr lang="en-US" dirty="0"/>
          </a:p>
          <a:p>
            <a:r>
              <a:rPr lang="en-US" dirty="0"/>
              <a:t>Impacts of data quality, uncertainty, and differences between datasets needs to advertised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E35F6-8ABE-4C9A-B358-542F7EC68D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4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7F5D-6AF5-4EFE-B0BC-9C191146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CARD4L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221D1AE-32CD-4FD7-8705-DAB4C3DA07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86652" y="4778650"/>
            <a:ext cx="357469" cy="198132"/>
          </a:xfrm>
        </p:spPr>
        <p:txBody>
          <a:bodyPr/>
          <a:lstStyle/>
          <a:p>
            <a:fld id="{20DCB0BB-DA56-4870-8FFD-9F6C129DE2B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9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B6089D-15AC-45D5-8C05-AB3F9360A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41" y="0"/>
            <a:ext cx="1667010" cy="1404419"/>
          </a:xfrm>
        </p:spPr>
        <p:txBody>
          <a:bodyPr/>
          <a:lstStyle/>
          <a:p>
            <a:r>
              <a:rPr lang="en-US" dirty="0"/>
              <a:t>CARD4L Datasets</a:t>
            </a:r>
          </a:p>
        </p:txBody>
      </p:sp>
      <p:pic>
        <p:nvPicPr>
          <p:cNvPr id="5" name="Picture 4" descr="CEOS AR Datasets">
            <a:extLst>
              <a:ext uri="{FF2B5EF4-FFF2-40B4-BE49-F238E27FC236}">
                <a16:creationId xmlns:a16="http://schemas.microsoft.com/office/drawing/2014/main" id="{22D39468-9BDC-47F5-82DC-B695CF163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632" y="0"/>
            <a:ext cx="5217507" cy="5143500"/>
          </a:xfrm>
          <a:prstGeom prst="rect">
            <a:avLst/>
          </a:prstGeom>
        </p:spPr>
      </p:pic>
      <p:pic>
        <p:nvPicPr>
          <p:cNvPr id="7" name="Picture 6" descr="CEOS ARD logo">
            <a:extLst>
              <a:ext uri="{FF2B5EF4-FFF2-40B4-BE49-F238E27FC236}">
                <a16:creationId xmlns:a16="http://schemas.microsoft.com/office/drawing/2014/main" id="{68146EE9-4038-46B0-A9F3-BD0D42E20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368" y="1404419"/>
            <a:ext cx="1958705" cy="1506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445B89-E145-4274-94D8-87716B5C21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6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90E5AA-D29F-4C8E-8F07-1DB7353FD5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75540" y="59999"/>
            <a:ext cx="5546112" cy="632654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2075" tIns="46038" rIns="92075" bIns="4603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5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5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5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5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255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255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255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55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USGS Landsat CARD4L Compliance</a:t>
            </a:r>
          </a:p>
        </p:txBody>
      </p:sp>
      <p:pic>
        <p:nvPicPr>
          <p:cNvPr id="6" name="Picture 5" descr="USGS CARD4L Summary table">
            <a:extLst>
              <a:ext uri="{FF2B5EF4-FFF2-40B4-BE49-F238E27FC236}">
                <a16:creationId xmlns:a16="http://schemas.microsoft.com/office/drawing/2014/main" id="{9DA5797C-1F07-4880-8DA6-7A13318F93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92653"/>
            <a:ext cx="3388034" cy="4450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6DEC26-5003-4786-9A10-62EAF3DBC0F7}"/>
              </a:ext>
            </a:extLst>
          </p:cNvPr>
          <p:cNvSpPr txBox="1"/>
          <p:nvPr/>
        </p:nvSpPr>
        <p:spPr>
          <a:xfrm>
            <a:off x="3141961" y="3297154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Temperature</a:t>
            </a:r>
          </a:p>
        </p:txBody>
      </p:sp>
      <p:pic>
        <p:nvPicPr>
          <p:cNvPr id="5" name="Picture 4" descr="USGS CARD4L Summary table">
            <a:extLst>
              <a:ext uri="{FF2B5EF4-FFF2-40B4-BE49-F238E27FC236}">
                <a16:creationId xmlns:a16="http://schemas.microsoft.com/office/drawing/2014/main" id="{95D06A19-73BC-4717-8778-B3B04E0B9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652" y="0"/>
            <a:ext cx="3422348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8E3660-3C47-4F13-8BD8-322DEBB748BF}"/>
              </a:ext>
            </a:extLst>
          </p:cNvPr>
          <p:cNvSpPr txBox="1"/>
          <p:nvPr/>
        </p:nvSpPr>
        <p:spPr>
          <a:xfrm>
            <a:off x="4090799" y="1168938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Surface Reflectance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DBCFFD-BA94-4040-A950-362C6C384F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FBBE-18B5-4CAE-A5AA-4A00EC90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40" y="34375"/>
            <a:ext cx="8968460" cy="750539"/>
          </a:xfrm>
        </p:spPr>
        <p:txBody>
          <a:bodyPr/>
          <a:lstStyle/>
          <a:p>
            <a:r>
              <a:rPr lang="en-US" sz="2400" dirty="0"/>
              <a:t>CARD4L – Surface Reflectance and Temperature </a:t>
            </a:r>
            <a:br>
              <a:rPr lang="en-US" sz="2400" dirty="0"/>
            </a:br>
            <a:r>
              <a:rPr lang="en-US" sz="2400" dirty="0"/>
              <a:t>Data Quality Specifications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BA1405-724E-415F-9265-4F2DF0358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285540"/>
              </p:ext>
            </p:extLst>
          </p:nvPr>
        </p:nvGraphicFramePr>
        <p:xfrm>
          <a:off x="2014431" y="1148689"/>
          <a:ext cx="2317860" cy="2921421"/>
        </p:xfrm>
        <a:graphic>
          <a:graphicData uri="http://schemas.openxmlformats.org/drawingml/2006/table">
            <a:tbl>
              <a:tblPr firstRow="1" bandRow="1"/>
              <a:tblGrid>
                <a:gridCol w="531934">
                  <a:extLst>
                    <a:ext uri="{9D8B030D-6E8A-4147-A177-3AD203B41FA5}">
                      <a16:colId xmlns:a16="http://schemas.microsoft.com/office/drawing/2014/main" val="3230184669"/>
                    </a:ext>
                  </a:extLst>
                </a:gridCol>
                <a:gridCol w="1785926">
                  <a:extLst>
                    <a:ext uri="{9D8B030D-6E8A-4147-A177-3AD203B41FA5}">
                      <a16:colId xmlns:a16="http://schemas.microsoft.com/office/drawing/2014/main" val="1581668091"/>
                    </a:ext>
                  </a:extLst>
                </a:gridCol>
              </a:tblGrid>
              <a:tr h="973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1.1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2053" marR="62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Traceability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2053" marR="62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759692"/>
                  </a:ext>
                </a:extLst>
              </a:tr>
              <a:tr h="973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1.8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2053" marR="62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Geometric</a:t>
                      </a:r>
                      <a:br>
                        <a:rPr lang="en-AU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AU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Accuracy of the Data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2053" marR="62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61326"/>
                  </a:ext>
                </a:extLst>
              </a:tr>
              <a:tr h="973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1.12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2053" marR="62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Radiometric Accuracy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2053" marR="62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9892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AB14F9E-8669-4CDA-8F03-30BC45B83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655978"/>
              </p:ext>
            </p:extLst>
          </p:nvPr>
        </p:nvGraphicFramePr>
        <p:xfrm>
          <a:off x="4811709" y="1640265"/>
          <a:ext cx="2317860" cy="1938268"/>
        </p:xfrm>
        <a:graphic>
          <a:graphicData uri="http://schemas.openxmlformats.org/drawingml/2006/table">
            <a:tbl>
              <a:tblPr firstRow="1" bandRow="1"/>
              <a:tblGrid>
                <a:gridCol w="531934">
                  <a:extLst>
                    <a:ext uri="{9D8B030D-6E8A-4147-A177-3AD203B41FA5}">
                      <a16:colId xmlns:a16="http://schemas.microsoft.com/office/drawing/2014/main" val="3230184669"/>
                    </a:ext>
                  </a:extLst>
                </a:gridCol>
                <a:gridCol w="1785926">
                  <a:extLst>
                    <a:ext uri="{9D8B030D-6E8A-4147-A177-3AD203B41FA5}">
                      <a16:colId xmlns:a16="http://schemas.microsoft.com/office/drawing/2014/main" val="1581668091"/>
                    </a:ext>
                  </a:extLst>
                </a:gridCol>
              </a:tblGrid>
              <a:tr h="9691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3.1</a:t>
                      </a:r>
                    </a:p>
                  </a:txBody>
                  <a:tcPr marL="62053" marR="62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Measurement</a:t>
                      </a:r>
                    </a:p>
                  </a:txBody>
                  <a:tcPr marL="62053" marR="62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759692"/>
                  </a:ext>
                </a:extLst>
              </a:tr>
              <a:tr h="9691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3.3 </a:t>
                      </a:r>
                    </a:p>
                  </a:txBody>
                  <a:tcPr marL="62053" marR="62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Measurement Uncertainty</a:t>
                      </a:r>
                    </a:p>
                  </a:txBody>
                  <a:tcPr marL="62053" marR="620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5018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C4581-D9BD-4080-AC93-4EDAC3A3F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650F-4FF5-4FBF-B166-59F792D1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SI-Traceability and Uncertainty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7C82D8B-1D21-4888-8B2E-78BD4A7125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86652" y="4778650"/>
            <a:ext cx="357469" cy="198132"/>
          </a:xfrm>
        </p:spPr>
        <p:txBody>
          <a:bodyPr/>
          <a:lstStyle/>
          <a:p>
            <a:fld id="{20DCB0BB-DA56-4870-8FFD-9F6C129DE2B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3C61-1075-4100-A297-096B05AE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" y="266252"/>
            <a:ext cx="7850510" cy="484287"/>
          </a:xfrm>
        </p:spPr>
        <p:txBody>
          <a:bodyPr/>
          <a:lstStyle/>
          <a:p>
            <a:r>
              <a:rPr lang="en-US" dirty="0"/>
              <a:t>SI – Traceability and Uncertainty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C0633D-5714-498D-BE5E-E87342A0B822}"/>
              </a:ext>
            </a:extLst>
          </p:cNvPr>
          <p:cNvSpPr txBox="1"/>
          <p:nvPr/>
        </p:nvSpPr>
        <p:spPr>
          <a:xfrm>
            <a:off x="196315" y="2033141"/>
            <a:ext cx="2942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Pre-Launch Measurements</a:t>
            </a:r>
          </a:p>
        </p:txBody>
      </p:sp>
      <p:pic>
        <p:nvPicPr>
          <p:cNvPr id="9" name="Picture 8" descr="pre-launch measurements">
            <a:extLst>
              <a:ext uri="{FF2B5EF4-FFF2-40B4-BE49-F238E27FC236}">
                <a16:creationId xmlns:a16="http://schemas.microsoft.com/office/drawing/2014/main" id="{9B2CD6F5-3B26-4BD7-8B42-8A1596090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896" y="918579"/>
            <a:ext cx="5808789" cy="33063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726FF-E3C6-4FD0-8A92-EE76483A9B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BDA2-98DB-4E57-B091-79D0A1F7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Per-Pixel Uncertainty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27349-F571-4D6A-B4E0-8AB1C60E49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per-pixel uncertainty chart">
            <a:extLst>
              <a:ext uri="{FF2B5EF4-FFF2-40B4-BE49-F238E27FC236}">
                <a16:creationId xmlns:a16="http://schemas.microsoft.com/office/drawing/2014/main" id="{17598DFC-1913-4B5D-8648-EC895233C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40" y="1211180"/>
            <a:ext cx="5727269" cy="324394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B0B4E4E-B557-45D1-9A51-3514DF84E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080552"/>
            <a:ext cx="1601919" cy="1250141"/>
          </a:xfrm>
          <a:prstGeom prst="ellips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13" name="Picture 12" descr="I2R logo">
            <a:extLst>
              <a:ext uri="{FF2B5EF4-FFF2-40B4-BE49-F238E27FC236}">
                <a16:creationId xmlns:a16="http://schemas.microsoft.com/office/drawing/2014/main" id="{08C334DE-64F6-4961-AF59-6A90042A42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27" y="3449053"/>
            <a:ext cx="676864" cy="6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83588"/>
      </p:ext>
    </p:extLst>
  </p:cSld>
  <p:clrMapOvr>
    <a:masterClrMapping/>
  </p:clrMapOvr>
</p:sld>
</file>

<file path=ppt/theme/theme1.xml><?xml version="1.0" encoding="utf-8"?>
<a:theme xmlns:a="http://schemas.openxmlformats.org/drawingml/2006/main" name="ECC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344DC7C5-0247-4C7A-AFAF-725F8FF615AD}" vid="{8C87D487-C14C-4950-BCE9-95E93B94EA67}"/>
    </a:ext>
  </a:extLst>
</a:theme>
</file>

<file path=ppt/theme/theme2.xml><?xml version="1.0" encoding="utf-8"?>
<a:theme xmlns:a="http://schemas.openxmlformats.org/drawingml/2006/main" name="2_ECC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344DC7C5-0247-4C7A-AFAF-725F8FF615AD}" vid="{8C87D487-C14C-4950-BCE9-95E93B94EA67}"/>
    </a:ext>
  </a:extLst>
</a:theme>
</file>

<file path=ppt/theme/theme3.xml><?xml version="1.0" encoding="utf-8"?>
<a:theme xmlns:a="http://schemas.openxmlformats.org/drawingml/2006/main" name="3_ECC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344DC7C5-0247-4C7A-AFAF-725F8FF615AD}" vid="{8C87D487-C14C-4950-BCE9-95E93B94EA67}"/>
    </a:ext>
  </a:extLst>
</a:theme>
</file>

<file path=ppt/theme/theme4.xml><?xml version="1.0" encoding="utf-8"?>
<a:theme xmlns:a="http://schemas.openxmlformats.org/drawingml/2006/main" name="4_ECC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344DC7C5-0247-4C7A-AFAF-725F8FF615AD}" vid="{8C87D487-C14C-4950-BCE9-95E93B94EA67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B0E5AEFD4F2A44B7422382A2C15759" ma:contentTypeVersion="0" ma:contentTypeDescription="Create a new document." ma:contentTypeScope="" ma:versionID="8b19265f7ee067c7fb28c1509eb3c7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146CC-6714-40D2-BB0A-82FB153899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38D6DEF-83D8-4D76-A9B3-A43F268830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A15725-227E-4B36-9C0B-EA3393210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LSDS-2001 Earth Resources Observation and Science (EROS) CalVal Center of Excellence (ECCOE) Contractor-Only PowerPoint Template -v2.0 2021_04_13 (1)</Template>
  <TotalTime>313</TotalTime>
  <Words>1355</Words>
  <Application>Microsoft Office PowerPoint</Application>
  <PresentationFormat>On-screen Show (16:9)</PresentationFormat>
  <Paragraphs>256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Cambria Math</vt:lpstr>
      <vt:lpstr>ESA</vt:lpstr>
      <vt:lpstr>Times New Roman</vt:lpstr>
      <vt:lpstr>Univers 67 Condensed</vt:lpstr>
      <vt:lpstr>Wingdings</vt:lpstr>
      <vt:lpstr>ECCOE</vt:lpstr>
      <vt:lpstr>2_ECCOE</vt:lpstr>
      <vt:lpstr>3_ECCOE</vt:lpstr>
      <vt:lpstr>4_ECCOE</vt:lpstr>
      <vt:lpstr>Focusing on Data Quality – and the understanding of quality</vt:lpstr>
      <vt:lpstr>Outline</vt:lpstr>
      <vt:lpstr>CARD4L</vt:lpstr>
      <vt:lpstr>CARD4L Datasets</vt:lpstr>
      <vt:lpstr>USGS Landsat CARD4L Compliance</vt:lpstr>
      <vt:lpstr>CARD4L – Surface Reflectance and Temperature  Data Quality Specifications</vt:lpstr>
      <vt:lpstr>SI-Traceability and Uncertainty</vt:lpstr>
      <vt:lpstr>SI – Traceability and Uncertainty</vt:lpstr>
      <vt:lpstr>Per-Pixel Uncertainty</vt:lpstr>
      <vt:lpstr>Per-Pixel Uncertainty </vt:lpstr>
      <vt:lpstr>Per-Pixel Uncertainty  </vt:lpstr>
      <vt:lpstr>Per-Pixel Uncertainty   </vt:lpstr>
      <vt:lpstr>Per-Pixel Uncertainty    </vt:lpstr>
      <vt:lpstr>Combining Datasets</vt:lpstr>
      <vt:lpstr>Sentinel-2A&amp;B</vt:lpstr>
      <vt:lpstr>Planet and Landsat 8 </vt:lpstr>
      <vt:lpstr>Common References</vt:lpstr>
      <vt:lpstr>Still Differences – Landsat 8 vs Sentinel 2</vt:lpstr>
      <vt:lpstr>Interoperability Metrics</vt:lpstr>
      <vt:lpstr>Interoperability Metric Methodology</vt:lpstr>
      <vt:lpstr>Spatial dimension</vt:lpstr>
      <vt:lpstr>Geometric dimension</vt:lpstr>
      <vt:lpstr>Temporal dimension</vt:lpstr>
      <vt:lpstr>Radiometric dimension</vt:lpstr>
      <vt:lpstr>Spectral dimension</vt:lpstr>
      <vt:lpstr>Continued from previous slide</vt:lpstr>
      <vt:lpstr>Angular dimension</vt:lpstr>
      <vt:lpstr>Conclusions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Poore, Sheri (Contractor) H</dc:creator>
  <cp:lastModifiedBy>Ali, Manaal (Contractor)</cp:lastModifiedBy>
  <cp:revision>34</cp:revision>
  <dcterms:created xsi:type="dcterms:W3CDTF">2021-05-13T21:00:55Z</dcterms:created>
  <dcterms:modified xsi:type="dcterms:W3CDTF">2022-01-15T20:36:36Z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0x0101002BB0E5AEFD4F2A44B7422382A2C15759</vt:lpwstr>
  </property>
</Properties>
</file>

<file path=userCustomization/customUI.xml><?xml version="1.0" encoding="utf-8"?>
<mso:customUI xmlns:mso="http://schemas.microsoft.com/office/2006/01/customui">
  <mso:ribbon>
    <mso:qat>
      <mso:documentControls>
        <mso:control idQ="mso:PlaybackTipPlay" visible="true"/>
      </mso:documentControls>
    </mso:qat>
  </mso:ribbon>
</mso:customUI>
</file>