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Inter" panose="020B0604020202020204" charset="0"/>
      <p:regular r:id="rId25"/>
      <p:bold r:id="rId26"/>
    </p:embeddedFont>
    <p:embeddedFont>
      <p:font typeface="Inter Black" panose="020B0604020202020204" charset="0"/>
      <p:bold r:id="rId27"/>
    </p:embeddedFont>
    <p:embeddedFont>
      <p:font typeface="Inter ExtraBold" panose="020B0604020202020204" charset="0"/>
      <p:bold r:id="rId28"/>
    </p:embeddedFont>
    <p:embeddedFont>
      <p:font typeface="Inter Light" panose="020B0604020202020204" charset="0"/>
      <p:regular r:id="rId29"/>
      <p:bold r:id="rId30"/>
    </p:embeddedFont>
    <p:embeddedFont>
      <p:font typeface="Open Sans" panose="020B0606030504020204" pitchFamily="34" charset="0"/>
      <p:regular r:id="rId31"/>
      <p:bold r:id="rId32"/>
      <p:italic r:id="rId33"/>
      <p:boldItalic r:id="rId34"/>
    </p:embeddedFont>
    <p:embeddedFont>
      <p:font typeface="Roboto" panose="02000000000000000000"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 Manaal (Contractor)" initials="AM(" lastIdx="1" clrIdx="0">
    <p:extLst>
      <p:ext uri="{19B8F6BF-5375-455C-9EA6-DF929625EA0E}">
        <p15:presenceInfo xmlns:p15="http://schemas.microsoft.com/office/powerpoint/2012/main" userId="S::mali@contractor.usgs.gov::72180b57-9308-4862-8bd3-4de8505ca83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E96D81-7545-4582-B90C-6B9172149857}" v="299" dt="2022-01-15T20:02:59.7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3" autoAdjust="0"/>
    <p:restoredTop sz="86449" autoAdjust="0"/>
  </p:normalViewPr>
  <p:slideViewPr>
    <p:cSldViewPr snapToGrid="0">
      <p:cViewPr varScale="1">
        <p:scale>
          <a:sx n="98" d="100"/>
          <a:sy n="98" d="100"/>
        </p:scale>
        <p:origin x="149" y="67"/>
      </p:cViewPr>
      <p:guideLst>
        <p:guide orient="horz" pos="1620"/>
        <p:guide pos="2880"/>
      </p:guideLst>
    </p:cSldViewPr>
  </p:slideViewPr>
  <p:outlineViewPr>
    <p:cViewPr>
      <p:scale>
        <a:sx n="33" d="100"/>
        <a:sy n="33" d="100"/>
      </p:scale>
      <p:origin x="0" y="-14947"/>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 Manaal (Contractor)" userId="72180b57-9308-4862-8bd3-4de8505ca83f" providerId="ADAL" clId="{6FE96D81-7545-4582-B90C-6B9172149857}"/>
    <pc:docChg chg="undo custSel modSld">
      <pc:chgData name="Ali, Manaal (Contractor)" userId="72180b57-9308-4862-8bd3-4de8505ca83f" providerId="ADAL" clId="{6FE96D81-7545-4582-B90C-6B9172149857}" dt="2022-01-15T20:02:59.776" v="659" actId="13244"/>
      <pc:docMkLst>
        <pc:docMk/>
      </pc:docMkLst>
      <pc:sldChg chg="modSp mod">
        <pc:chgData name="Ali, Manaal (Contractor)" userId="72180b57-9308-4862-8bd3-4de8505ca83f" providerId="ADAL" clId="{6FE96D81-7545-4582-B90C-6B9172149857}" dt="2022-01-14T14:49:15.488" v="396" actId="13244"/>
        <pc:sldMkLst>
          <pc:docMk/>
          <pc:sldMk cId="0" sldId="258"/>
        </pc:sldMkLst>
        <pc:spChg chg="mod">
          <ac:chgData name="Ali, Manaal (Contractor)" userId="72180b57-9308-4862-8bd3-4de8505ca83f" providerId="ADAL" clId="{6FE96D81-7545-4582-B90C-6B9172149857}" dt="2022-01-14T14:48:59.749" v="394" actId="13244"/>
          <ac:spMkLst>
            <pc:docMk/>
            <pc:sldMk cId="0" sldId="258"/>
            <ac:spMk id="78" creationId="{00000000-0000-0000-0000-000000000000}"/>
          </ac:spMkLst>
        </pc:spChg>
        <pc:spChg chg="mod">
          <ac:chgData name="Ali, Manaal (Contractor)" userId="72180b57-9308-4862-8bd3-4de8505ca83f" providerId="ADAL" clId="{6FE96D81-7545-4582-B90C-6B9172149857}" dt="2022-01-14T14:49:15.488" v="396" actId="13244"/>
          <ac:spMkLst>
            <pc:docMk/>
            <pc:sldMk cId="0" sldId="258"/>
            <ac:spMk id="80" creationId="{00000000-0000-0000-0000-000000000000}"/>
          </ac:spMkLst>
        </pc:spChg>
        <pc:picChg chg="mod">
          <ac:chgData name="Ali, Manaal (Contractor)" userId="72180b57-9308-4862-8bd3-4de8505ca83f" providerId="ADAL" clId="{6FE96D81-7545-4582-B90C-6B9172149857}" dt="2022-01-14T14:49:06.766" v="395" actId="13244"/>
          <ac:picMkLst>
            <pc:docMk/>
            <pc:sldMk cId="0" sldId="258"/>
            <ac:picMk id="79" creationId="{00000000-0000-0000-0000-000000000000}"/>
          </ac:picMkLst>
        </pc:picChg>
      </pc:sldChg>
      <pc:sldChg chg="modSp mod">
        <pc:chgData name="Ali, Manaal (Contractor)" userId="72180b57-9308-4862-8bd3-4de8505ca83f" providerId="ADAL" clId="{6FE96D81-7545-4582-B90C-6B9172149857}" dt="2022-01-15T19:59:55.020" v="642" actId="13244"/>
        <pc:sldMkLst>
          <pc:docMk/>
          <pc:sldMk cId="0" sldId="259"/>
        </pc:sldMkLst>
        <pc:picChg chg="mod">
          <ac:chgData name="Ali, Manaal (Contractor)" userId="72180b57-9308-4862-8bd3-4de8505ca83f" providerId="ADAL" clId="{6FE96D81-7545-4582-B90C-6B9172149857}" dt="2022-01-15T19:59:55.020" v="642" actId="13244"/>
          <ac:picMkLst>
            <pc:docMk/>
            <pc:sldMk cId="0" sldId="259"/>
            <ac:picMk id="88" creationId="{00000000-0000-0000-0000-000000000000}"/>
          </ac:picMkLst>
        </pc:picChg>
      </pc:sldChg>
      <pc:sldChg chg="modSp mod">
        <pc:chgData name="Ali, Manaal (Contractor)" userId="72180b57-9308-4862-8bd3-4de8505ca83f" providerId="ADAL" clId="{6FE96D81-7545-4582-B90C-6B9172149857}" dt="2022-01-15T20:00:12.621" v="644" actId="13244"/>
        <pc:sldMkLst>
          <pc:docMk/>
          <pc:sldMk cId="0" sldId="261"/>
        </pc:sldMkLst>
        <pc:spChg chg="mod">
          <ac:chgData name="Ali, Manaal (Contractor)" userId="72180b57-9308-4862-8bd3-4de8505ca83f" providerId="ADAL" clId="{6FE96D81-7545-4582-B90C-6B9172149857}" dt="2022-01-15T20:00:05.734" v="643" actId="13244"/>
          <ac:spMkLst>
            <pc:docMk/>
            <pc:sldMk cId="0" sldId="261"/>
            <ac:spMk id="102" creationId="{00000000-0000-0000-0000-000000000000}"/>
          </ac:spMkLst>
        </pc:spChg>
        <pc:spChg chg="mod">
          <ac:chgData name="Ali, Manaal (Contractor)" userId="72180b57-9308-4862-8bd3-4de8505ca83f" providerId="ADAL" clId="{6FE96D81-7545-4582-B90C-6B9172149857}" dt="2022-01-14T14:45:06.210" v="202" actId="962"/>
          <ac:spMkLst>
            <pc:docMk/>
            <pc:sldMk cId="0" sldId="261"/>
            <ac:spMk id="105" creationId="{00000000-0000-0000-0000-000000000000}"/>
          </ac:spMkLst>
        </pc:spChg>
        <pc:picChg chg="mod">
          <ac:chgData name="Ali, Manaal (Contractor)" userId="72180b57-9308-4862-8bd3-4de8505ca83f" providerId="ADAL" clId="{6FE96D81-7545-4582-B90C-6B9172149857}" dt="2022-01-15T20:00:12.621" v="644" actId="13244"/>
          <ac:picMkLst>
            <pc:docMk/>
            <pc:sldMk cId="0" sldId="261"/>
            <ac:picMk id="104" creationId="{00000000-0000-0000-0000-000000000000}"/>
          </ac:picMkLst>
        </pc:picChg>
      </pc:sldChg>
      <pc:sldChg chg="modSp mod">
        <pc:chgData name="Ali, Manaal (Contractor)" userId="72180b57-9308-4862-8bd3-4de8505ca83f" providerId="ADAL" clId="{6FE96D81-7545-4582-B90C-6B9172149857}" dt="2022-01-15T20:00:46.798" v="645" actId="13244"/>
        <pc:sldMkLst>
          <pc:docMk/>
          <pc:sldMk cId="0" sldId="263"/>
        </pc:sldMkLst>
        <pc:spChg chg="mod">
          <ac:chgData name="Ali, Manaal (Contractor)" userId="72180b57-9308-4862-8bd3-4de8505ca83f" providerId="ADAL" clId="{6FE96D81-7545-4582-B90C-6B9172149857}" dt="2022-01-15T20:00:46.798" v="645" actId="13244"/>
          <ac:spMkLst>
            <pc:docMk/>
            <pc:sldMk cId="0" sldId="263"/>
            <ac:spMk id="118" creationId="{00000000-0000-0000-0000-000000000000}"/>
          </ac:spMkLst>
        </pc:spChg>
        <pc:picChg chg="mod">
          <ac:chgData name="Ali, Manaal (Contractor)" userId="72180b57-9308-4862-8bd3-4de8505ca83f" providerId="ADAL" clId="{6FE96D81-7545-4582-B90C-6B9172149857}" dt="2022-01-14T14:45:41.789" v="282" actId="962"/>
          <ac:picMkLst>
            <pc:docMk/>
            <pc:sldMk cId="0" sldId="263"/>
            <ac:picMk id="119" creationId="{00000000-0000-0000-0000-000000000000}"/>
          </ac:picMkLst>
        </pc:picChg>
        <pc:picChg chg="mod">
          <ac:chgData name="Ali, Manaal (Contractor)" userId="72180b57-9308-4862-8bd3-4de8505ca83f" providerId="ADAL" clId="{6FE96D81-7545-4582-B90C-6B9172149857}" dt="2022-01-14T14:45:57.794" v="320" actId="962"/>
          <ac:picMkLst>
            <pc:docMk/>
            <pc:sldMk cId="0" sldId="263"/>
            <ac:picMk id="120" creationId="{00000000-0000-0000-0000-000000000000}"/>
          </ac:picMkLst>
        </pc:picChg>
        <pc:picChg chg="mod">
          <ac:chgData name="Ali, Manaal (Contractor)" userId="72180b57-9308-4862-8bd3-4de8505ca83f" providerId="ADAL" clId="{6FE96D81-7545-4582-B90C-6B9172149857}" dt="2022-01-15T19:57:14.610" v="504" actId="962"/>
          <ac:picMkLst>
            <pc:docMk/>
            <pc:sldMk cId="0" sldId="263"/>
            <ac:picMk id="121" creationId="{00000000-0000-0000-0000-000000000000}"/>
          </ac:picMkLst>
        </pc:picChg>
      </pc:sldChg>
      <pc:sldChg chg="addSp delSp modSp mod addCm delCm">
        <pc:chgData name="Ali, Manaal (Contractor)" userId="72180b57-9308-4862-8bd3-4de8505ca83f" providerId="ADAL" clId="{6FE96D81-7545-4582-B90C-6B9172149857}" dt="2022-01-15T20:01:07.348" v="647" actId="13244"/>
        <pc:sldMkLst>
          <pc:docMk/>
          <pc:sldMk cId="0" sldId="264"/>
        </pc:sldMkLst>
        <pc:spChg chg="add mod">
          <ac:chgData name="Ali, Manaal (Contractor)" userId="72180b57-9308-4862-8bd3-4de8505ca83f" providerId="ADAL" clId="{6FE96D81-7545-4582-B90C-6B9172149857}" dt="2022-01-15T20:01:07.348" v="647" actId="13244"/>
          <ac:spMkLst>
            <pc:docMk/>
            <pc:sldMk cId="0" sldId="264"/>
            <ac:spMk id="2" creationId="{9798034F-F499-407E-BC29-6E75588023B5}"/>
          </ac:spMkLst>
        </pc:spChg>
        <pc:spChg chg="add del">
          <ac:chgData name="Ali, Manaal (Contractor)" userId="72180b57-9308-4862-8bd3-4de8505ca83f" providerId="ADAL" clId="{6FE96D81-7545-4582-B90C-6B9172149857}" dt="2022-01-15T19:57:56.892" v="572" actId="22"/>
          <ac:spMkLst>
            <pc:docMk/>
            <pc:sldMk cId="0" sldId="264"/>
            <ac:spMk id="8" creationId="{45F10F08-8483-4A58-BDD2-69BAD9D6AF2A}"/>
          </ac:spMkLst>
        </pc:spChg>
        <pc:spChg chg="mod">
          <ac:chgData name="Ali, Manaal (Contractor)" userId="72180b57-9308-4862-8bd3-4de8505ca83f" providerId="ADAL" clId="{6FE96D81-7545-4582-B90C-6B9172149857}" dt="2022-01-15T20:01:02.256" v="646" actId="13244"/>
          <ac:spMkLst>
            <pc:docMk/>
            <pc:sldMk cId="0" sldId="264"/>
            <ac:spMk id="128" creationId="{00000000-0000-0000-0000-000000000000}"/>
          </ac:spMkLst>
        </pc:spChg>
        <pc:picChg chg="mod">
          <ac:chgData name="Ali, Manaal (Contractor)" userId="72180b57-9308-4862-8bd3-4de8505ca83f" providerId="ADAL" clId="{6FE96D81-7545-4582-B90C-6B9172149857}" dt="2022-01-15T19:58:04.292" v="576" actId="962"/>
          <ac:picMkLst>
            <pc:docMk/>
            <pc:sldMk cId="0" sldId="264"/>
            <ac:picMk id="129" creationId="{00000000-0000-0000-0000-000000000000}"/>
          </ac:picMkLst>
        </pc:picChg>
      </pc:sldChg>
      <pc:sldChg chg="modSp mod">
        <pc:chgData name="Ali, Manaal (Contractor)" userId="72180b57-9308-4862-8bd3-4de8505ca83f" providerId="ADAL" clId="{6FE96D81-7545-4582-B90C-6B9172149857}" dt="2022-01-15T20:02:01.723" v="651" actId="13244"/>
        <pc:sldMkLst>
          <pc:docMk/>
          <pc:sldMk cId="0" sldId="266"/>
        </pc:sldMkLst>
        <pc:spChg chg="mod">
          <ac:chgData name="Ali, Manaal (Contractor)" userId="72180b57-9308-4862-8bd3-4de8505ca83f" providerId="ADAL" clId="{6FE96D81-7545-4582-B90C-6B9172149857}" dt="2022-01-15T20:01:24.476" v="648" actId="13244"/>
          <ac:spMkLst>
            <pc:docMk/>
            <pc:sldMk cId="0" sldId="266"/>
            <ac:spMk id="143" creationId="{00000000-0000-0000-0000-000000000000}"/>
          </ac:spMkLst>
        </pc:spChg>
        <pc:spChg chg="mod">
          <ac:chgData name="Ali, Manaal (Contractor)" userId="72180b57-9308-4862-8bd3-4de8505ca83f" providerId="ADAL" clId="{6FE96D81-7545-4582-B90C-6B9172149857}" dt="2022-01-15T20:01:35.327" v="650" actId="13244"/>
          <ac:spMkLst>
            <pc:docMk/>
            <pc:sldMk cId="0" sldId="266"/>
            <ac:spMk id="147" creationId="{00000000-0000-0000-0000-000000000000}"/>
          </ac:spMkLst>
        </pc:spChg>
        <pc:picChg chg="mod">
          <ac:chgData name="Ali, Manaal (Contractor)" userId="72180b57-9308-4862-8bd3-4de8505ca83f" providerId="ADAL" clId="{6FE96D81-7545-4582-B90C-6B9172149857}" dt="2022-01-15T19:58:33.408" v="640" actId="962"/>
          <ac:picMkLst>
            <pc:docMk/>
            <pc:sldMk cId="0" sldId="266"/>
            <ac:picMk id="144" creationId="{00000000-0000-0000-0000-000000000000}"/>
          </ac:picMkLst>
        </pc:picChg>
        <pc:picChg chg="mod">
          <ac:chgData name="Ali, Manaal (Contractor)" userId="72180b57-9308-4862-8bd3-4de8505ca83f" providerId="ADAL" clId="{6FE96D81-7545-4582-B90C-6B9172149857}" dt="2022-01-15T20:02:01.723" v="651" actId="13244"/>
          <ac:picMkLst>
            <pc:docMk/>
            <pc:sldMk cId="0" sldId="266"/>
            <ac:picMk id="145" creationId="{00000000-0000-0000-0000-000000000000}"/>
          </ac:picMkLst>
        </pc:picChg>
        <pc:picChg chg="mod">
          <ac:chgData name="Ali, Manaal (Contractor)" userId="72180b57-9308-4862-8bd3-4de8505ca83f" providerId="ADAL" clId="{6FE96D81-7545-4582-B90C-6B9172149857}" dt="2022-01-14T14:46:30.291" v="348" actId="962"/>
          <ac:picMkLst>
            <pc:docMk/>
            <pc:sldMk cId="0" sldId="266"/>
            <ac:picMk id="146" creationId="{00000000-0000-0000-0000-000000000000}"/>
          </ac:picMkLst>
        </pc:picChg>
      </pc:sldChg>
      <pc:sldChg chg="modSp mod">
        <pc:chgData name="Ali, Manaal (Contractor)" userId="72180b57-9308-4862-8bd3-4de8505ca83f" providerId="ADAL" clId="{6FE96D81-7545-4582-B90C-6B9172149857}" dt="2022-01-15T20:02:41.850" v="657" actId="13244"/>
        <pc:sldMkLst>
          <pc:docMk/>
          <pc:sldMk cId="0" sldId="274"/>
        </pc:sldMkLst>
        <pc:spChg chg="mod">
          <ac:chgData name="Ali, Manaal (Contractor)" userId="72180b57-9308-4862-8bd3-4de8505ca83f" providerId="ADAL" clId="{6FE96D81-7545-4582-B90C-6B9172149857}" dt="2022-01-15T20:02:17.381" v="653" actId="13244"/>
          <ac:spMkLst>
            <pc:docMk/>
            <pc:sldMk cId="0" sldId="274"/>
            <ac:spMk id="200" creationId="{00000000-0000-0000-0000-000000000000}"/>
          </ac:spMkLst>
        </pc:spChg>
        <pc:spChg chg="mod">
          <ac:chgData name="Ali, Manaal (Contractor)" userId="72180b57-9308-4862-8bd3-4de8505ca83f" providerId="ADAL" clId="{6FE96D81-7545-4582-B90C-6B9172149857}" dt="2022-01-15T20:02:23.199" v="654" actId="13244"/>
          <ac:spMkLst>
            <pc:docMk/>
            <pc:sldMk cId="0" sldId="274"/>
            <ac:spMk id="201" creationId="{00000000-0000-0000-0000-000000000000}"/>
          </ac:spMkLst>
        </pc:spChg>
        <pc:spChg chg="mod">
          <ac:chgData name="Ali, Manaal (Contractor)" userId="72180b57-9308-4862-8bd3-4de8505ca83f" providerId="ADAL" clId="{6FE96D81-7545-4582-B90C-6B9172149857}" dt="2022-01-15T20:02:31.489" v="656" actId="13244"/>
          <ac:spMkLst>
            <pc:docMk/>
            <pc:sldMk cId="0" sldId="274"/>
            <ac:spMk id="202" creationId="{00000000-0000-0000-0000-000000000000}"/>
          </ac:spMkLst>
        </pc:spChg>
        <pc:spChg chg="mod">
          <ac:chgData name="Ali, Manaal (Contractor)" userId="72180b57-9308-4862-8bd3-4de8505ca83f" providerId="ADAL" clId="{6FE96D81-7545-4582-B90C-6B9172149857}" dt="2022-01-14T14:47:05.881" v="352" actId="962"/>
          <ac:spMkLst>
            <pc:docMk/>
            <pc:sldMk cId="0" sldId="274"/>
            <ac:spMk id="208" creationId="{00000000-0000-0000-0000-000000000000}"/>
          </ac:spMkLst>
        </pc:spChg>
        <pc:spChg chg="mod">
          <ac:chgData name="Ali, Manaal (Contractor)" userId="72180b57-9308-4862-8bd3-4de8505ca83f" providerId="ADAL" clId="{6FE96D81-7545-4582-B90C-6B9172149857}" dt="2022-01-14T14:47:08.758" v="353" actId="962"/>
          <ac:spMkLst>
            <pc:docMk/>
            <pc:sldMk cId="0" sldId="274"/>
            <ac:spMk id="209" creationId="{00000000-0000-0000-0000-000000000000}"/>
          </ac:spMkLst>
        </pc:spChg>
        <pc:cxnChg chg="mod">
          <ac:chgData name="Ali, Manaal (Contractor)" userId="72180b57-9308-4862-8bd3-4de8505ca83f" providerId="ADAL" clId="{6FE96D81-7545-4582-B90C-6B9172149857}" dt="2022-01-15T20:02:41.850" v="657" actId="13244"/>
          <ac:cxnSpMkLst>
            <pc:docMk/>
            <pc:sldMk cId="0" sldId="274"/>
            <ac:cxnSpMk id="197" creationId="{00000000-0000-0000-0000-000000000000}"/>
          </ac:cxnSpMkLst>
        </pc:cxnChg>
        <pc:cxnChg chg="mod">
          <ac:chgData name="Ali, Manaal (Contractor)" userId="72180b57-9308-4862-8bd3-4de8505ca83f" providerId="ADAL" clId="{6FE96D81-7545-4582-B90C-6B9172149857}" dt="2022-01-14T14:46:58.391" v="350" actId="962"/>
          <ac:cxnSpMkLst>
            <pc:docMk/>
            <pc:sldMk cId="0" sldId="274"/>
            <ac:cxnSpMk id="206" creationId="{00000000-0000-0000-0000-000000000000}"/>
          </ac:cxnSpMkLst>
        </pc:cxnChg>
        <pc:cxnChg chg="mod">
          <ac:chgData name="Ali, Manaal (Contractor)" userId="72180b57-9308-4862-8bd3-4de8505ca83f" providerId="ADAL" clId="{6FE96D81-7545-4582-B90C-6B9172149857}" dt="2022-01-14T14:47:01.728" v="351" actId="962"/>
          <ac:cxnSpMkLst>
            <pc:docMk/>
            <pc:sldMk cId="0" sldId="274"/>
            <ac:cxnSpMk id="207" creationId="{00000000-0000-0000-0000-000000000000}"/>
          </ac:cxnSpMkLst>
        </pc:cxnChg>
        <pc:cxnChg chg="mod">
          <ac:chgData name="Ali, Manaal (Contractor)" userId="72180b57-9308-4862-8bd3-4de8505ca83f" providerId="ADAL" clId="{6FE96D81-7545-4582-B90C-6B9172149857}" dt="2022-01-14T14:47:12.988" v="354" actId="962"/>
          <ac:cxnSpMkLst>
            <pc:docMk/>
            <pc:sldMk cId="0" sldId="274"/>
            <ac:cxnSpMk id="210" creationId="{00000000-0000-0000-0000-000000000000}"/>
          </ac:cxnSpMkLst>
        </pc:cxnChg>
        <pc:cxnChg chg="mod">
          <ac:chgData name="Ali, Manaal (Contractor)" userId="72180b57-9308-4862-8bd3-4de8505ca83f" providerId="ADAL" clId="{6FE96D81-7545-4582-B90C-6B9172149857}" dt="2022-01-15T19:58:38.930" v="641" actId="962"/>
          <ac:cxnSpMkLst>
            <pc:docMk/>
            <pc:sldMk cId="0" sldId="274"/>
            <ac:cxnSpMk id="211" creationId="{00000000-0000-0000-0000-000000000000}"/>
          </ac:cxnSpMkLst>
        </pc:cxnChg>
        <pc:cxnChg chg="mod">
          <ac:chgData name="Ali, Manaal (Contractor)" userId="72180b57-9308-4862-8bd3-4de8505ca83f" providerId="ADAL" clId="{6FE96D81-7545-4582-B90C-6B9172149857}" dt="2022-01-14T14:47:15.479" v="355" actId="962"/>
          <ac:cxnSpMkLst>
            <pc:docMk/>
            <pc:sldMk cId="0" sldId="274"/>
            <ac:cxnSpMk id="212" creationId="{00000000-0000-0000-0000-000000000000}"/>
          </ac:cxnSpMkLst>
        </pc:cxnChg>
      </pc:sldChg>
      <pc:sldChg chg="addSp modSp mod">
        <pc:chgData name="Ali, Manaal (Contractor)" userId="72180b57-9308-4862-8bd3-4de8505ca83f" providerId="ADAL" clId="{6FE96D81-7545-4582-B90C-6B9172149857}" dt="2022-01-15T20:02:59.776" v="659" actId="13244"/>
        <pc:sldMkLst>
          <pc:docMk/>
          <pc:sldMk cId="0" sldId="277"/>
        </pc:sldMkLst>
        <pc:spChg chg="add mod">
          <ac:chgData name="Ali, Manaal (Contractor)" userId="72180b57-9308-4862-8bd3-4de8505ca83f" providerId="ADAL" clId="{6FE96D81-7545-4582-B90C-6B9172149857}" dt="2022-01-15T20:02:54.786" v="658" actId="13244"/>
          <ac:spMkLst>
            <pc:docMk/>
            <pc:sldMk cId="0" sldId="277"/>
            <ac:spMk id="2" creationId="{DF115AB9-E2B8-448C-8637-B39C46B996CD}"/>
          </ac:spMkLst>
        </pc:spChg>
        <pc:spChg chg="mod">
          <ac:chgData name="Ali, Manaal (Contractor)" userId="72180b57-9308-4862-8bd3-4de8505ca83f" providerId="ADAL" clId="{6FE96D81-7545-4582-B90C-6B9172149857}" dt="2022-01-15T20:02:59.776" v="659" actId="13244"/>
          <ac:spMkLst>
            <pc:docMk/>
            <pc:sldMk cId="0" sldId="277"/>
            <ac:spMk id="233" creationId="{00000000-0000-0000-0000-000000000000}"/>
          </ac:spMkLst>
        </pc:spChg>
        <pc:picChg chg="mod">
          <ac:chgData name="Ali, Manaal (Contractor)" userId="72180b57-9308-4862-8bd3-4de8505ca83f" providerId="ADAL" clId="{6FE96D81-7545-4582-B90C-6B9172149857}" dt="2022-01-15T19:57:44.872" v="570" actId="962"/>
          <ac:picMkLst>
            <pc:docMk/>
            <pc:sldMk cId="0" sldId="277"/>
            <ac:picMk id="234"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839da11c41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839da11c41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Quote Slide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f9d57bc82f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f9d57bc82f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f6517ebb33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f6517ebb33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Sections</a:t>
            </a:r>
            <a:endParaRPr/>
          </a:p>
          <a:p>
            <a:pPr marL="457200" lvl="0" indent="-298450" algn="l" rtl="0">
              <a:spcBef>
                <a:spcPts val="0"/>
              </a:spcBef>
              <a:spcAft>
                <a:spcPts val="0"/>
              </a:spcAft>
              <a:buSzPts val="1100"/>
              <a:buChar char="●"/>
            </a:pPr>
            <a:r>
              <a:rPr lang="en"/>
              <a:t>Use to break up your presentation into logical parts</a:t>
            </a:r>
            <a:endParaRPr/>
          </a:p>
          <a:p>
            <a:pPr marL="457200" lvl="0" indent="-298450" algn="l" rtl="0">
              <a:spcBef>
                <a:spcPts val="0"/>
              </a:spcBef>
              <a:spcAft>
                <a:spcPts val="0"/>
              </a:spcAft>
              <a:buSzPts val="1100"/>
              <a:buChar char="●"/>
            </a:pPr>
            <a:r>
              <a:rPr lang="en"/>
              <a:t>Not for images or large amounts of text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0cb776df04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0cb776df04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0cb776df04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0cb776df04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Quote Slide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0cb776df04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0cb776df04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f9d57bc82f_0_1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f9d57bc82f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Quote Slide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f9d57bc82f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f9d57bc82f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0cb776df04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10cb776df04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Sections</a:t>
            </a:r>
            <a:endParaRPr/>
          </a:p>
          <a:p>
            <a:pPr marL="457200" lvl="0" indent="-298450" algn="l" rtl="0">
              <a:spcBef>
                <a:spcPts val="0"/>
              </a:spcBef>
              <a:spcAft>
                <a:spcPts val="0"/>
              </a:spcAft>
              <a:buSzPts val="1100"/>
              <a:buChar char="●"/>
            </a:pPr>
            <a:r>
              <a:rPr lang="en"/>
              <a:t>Use to break up your presentation into logical parts</a:t>
            </a:r>
            <a:endParaRPr/>
          </a:p>
          <a:p>
            <a:pPr marL="457200" lvl="0" indent="-298450" algn="l" rtl="0">
              <a:spcBef>
                <a:spcPts val="0"/>
              </a:spcBef>
              <a:spcAft>
                <a:spcPts val="0"/>
              </a:spcAft>
              <a:buSzPts val="1100"/>
              <a:buChar char="●"/>
            </a:pPr>
            <a:r>
              <a:rPr lang="en"/>
              <a:t>Not for images or large amounts of text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0cb776df04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0cb776df04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839da11c41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839da11c4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Sections</a:t>
            </a:r>
            <a:endParaRPr/>
          </a:p>
          <a:p>
            <a:pPr marL="457200" lvl="0" indent="-298450" algn="l" rtl="0">
              <a:spcBef>
                <a:spcPts val="0"/>
              </a:spcBef>
              <a:spcAft>
                <a:spcPts val="0"/>
              </a:spcAft>
              <a:buSzPts val="1100"/>
              <a:buChar char="●"/>
            </a:pPr>
            <a:r>
              <a:rPr lang="en"/>
              <a:t>Use to break up your presentation into logical parts</a:t>
            </a:r>
            <a:endParaRPr/>
          </a:p>
          <a:p>
            <a:pPr marL="457200" lvl="0" indent="-298450" algn="l" rtl="0">
              <a:spcBef>
                <a:spcPts val="0"/>
              </a:spcBef>
              <a:spcAft>
                <a:spcPts val="0"/>
              </a:spcAft>
              <a:buSzPts val="1100"/>
              <a:buChar char="●"/>
            </a:pPr>
            <a:r>
              <a:rPr lang="en"/>
              <a:t>Not for images or large amounts of text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f9d57bc82f_0_1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f9d57bc82f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f6517ebb33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f6517ebb33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842d82d1e2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842d82d1e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f6517ebb3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f6517ebb3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f9d57bc82f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f9d57bc82f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f6517ebb33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f6517ebb33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f9d57bc82f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f9d57bc82f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f9d57bc82f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f9d57bc82f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Sections</a:t>
            </a:r>
            <a:endParaRPr/>
          </a:p>
          <a:p>
            <a:pPr marL="457200" lvl="0" indent="-298450" algn="l" rtl="0">
              <a:spcBef>
                <a:spcPts val="0"/>
              </a:spcBef>
              <a:spcAft>
                <a:spcPts val="0"/>
              </a:spcAft>
              <a:buSzPts val="1100"/>
              <a:buChar char="●"/>
            </a:pPr>
            <a:r>
              <a:rPr lang="en"/>
              <a:t>Use to break up your presentation into logical parts</a:t>
            </a:r>
            <a:endParaRPr/>
          </a:p>
          <a:p>
            <a:pPr marL="457200" lvl="0" indent="-298450" algn="l" rtl="0">
              <a:spcBef>
                <a:spcPts val="0"/>
              </a:spcBef>
              <a:spcAft>
                <a:spcPts val="0"/>
              </a:spcAft>
              <a:buSzPts val="1100"/>
              <a:buChar char="●"/>
            </a:pPr>
            <a:r>
              <a:rPr lang="en"/>
              <a:t>Not for images or large amounts of text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0cb776df0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0cb776df0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f9d57bc82f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f9d57bc82f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90525" y="1054325"/>
            <a:ext cx="8222100" cy="933600"/>
          </a:xfrm>
          <a:prstGeom prst="rect">
            <a:avLst/>
          </a:prstGeom>
        </p:spPr>
        <p:txBody>
          <a:bodyPr spcFirstLastPara="1" wrap="square" lIns="91425" tIns="91425" rIns="91425" bIns="91425" anchor="b" anchorCtr="0">
            <a:noAutofit/>
          </a:bodyPr>
          <a:lstStyle>
            <a:lvl1pPr lvl="0">
              <a:spcBef>
                <a:spcPts val="0"/>
              </a:spcBef>
              <a:spcAft>
                <a:spcPts val="0"/>
              </a:spcAft>
              <a:buSzPts val="4200"/>
              <a:buFont typeface="Inter Black"/>
              <a:buNone/>
              <a:defRPr sz="4200">
                <a:latin typeface="Inter Black"/>
                <a:ea typeface="Inter Black"/>
                <a:cs typeface="Inter Black"/>
                <a:sym typeface="Inter Black"/>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2" name="Google Shape;12;p2"/>
          <p:cNvSpPr txBox="1">
            <a:spLocks noGrp="1"/>
          </p:cNvSpPr>
          <p:nvPr>
            <p:ph type="subTitle" idx="1"/>
          </p:nvPr>
        </p:nvSpPr>
        <p:spPr>
          <a:xfrm>
            <a:off x="457200" y="1911725"/>
            <a:ext cx="8155500" cy="432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800"/>
              <a:buFont typeface="Inter Light"/>
              <a:buNone/>
              <a:defRPr>
                <a:solidFill>
                  <a:schemeClr val="lt1"/>
                </a:solidFill>
                <a:latin typeface="Inter Light"/>
                <a:ea typeface="Inter Light"/>
                <a:cs typeface="Inter Light"/>
                <a:sym typeface="Inter Light"/>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3" name="Google Shape;13;p2"/>
          <p:cNvSpPr txBox="1">
            <a:spLocks noGrp="1"/>
          </p:cNvSpPr>
          <p:nvPr>
            <p:ph type="sldNum" idx="12"/>
          </p:nvPr>
        </p:nvSpPr>
        <p:spPr>
          <a:xfrm>
            <a:off x="8145291" y="469562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latin typeface="Open Sans"/>
                <a:ea typeface="Open Sans"/>
                <a:cs typeface="Open Sans"/>
                <a:sym typeface="Open Sans"/>
              </a:defRPr>
            </a:lvl1pPr>
            <a:lvl2pPr lvl="1">
              <a:buNone/>
              <a:defRPr>
                <a:solidFill>
                  <a:srgbClr val="FFFFFF"/>
                </a:solidFill>
                <a:latin typeface="Open Sans"/>
                <a:ea typeface="Open Sans"/>
                <a:cs typeface="Open Sans"/>
                <a:sym typeface="Open Sans"/>
              </a:defRPr>
            </a:lvl2pPr>
            <a:lvl3pPr lvl="2">
              <a:buNone/>
              <a:defRPr>
                <a:solidFill>
                  <a:srgbClr val="FFFFFF"/>
                </a:solidFill>
                <a:latin typeface="Open Sans"/>
                <a:ea typeface="Open Sans"/>
                <a:cs typeface="Open Sans"/>
                <a:sym typeface="Open Sans"/>
              </a:defRPr>
            </a:lvl3pPr>
            <a:lvl4pPr lvl="3">
              <a:buNone/>
              <a:defRPr>
                <a:solidFill>
                  <a:srgbClr val="FFFFFF"/>
                </a:solidFill>
                <a:latin typeface="Open Sans"/>
                <a:ea typeface="Open Sans"/>
                <a:cs typeface="Open Sans"/>
                <a:sym typeface="Open Sans"/>
              </a:defRPr>
            </a:lvl4pPr>
            <a:lvl5pPr lvl="4">
              <a:buNone/>
              <a:defRPr>
                <a:solidFill>
                  <a:srgbClr val="FFFFFF"/>
                </a:solidFill>
                <a:latin typeface="Open Sans"/>
                <a:ea typeface="Open Sans"/>
                <a:cs typeface="Open Sans"/>
                <a:sym typeface="Open Sans"/>
              </a:defRPr>
            </a:lvl5pPr>
            <a:lvl6pPr lvl="5">
              <a:buNone/>
              <a:defRPr>
                <a:solidFill>
                  <a:srgbClr val="FFFFFF"/>
                </a:solidFill>
                <a:latin typeface="Open Sans"/>
                <a:ea typeface="Open Sans"/>
                <a:cs typeface="Open Sans"/>
                <a:sym typeface="Open Sans"/>
              </a:defRPr>
            </a:lvl6pPr>
            <a:lvl7pPr lvl="6">
              <a:buNone/>
              <a:defRPr>
                <a:solidFill>
                  <a:srgbClr val="FFFFFF"/>
                </a:solidFill>
                <a:latin typeface="Open Sans"/>
                <a:ea typeface="Open Sans"/>
                <a:cs typeface="Open Sans"/>
                <a:sym typeface="Open Sans"/>
              </a:defRPr>
            </a:lvl7pPr>
            <a:lvl8pPr lvl="7">
              <a:buNone/>
              <a:defRPr>
                <a:solidFill>
                  <a:srgbClr val="FFFFFF"/>
                </a:solidFill>
                <a:latin typeface="Open Sans"/>
                <a:ea typeface="Open Sans"/>
                <a:cs typeface="Open Sans"/>
                <a:sym typeface="Open Sans"/>
              </a:defRPr>
            </a:lvl8pPr>
            <a:lvl9pPr lvl="8">
              <a:buNone/>
              <a:defRPr>
                <a:solidFill>
                  <a:srgbClr val="FFFFFF"/>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pic>
        <p:nvPicPr>
          <p:cNvPr id="14" name="Google Shape;14;p2"/>
          <p:cNvPicPr preferRelativeResize="0"/>
          <p:nvPr/>
        </p:nvPicPr>
        <p:blipFill>
          <a:blip r:embed="rId2">
            <a:alphaModFix/>
          </a:blip>
          <a:stretch>
            <a:fillRect/>
          </a:stretch>
        </p:blipFill>
        <p:spPr>
          <a:xfrm>
            <a:off x="0" y="4201100"/>
            <a:ext cx="1575550" cy="46477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958">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 (Dark)">
  <p:cSld name="BLANK_1">
    <p:bg>
      <p:bgPr>
        <a:solidFill>
          <a:schemeClr val="accent4"/>
        </a:solidFill>
        <a:effectLst/>
      </p:bgPr>
    </p:bg>
    <p:spTree>
      <p:nvGrpSpPr>
        <p:cNvPr id="1" name="Shape 56"/>
        <p:cNvGrpSpPr/>
        <p:nvPr/>
      </p:nvGrpSpPr>
      <p:grpSpPr>
        <a:xfrm>
          <a:off x="0" y="0"/>
          <a:ext cx="0" cy="0"/>
          <a:chOff x="0" y="0"/>
          <a:chExt cx="0" cy="0"/>
        </a:xfrm>
      </p:grpSpPr>
      <p:sp>
        <p:nvSpPr>
          <p:cNvPr id="57" name="Google Shape;57;p11"/>
          <p:cNvSpPr txBox="1">
            <a:spLocks noGrp="1"/>
          </p:cNvSpPr>
          <p:nvPr>
            <p:ph type="sldNum" idx="12"/>
          </p:nvPr>
        </p:nvSpPr>
        <p:spPr>
          <a:xfrm>
            <a:off x="814529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58" name="Google Shape;58;p11"/>
          <p:cNvPicPr preferRelativeResize="0"/>
          <p:nvPr/>
        </p:nvPicPr>
        <p:blipFill>
          <a:blip r:embed="rId2">
            <a:alphaModFix/>
          </a:blip>
          <a:stretch>
            <a:fillRect/>
          </a:stretch>
        </p:blipFill>
        <p:spPr>
          <a:xfrm>
            <a:off x="471900" y="4771860"/>
            <a:ext cx="807700" cy="23826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14529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18" name="Google Shape;18;p3"/>
          <p:cNvPicPr preferRelativeResize="0"/>
          <p:nvPr/>
        </p:nvPicPr>
        <p:blipFill>
          <a:blip r:embed="rId2">
            <a:alphaModFix/>
          </a:blip>
          <a:stretch>
            <a:fillRect/>
          </a:stretch>
        </p:blipFill>
        <p:spPr>
          <a:xfrm>
            <a:off x="457200" y="4752775"/>
            <a:ext cx="946824" cy="2793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082">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rot="10800000" flipH="1">
            <a:off x="0" y="27600"/>
            <a:ext cx="9144000" cy="511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413900"/>
            <a:ext cx="8222100" cy="639300"/>
          </a:xfrm>
          <a:prstGeom prst="rect">
            <a:avLst/>
          </a:prstGeom>
        </p:spPr>
        <p:txBody>
          <a:bodyPr spcFirstLastPara="1" wrap="square" lIns="91425" tIns="91425" rIns="91425" bIns="91425" anchor="b" anchorCtr="0">
            <a:noAutofit/>
          </a:bodyPr>
          <a:lstStyle>
            <a:lvl1pPr lvl="0">
              <a:spcBef>
                <a:spcPts val="0"/>
              </a:spcBef>
              <a:spcAft>
                <a:spcPts val="0"/>
              </a:spcAft>
              <a:buClr>
                <a:schemeClr val="dk2"/>
              </a:buClr>
              <a:buSzPts val="3200"/>
              <a:buNone/>
              <a:defRPr>
                <a:solidFill>
                  <a:schemeClr val="dk2"/>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195625"/>
            <a:ext cx="8222100" cy="34338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14529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4" name="Google Shape;24;p4"/>
          <p:cNvPicPr preferRelativeResize="0"/>
          <p:nvPr/>
        </p:nvPicPr>
        <p:blipFill>
          <a:blip r:embed="rId2">
            <a:alphaModFix/>
          </a:blip>
          <a:stretch>
            <a:fillRect/>
          </a:stretch>
        </p:blipFill>
        <p:spPr>
          <a:xfrm>
            <a:off x="471900" y="4771860"/>
            <a:ext cx="807700" cy="23826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753">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p:nvPr/>
        </p:nvSpPr>
        <p:spPr>
          <a:xfrm rot="10800000" flipH="1">
            <a:off x="0" y="27300"/>
            <a:ext cx="9144000" cy="51162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413900"/>
            <a:ext cx="8222100" cy="639300"/>
          </a:xfrm>
          <a:prstGeom prst="rect">
            <a:avLst/>
          </a:prstGeom>
        </p:spPr>
        <p:txBody>
          <a:bodyPr spcFirstLastPara="1" wrap="square" lIns="91425" tIns="91425" rIns="91425" bIns="91425" anchor="b" anchorCtr="0">
            <a:noAutofit/>
          </a:bodyPr>
          <a:lstStyle>
            <a:lvl1pPr lvl="0">
              <a:spcBef>
                <a:spcPts val="0"/>
              </a:spcBef>
              <a:spcAft>
                <a:spcPts val="0"/>
              </a:spcAft>
              <a:buClr>
                <a:schemeClr val="dk2"/>
              </a:buClr>
              <a:buSzPts val="3200"/>
              <a:buNone/>
              <a:defRPr>
                <a:solidFill>
                  <a:schemeClr val="dk2"/>
                </a:solidFill>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195625"/>
            <a:ext cx="3999900" cy="34338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94250" y="1195625"/>
            <a:ext cx="3999900" cy="3433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14529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31" name="Google Shape;31;p5"/>
          <p:cNvPicPr preferRelativeResize="0"/>
          <p:nvPr/>
        </p:nvPicPr>
        <p:blipFill>
          <a:blip r:embed="rId2">
            <a:alphaModFix/>
          </a:blip>
          <a:stretch>
            <a:fillRect/>
          </a:stretch>
        </p:blipFill>
        <p:spPr>
          <a:xfrm>
            <a:off x="471900" y="4771860"/>
            <a:ext cx="807700" cy="238265"/>
          </a:xfrm>
          <a:prstGeom prst="rect">
            <a:avLst/>
          </a:prstGeom>
          <a:noFill/>
          <a:ln>
            <a:noFill/>
          </a:ln>
        </p:spPr>
      </p:pic>
    </p:spTree>
  </p:cSld>
  <p:clrMapOvr>
    <a:masterClrMapping/>
  </p:clrMapOvr>
  <p:extLst>
    <p:ext uri="{DCECCB84-F9BA-43D5-87BE-67443E8EF086}">
      <p15:sldGuideLst xmlns:p15="http://schemas.microsoft.com/office/powerpoint/2012/main">
        <p15:guide id="1" orient="horz" pos="753">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rot="10800000" flipH="1">
            <a:off x="0" y="22800"/>
            <a:ext cx="9144000" cy="5120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457200" y="457200"/>
            <a:ext cx="8236800" cy="2631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1800"/>
              <a:buNone/>
              <a:defRPr sz="1800">
                <a:solidFill>
                  <a:schemeClr val="dk2"/>
                </a:solidFill>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14529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36" name="Google Shape;36;p6"/>
          <p:cNvPicPr preferRelativeResize="0"/>
          <p:nvPr/>
        </p:nvPicPr>
        <p:blipFill>
          <a:blip r:embed="rId2">
            <a:alphaModFix/>
          </a:blip>
          <a:stretch>
            <a:fillRect/>
          </a:stretch>
        </p:blipFill>
        <p:spPr>
          <a:xfrm>
            <a:off x="471900" y="4771860"/>
            <a:ext cx="807700" cy="23826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39" name="Google Shape;39;p7"/>
          <p:cNvSpPr txBox="1">
            <a:spLocks noGrp="1"/>
          </p:cNvSpPr>
          <p:nvPr>
            <p:ph type="sldNum" idx="12"/>
          </p:nvPr>
        </p:nvSpPr>
        <p:spPr>
          <a:xfrm>
            <a:off x="814529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p8"/>
          <p:cNvSpPr/>
          <p:nvPr/>
        </p:nvSpPr>
        <p:spPr>
          <a:xfrm flipH="1">
            <a:off x="0" y="27525"/>
            <a:ext cx="4572000" cy="511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8"/>
          <p:cNvSpPr/>
          <p:nvPr/>
        </p:nvSpPr>
        <p:spPr>
          <a:xfrm rot="5400000">
            <a:off x="1960075" y="2531550"/>
            <a:ext cx="51156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8"/>
          <p:cNvSpPr txBox="1">
            <a:spLocks noGrp="1"/>
          </p:cNvSpPr>
          <p:nvPr>
            <p:ph type="title"/>
          </p:nvPr>
        </p:nvSpPr>
        <p:spPr>
          <a:xfrm>
            <a:off x="457200" y="1233175"/>
            <a:ext cx="3853500" cy="1482300"/>
          </a:xfrm>
          <a:prstGeom prst="rect">
            <a:avLst/>
          </a:prstGeom>
        </p:spPr>
        <p:txBody>
          <a:bodyPr spcFirstLastPara="1" wrap="square" lIns="91425" tIns="91425" rIns="91425" bIns="91425" anchor="b" anchorCtr="0">
            <a:noAutofit/>
          </a:bodyPr>
          <a:lstStyle>
            <a:lvl1pPr lvl="0">
              <a:spcBef>
                <a:spcPts val="0"/>
              </a:spcBef>
              <a:spcAft>
                <a:spcPts val="0"/>
              </a:spcAft>
              <a:buClr>
                <a:schemeClr val="dk2"/>
              </a:buClr>
              <a:buSzPts val="3000"/>
              <a:buNone/>
              <a:defRPr sz="30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4" name="Google Shape;44;p8"/>
          <p:cNvSpPr txBox="1">
            <a:spLocks noGrp="1"/>
          </p:cNvSpPr>
          <p:nvPr>
            <p:ph type="subTitle" idx="1"/>
          </p:nvPr>
        </p:nvSpPr>
        <p:spPr>
          <a:xfrm>
            <a:off x="457200" y="2779475"/>
            <a:ext cx="3853500" cy="1235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8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5" name="Google Shape;45;p8"/>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6" name="Google Shape;46;p8"/>
          <p:cNvSpPr txBox="1">
            <a:spLocks noGrp="1"/>
          </p:cNvSpPr>
          <p:nvPr>
            <p:ph type="sldNum" idx="12"/>
          </p:nvPr>
        </p:nvSpPr>
        <p:spPr>
          <a:xfrm>
            <a:off x="8145291" y="4695623"/>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pic>
        <p:nvPicPr>
          <p:cNvPr id="47" name="Google Shape;47;p8"/>
          <p:cNvPicPr preferRelativeResize="0"/>
          <p:nvPr/>
        </p:nvPicPr>
        <p:blipFill>
          <a:blip r:embed="rId2">
            <a:alphaModFix/>
          </a:blip>
          <a:stretch>
            <a:fillRect/>
          </a:stretch>
        </p:blipFill>
        <p:spPr>
          <a:xfrm>
            <a:off x="471900" y="4771860"/>
            <a:ext cx="807700" cy="23826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48"/>
        <p:cNvGrpSpPr/>
        <p:nvPr/>
      </p:nvGrpSpPr>
      <p:grpSpPr>
        <a:xfrm>
          <a:off x="0" y="0"/>
          <a:ext cx="0" cy="0"/>
          <a:chOff x="0" y="0"/>
          <a:chExt cx="0" cy="0"/>
        </a:xfrm>
      </p:grpSpPr>
      <p:sp>
        <p:nvSpPr>
          <p:cNvPr id="49" name="Google Shape;49;p9"/>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0" name="Google Shape;50;p9"/>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1" name="Google Shape;51;p9"/>
          <p:cNvSpPr txBox="1">
            <a:spLocks noGrp="1"/>
          </p:cNvSpPr>
          <p:nvPr>
            <p:ph type="sldNum" idx="12"/>
          </p:nvPr>
        </p:nvSpPr>
        <p:spPr>
          <a:xfrm>
            <a:off x="814529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2" name="Google Shape;52;p9"/>
          <p:cNvPicPr preferRelativeResize="0"/>
          <p:nvPr/>
        </p:nvPicPr>
        <p:blipFill>
          <a:blip r:embed="rId2">
            <a:alphaModFix/>
          </a:blip>
          <a:stretch>
            <a:fillRect/>
          </a:stretch>
        </p:blipFill>
        <p:spPr>
          <a:xfrm>
            <a:off x="471900" y="4771860"/>
            <a:ext cx="807700" cy="23826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Image (Light)" type="blank">
  <p:cSld name="BLANK">
    <p:bg>
      <p:bgPr>
        <a:solidFill>
          <a:schemeClr val="accent4"/>
        </a:solidFill>
        <a:effectLst/>
      </p:bgPr>
    </p:bg>
    <p:spTree>
      <p:nvGrpSpPr>
        <p:cNvPr id="1" name="Shape 53"/>
        <p:cNvGrpSpPr/>
        <p:nvPr/>
      </p:nvGrpSpPr>
      <p:grpSpPr>
        <a:xfrm>
          <a:off x="0" y="0"/>
          <a:ext cx="0" cy="0"/>
          <a:chOff x="0" y="0"/>
          <a:chExt cx="0" cy="0"/>
        </a:xfrm>
      </p:grpSpPr>
      <p:sp>
        <p:nvSpPr>
          <p:cNvPr id="54" name="Google Shape;54;p10"/>
          <p:cNvSpPr txBox="1">
            <a:spLocks noGrp="1"/>
          </p:cNvSpPr>
          <p:nvPr>
            <p:ph type="sldNum" idx="12"/>
          </p:nvPr>
        </p:nvSpPr>
        <p:spPr>
          <a:xfrm>
            <a:off x="8145291" y="469562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5" name="Google Shape;55;p10"/>
          <p:cNvPicPr preferRelativeResize="0"/>
          <p:nvPr/>
        </p:nvPicPr>
        <p:blipFill>
          <a:blip r:embed="rId2">
            <a:alphaModFix/>
          </a:blip>
          <a:stretch>
            <a:fillRect/>
          </a:stretch>
        </p:blipFill>
        <p:spPr>
          <a:xfrm>
            <a:off x="471900" y="4771860"/>
            <a:ext cx="807700" cy="23826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413900"/>
            <a:ext cx="8222100" cy="6393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lt1"/>
              </a:buClr>
              <a:buSzPts val="3200"/>
              <a:buFont typeface="Inter ExtraBold"/>
              <a:buNone/>
              <a:defRPr sz="3200">
                <a:solidFill>
                  <a:schemeClr val="lt1"/>
                </a:solidFill>
                <a:latin typeface="Inter ExtraBold"/>
                <a:ea typeface="Inter ExtraBold"/>
                <a:cs typeface="Inter ExtraBold"/>
                <a:sym typeface="Inter ExtraBold"/>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439800"/>
            <a:ext cx="8222100" cy="31896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Inter"/>
              <a:buChar char="●"/>
              <a:defRPr sz="1800">
                <a:solidFill>
                  <a:schemeClr val="lt2"/>
                </a:solidFill>
                <a:latin typeface="Inter"/>
                <a:ea typeface="Inter"/>
                <a:cs typeface="Inter"/>
                <a:sym typeface="Inter"/>
              </a:defRPr>
            </a:lvl1pPr>
            <a:lvl2pPr marL="914400" lvl="1" indent="-317500">
              <a:lnSpc>
                <a:spcPct val="115000"/>
              </a:lnSpc>
              <a:spcBef>
                <a:spcPts val="1600"/>
              </a:spcBef>
              <a:spcAft>
                <a:spcPts val="0"/>
              </a:spcAft>
              <a:buClr>
                <a:schemeClr val="lt2"/>
              </a:buClr>
              <a:buSzPts val="1400"/>
              <a:buFont typeface="Inter"/>
              <a:buChar char="○"/>
              <a:defRPr>
                <a:solidFill>
                  <a:schemeClr val="lt2"/>
                </a:solidFill>
                <a:latin typeface="Inter"/>
                <a:ea typeface="Inter"/>
                <a:cs typeface="Inter"/>
                <a:sym typeface="Inter"/>
              </a:defRPr>
            </a:lvl2pPr>
            <a:lvl3pPr marL="1371600" lvl="2" indent="-317500">
              <a:lnSpc>
                <a:spcPct val="115000"/>
              </a:lnSpc>
              <a:spcBef>
                <a:spcPts val="1600"/>
              </a:spcBef>
              <a:spcAft>
                <a:spcPts val="0"/>
              </a:spcAft>
              <a:buClr>
                <a:schemeClr val="lt2"/>
              </a:buClr>
              <a:buSzPts val="1400"/>
              <a:buFont typeface="Inter"/>
              <a:buChar char="■"/>
              <a:defRPr>
                <a:solidFill>
                  <a:schemeClr val="lt2"/>
                </a:solidFill>
                <a:latin typeface="Inter"/>
                <a:ea typeface="Inter"/>
                <a:cs typeface="Inter"/>
                <a:sym typeface="Inter"/>
              </a:defRPr>
            </a:lvl3pPr>
            <a:lvl4pPr marL="1828800" lvl="3" indent="-317500">
              <a:lnSpc>
                <a:spcPct val="115000"/>
              </a:lnSpc>
              <a:spcBef>
                <a:spcPts val="1600"/>
              </a:spcBef>
              <a:spcAft>
                <a:spcPts val="0"/>
              </a:spcAft>
              <a:buClr>
                <a:schemeClr val="lt2"/>
              </a:buClr>
              <a:buSzPts val="1400"/>
              <a:buFont typeface="Inter"/>
              <a:buChar char="●"/>
              <a:defRPr>
                <a:solidFill>
                  <a:schemeClr val="lt2"/>
                </a:solidFill>
                <a:latin typeface="Inter"/>
                <a:ea typeface="Inter"/>
                <a:cs typeface="Inter"/>
                <a:sym typeface="Inter"/>
              </a:defRPr>
            </a:lvl4pPr>
            <a:lvl5pPr marL="2286000" lvl="4" indent="-317500">
              <a:lnSpc>
                <a:spcPct val="115000"/>
              </a:lnSpc>
              <a:spcBef>
                <a:spcPts val="1600"/>
              </a:spcBef>
              <a:spcAft>
                <a:spcPts val="0"/>
              </a:spcAft>
              <a:buClr>
                <a:schemeClr val="lt2"/>
              </a:buClr>
              <a:buSzPts val="1400"/>
              <a:buFont typeface="Inter"/>
              <a:buChar char="○"/>
              <a:defRPr>
                <a:solidFill>
                  <a:schemeClr val="lt2"/>
                </a:solidFill>
                <a:latin typeface="Inter"/>
                <a:ea typeface="Inter"/>
                <a:cs typeface="Inter"/>
                <a:sym typeface="Inter"/>
              </a:defRPr>
            </a:lvl5pPr>
            <a:lvl6pPr marL="2743200" lvl="5" indent="-317500">
              <a:lnSpc>
                <a:spcPct val="115000"/>
              </a:lnSpc>
              <a:spcBef>
                <a:spcPts val="1600"/>
              </a:spcBef>
              <a:spcAft>
                <a:spcPts val="0"/>
              </a:spcAft>
              <a:buClr>
                <a:schemeClr val="lt2"/>
              </a:buClr>
              <a:buSzPts val="1400"/>
              <a:buFont typeface="Inter"/>
              <a:buChar char="■"/>
              <a:defRPr>
                <a:solidFill>
                  <a:schemeClr val="lt2"/>
                </a:solidFill>
                <a:latin typeface="Inter"/>
                <a:ea typeface="Inter"/>
                <a:cs typeface="Inter"/>
                <a:sym typeface="Inter"/>
              </a:defRPr>
            </a:lvl6pPr>
            <a:lvl7pPr marL="3200400" lvl="6" indent="-317500">
              <a:lnSpc>
                <a:spcPct val="115000"/>
              </a:lnSpc>
              <a:spcBef>
                <a:spcPts val="1600"/>
              </a:spcBef>
              <a:spcAft>
                <a:spcPts val="0"/>
              </a:spcAft>
              <a:buClr>
                <a:schemeClr val="lt2"/>
              </a:buClr>
              <a:buSzPts val="1400"/>
              <a:buFont typeface="Inter"/>
              <a:buChar char="●"/>
              <a:defRPr>
                <a:solidFill>
                  <a:schemeClr val="lt2"/>
                </a:solidFill>
                <a:latin typeface="Inter"/>
                <a:ea typeface="Inter"/>
                <a:cs typeface="Inter"/>
                <a:sym typeface="Inter"/>
              </a:defRPr>
            </a:lvl7pPr>
            <a:lvl8pPr marL="3657600" lvl="7" indent="-317500">
              <a:lnSpc>
                <a:spcPct val="115000"/>
              </a:lnSpc>
              <a:spcBef>
                <a:spcPts val="1600"/>
              </a:spcBef>
              <a:spcAft>
                <a:spcPts val="0"/>
              </a:spcAft>
              <a:buClr>
                <a:schemeClr val="lt2"/>
              </a:buClr>
              <a:buSzPts val="1400"/>
              <a:buFont typeface="Inter"/>
              <a:buChar char="○"/>
              <a:defRPr>
                <a:solidFill>
                  <a:schemeClr val="lt2"/>
                </a:solidFill>
                <a:latin typeface="Inter"/>
                <a:ea typeface="Inter"/>
                <a:cs typeface="Inter"/>
                <a:sym typeface="Inter"/>
              </a:defRPr>
            </a:lvl8pPr>
            <a:lvl9pPr marL="4114800" lvl="8" indent="-317500">
              <a:lnSpc>
                <a:spcPct val="115000"/>
              </a:lnSpc>
              <a:spcBef>
                <a:spcPts val="1600"/>
              </a:spcBef>
              <a:spcAft>
                <a:spcPts val="1600"/>
              </a:spcAft>
              <a:buClr>
                <a:schemeClr val="lt2"/>
              </a:buClr>
              <a:buSzPts val="1400"/>
              <a:buFont typeface="Inter"/>
              <a:buChar char="■"/>
              <a:defRPr>
                <a:solidFill>
                  <a:schemeClr val="lt2"/>
                </a:solidFill>
                <a:latin typeface="Inter"/>
                <a:ea typeface="Inter"/>
                <a:cs typeface="Inter"/>
                <a:sym typeface="Inter"/>
              </a:defRPr>
            </a:lvl9pPr>
          </a:lstStyle>
          <a:p>
            <a:endParaRPr/>
          </a:p>
        </p:txBody>
      </p:sp>
      <p:sp>
        <p:nvSpPr>
          <p:cNvPr id="8" name="Google Shape;8;p1"/>
          <p:cNvSpPr txBox="1">
            <a:spLocks noGrp="1"/>
          </p:cNvSpPr>
          <p:nvPr>
            <p:ph type="sldNum" idx="12"/>
          </p:nvPr>
        </p:nvSpPr>
        <p:spPr>
          <a:xfrm>
            <a:off x="8145291" y="4695623"/>
            <a:ext cx="548700" cy="393600"/>
          </a:xfrm>
          <a:prstGeom prst="rect">
            <a:avLst/>
          </a:prstGeom>
          <a:noFill/>
          <a:ln>
            <a:noFill/>
          </a:ln>
        </p:spPr>
        <p:txBody>
          <a:bodyPr spcFirstLastPara="1" wrap="square" lIns="91425" tIns="91425" rIns="91425" bIns="91425" anchor="ctr" anchorCtr="0">
            <a:noAutofit/>
          </a:bodyPr>
          <a:lstStyle>
            <a:lvl1pPr lvl="0" algn="r">
              <a:buNone/>
              <a:defRPr sz="800">
                <a:solidFill>
                  <a:schemeClr val="lt2"/>
                </a:solidFill>
                <a:latin typeface="Inter"/>
                <a:ea typeface="Inter"/>
                <a:cs typeface="Inter"/>
                <a:sym typeface="Inter"/>
              </a:defRPr>
            </a:lvl1pPr>
            <a:lvl2pPr lvl="1" algn="r">
              <a:buNone/>
              <a:defRPr sz="800">
                <a:solidFill>
                  <a:schemeClr val="lt2"/>
                </a:solidFill>
                <a:latin typeface="Inter"/>
                <a:ea typeface="Inter"/>
                <a:cs typeface="Inter"/>
                <a:sym typeface="Inter"/>
              </a:defRPr>
            </a:lvl2pPr>
            <a:lvl3pPr lvl="2" algn="r">
              <a:buNone/>
              <a:defRPr sz="800">
                <a:solidFill>
                  <a:schemeClr val="lt2"/>
                </a:solidFill>
                <a:latin typeface="Inter"/>
                <a:ea typeface="Inter"/>
                <a:cs typeface="Inter"/>
                <a:sym typeface="Inter"/>
              </a:defRPr>
            </a:lvl3pPr>
            <a:lvl4pPr lvl="3" algn="r">
              <a:buNone/>
              <a:defRPr sz="800">
                <a:solidFill>
                  <a:schemeClr val="lt2"/>
                </a:solidFill>
                <a:latin typeface="Inter"/>
                <a:ea typeface="Inter"/>
                <a:cs typeface="Inter"/>
                <a:sym typeface="Inter"/>
              </a:defRPr>
            </a:lvl4pPr>
            <a:lvl5pPr lvl="4" algn="r">
              <a:buNone/>
              <a:defRPr sz="800">
                <a:solidFill>
                  <a:schemeClr val="lt2"/>
                </a:solidFill>
                <a:latin typeface="Inter"/>
                <a:ea typeface="Inter"/>
                <a:cs typeface="Inter"/>
                <a:sym typeface="Inter"/>
              </a:defRPr>
            </a:lvl5pPr>
            <a:lvl6pPr lvl="5" algn="r">
              <a:buNone/>
              <a:defRPr sz="800">
                <a:solidFill>
                  <a:schemeClr val="lt2"/>
                </a:solidFill>
                <a:latin typeface="Inter"/>
                <a:ea typeface="Inter"/>
                <a:cs typeface="Inter"/>
                <a:sym typeface="Inter"/>
              </a:defRPr>
            </a:lvl6pPr>
            <a:lvl7pPr lvl="6" algn="r">
              <a:buNone/>
              <a:defRPr sz="800">
                <a:solidFill>
                  <a:schemeClr val="lt2"/>
                </a:solidFill>
                <a:latin typeface="Inter"/>
                <a:ea typeface="Inter"/>
                <a:cs typeface="Inter"/>
                <a:sym typeface="Inter"/>
              </a:defRPr>
            </a:lvl7pPr>
            <a:lvl8pPr lvl="7" algn="r">
              <a:buNone/>
              <a:defRPr sz="800">
                <a:solidFill>
                  <a:schemeClr val="lt2"/>
                </a:solidFill>
                <a:latin typeface="Inter"/>
                <a:ea typeface="Inter"/>
                <a:cs typeface="Inter"/>
                <a:sym typeface="Inter"/>
              </a:defRPr>
            </a:lvl8pPr>
            <a:lvl9pPr lvl="8" algn="r">
              <a:buNone/>
              <a:defRPr sz="800">
                <a:solidFill>
                  <a:schemeClr val="lt2"/>
                </a:solidFill>
                <a:latin typeface="Inter"/>
                <a:ea typeface="Inter"/>
                <a:cs typeface="Inter"/>
                <a:sym typeface="Inter"/>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p:nvPr/>
        </p:nvSpPr>
        <p:spPr>
          <a:xfrm>
            <a:off x="0" y="0"/>
            <a:ext cx="9144000" cy="27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88">
          <p15:clr>
            <a:srgbClr val="EA4335"/>
          </p15:clr>
        </p15:guide>
        <p15:guide id="2" pos="288">
          <p15:clr>
            <a:srgbClr val="EA4335"/>
          </p15:clr>
        </p15:guide>
        <p15:guide id="3" pos="5477">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medium.com/planet-stories/analysis-ready-data-defined-5694f6f48815"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landscape.satsummit.io/"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ard.zone/ard18"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s://www.planet.com/pulse/satellite-interoperability-workshop/"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2"/>
          <p:cNvSpPr txBox="1">
            <a:spLocks noGrp="1"/>
          </p:cNvSpPr>
          <p:nvPr>
            <p:ph type="ctrTitle"/>
          </p:nvPr>
        </p:nvSpPr>
        <p:spPr>
          <a:xfrm>
            <a:off x="390525" y="1054325"/>
            <a:ext cx="8222100" cy="93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Deconstructing </a:t>
            </a:r>
            <a:endParaRPr dirty="0"/>
          </a:p>
          <a:p>
            <a:pPr marL="0" lvl="0" indent="0" algn="l" rtl="0">
              <a:spcBef>
                <a:spcPts val="0"/>
              </a:spcBef>
              <a:spcAft>
                <a:spcPts val="0"/>
              </a:spcAft>
              <a:buNone/>
            </a:pPr>
            <a:r>
              <a:rPr lang="en" dirty="0"/>
              <a:t>Analysis Ready Data</a:t>
            </a:r>
            <a:endParaRPr dirty="0">
              <a:latin typeface="Inter Black"/>
              <a:ea typeface="Inter Black"/>
              <a:cs typeface="Inter Black"/>
              <a:sym typeface="Inter Black"/>
            </a:endParaRPr>
          </a:p>
        </p:txBody>
      </p:sp>
      <p:sp>
        <p:nvSpPr>
          <p:cNvPr id="64" name="Google Shape;64;p12"/>
          <p:cNvSpPr txBox="1">
            <a:spLocks noGrp="1"/>
          </p:cNvSpPr>
          <p:nvPr>
            <p:ph type="subTitle" idx="1"/>
          </p:nvPr>
        </p:nvSpPr>
        <p:spPr>
          <a:xfrm>
            <a:off x="457200" y="1911725"/>
            <a:ext cx="8155500" cy="43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Moving ForewARD with Analysis Ready Metadata</a:t>
            </a:r>
            <a:endParaRPr>
              <a:latin typeface="Inter Light"/>
              <a:ea typeface="Inter Light"/>
              <a:cs typeface="Inter Light"/>
              <a:sym typeface="Inter Light"/>
            </a:endParaRPr>
          </a:p>
        </p:txBody>
      </p:sp>
      <p:sp>
        <p:nvSpPr>
          <p:cNvPr id="65" name="Google Shape;65;p12"/>
          <p:cNvSpPr txBox="1"/>
          <p:nvPr/>
        </p:nvSpPr>
        <p:spPr>
          <a:xfrm>
            <a:off x="390525" y="2781125"/>
            <a:ext cx="28002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Inter"/>
                <a:ea typeface="Inter"/>
                <a:cs typeface="Inter"/>
                <a:sym typeface="Inter"/>
              </a:rPr>
              <a:t>Matthew Hanson</a:t>
            </a:r>
            <a:endParaRPr>
              <a:solidFill>
                <a:schemeClr val="lt1"/>
              </a:solidFill>
              <a:latin typeface="Inter"/>
              <a:ea typeface="Inter"/>
              <a:cs typeface="Inter"/>
              <a:sym typeface="Inter"/>
            </a:endParaRPr>
          </a:p>
          <a:p>
            <a:pPr marL="0" lvl="0" indent="0" algn="l" rtl="0">
              <a:spcBef>
                <a:spcPts val="0"/>
              </a:spcBef>
              <a:spcAft>
                <a:spcPts val="0"/>
              </a:spcAft>
              <a:buNone/>
            </a:pPr>
            <a:r>
              <a:rPr lang="en">
                <a:solidFill>
                  <a:schemeClr val="lt1"/>
                </a:solidFill>
                <a:latin typeface="Inter"/>
                <a:ea typeface="Inter"/>
                <a:cs typeface="Inter"/>
                <a:sym typeface="Inter"/>
              </a:rPr>
              <a:t>@GeoSkeptic</a:t>
            </a:r>
            <a:endParaRPr>
              <a:solidFill>
                <a:schemeClr val="lt1"/>
              </a:solidFill>
              <a:latin typeface="Inter"/>
              <a:ea typeface="Inter"/>
              <a:cs typeface="Inter"/>
              <a:sym typeface="Inter"/>
            </a:endParaRPr>
          </a:p>
          <a:p>
            <a:pPr marL="0" lvl="0" indent="0" algn="l" rtl="0">
              <a:spcBef>
                <a:spcPts val="0"/>
              </a:spcBef>
              <a:spcAft>
                <a:spcPts val="0"/>
              </a:spcAft>
              <a:buNone/>
            </a:pPr>
            <a:endParaRPr>
              <a:solidFill>
                <a:schemeClr val="lt1"/>
              </a:solidFill>
              <a:latin typeface="Inter"/>
              <a:ea typeface="Inter"/>
              <a:cs typeface="Inter"/>
              <a:sym typeface="Inter"/>
            </a:endParaRPr>
          </a:p>
          <a:p>
            <a:pPr marL="0" lvl="0" indent="0" algn="l" rtl="0">
              <a:spcBef>
                <a:spcPts val="0"/>
              </a:spcBef>
              <a:spcAft>
                <a:spcPts val="0"/>
              </a:spcAft>
              <a:buNone/>
            </a:pPr>
            <a:r>
              <a:rPr lang="en">
                <a:solidFill>
                  <a:schemeClr val="lt1"/>
                </a:solidFill>
                <a:latin typeface="Inter"/>
                <a:ea typeface="Inter"/>
                <a:cs typeface="Inter"/>
                <a:sym typeface="Inter"/>
              </a:rPr>
              <a:t>JACIE 2022 (virtual)</a:t>
            </a:r>
            <a:endParaRPr>
              <a:solidFill>
                <a:schemeClr val="lt1"/>
              </a:solidFill>
              <a:latin typeface="Inter"/>
              <a:ea typeface="Inter"/>
              <a:cs typeface="Inter"/>
              <a:sym typeface="Inter"/>
            </a:endParaRPr>
          </a:p>
          <a:p>
            <a:pPr marL="0" lvl="0" indent="0" algn="l" rtl="0">
              <a:spcBef>
                <a:spcPts val="0"/>
              </a:spcBef>
              <a:spcAft>
                <a:spcPts val="0"/>
              </a:spcAft>
              <a:buNone/>
            </a:pPr>
            <a:r>
              <a:rPr lang="en">
                <a:solidFill>
                  <a:schemeClr val="lt1"/>
                </a:solidFill>
                <a:latin typeface="Inter"/>
                <a:ea typeface="Inter"/>
                <a:cs typeface="Inter"/>
                <a:sym typeface="Inter"/>
              </a:rPr>
              <a:t>Jan 10, 2022</a:t>
            </a:r>
            <a:endParaRPr>
              <a:solidFill>
                <a:schemeClr val="lt1"/>
              </a:solidFill>
              <a:latin typeface="Inter"/>
              <a:ea typeface="Inter"/>
              <a:cs typeface="Inter"/>
              <a:sym typeface="Inte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90250" y="488250"/>
            <a:ext cx="63297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ARD means easy discovery, access, and exploitation of measured geospatial data</a:t>
            </a:r>
            <a:endParaRPr/>
          </a:p>
        </p:txBody>
      </p:sp>
      <p:sp>
        <p:nvSpPr>
          <p:cNvPr id="135" name="Google Shape;135;p21"/>
          <p:cNvSpPr txBox="1">
            <a:spLocks noGrp="1"/>
          </p:cNvSpPr>
          <p:nvPr>
            <p:ph type="sldNum" idx="12"/>
          </p:nvPr>
        </p:nvSpPr>
        <p:spPr>
          <a:xfrm>
            <a:off x="814529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2"/>
          <p:cNvSpPr txBox="1">
            <a:spLocks noGrp="1"/>
          </p:cNvSpPr>
          <p:nvPr>
            <p:ph type="title"/>
          </p:nvPr>
        </p:nvSpPr>
        <p:spPr>
          <a:xfrm>
            <a:off x="471900" y="413900"/>
            <a:ext cx="8222100" cy="639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Cloud Native Geospatial</a:t>
            </a:r>
            <a:endParaRPr dirty="0"/>
          </a:p>
        </p:txBody>
      </p:sp>
      <p:sp>
        <p:nvSpPr>
          <p:cNvPr id="141" name="Google Shape;141;p22"/>
          <p:cNvSpPr txBox="1">
            <a:spLocks noGrp="1"/>
          </p:cNvSpPr>
          <p:nvPr>
            <p:ph type="body" idx="1"/>
          </p:nvPr>
        </p:nvSpPr>
        <p:spPr>
          <a:xfrm>
            <a:off x="306375" y="1298387"/>
            <a:ext cx="3999900" cy="3433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Standardized, searchable metadata</a:t>
            </a:r>
            <a:endParaRPr/>
          </a:p>
        </p:txBody>
      </p:sp>
      <p:pic>
        <p:nvPicPr>
          <p:cNvPr id="145" name="Google Shape;145;p22" descr="website screenshot"/>
          <p:cNvPicPr preferRelativeResize="0"/>
          <p:nvPr/>
        </p:nvPicPr>
        <p:blipFill>
          <a:blip r:embed="rId3">
            <a:alphaModFix/>
          </a:blip>
          <a:stretch>
            <a:fillRect/>
          </a:stretch>
        </p:blipFill>
        <p:spPr>
          <a:xfrm>
            <a:off x="277819" y="1852458"/>
            <a:ext cx="3999901" cy="2325666"/>
          </a:xfrm>
          <a:prstGeom prst="rect">
            <a:avLst/>
          </a:prstGeom>
          <a:noFill/>
          <a:ln>
            <a:noFill/>
          </a:ln>
        </p:spPr>
      </p:pic>
      <p:sp>
        <p:nvSpPr>
          <p:cNvPr id="142" name="Google Shape;142;p22"/>
          <p:cNvSpPr txBox="1">
            <a:spLocks noGrp="1"/>
          </p:cNvSpPr>
          <p:nvPr>
            <p:ph type="body" idx="2"/>
          </p:nvPr>
        </p:nvSpPr>
        <p:spPr>
          <a:xfrm>
            <a:off x="4722775" y="1007275"/>
            <a:ext cx="3999900" cy="34335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Cloud-optimized data formats</a:t>
            </a:r>
            <a:endParaRPr/>
          </a:p>
        </p:txBody>
      </p:sp>
      <p:pic>
        <p:nvPicPr>
          <p:cNvPr id="144" name="Google Shape;144;p22" descr="cloud-optimized data formats"/>
          <p:cNvPicPr preferRelativeResize="0"/>
          <p:nvPr/>
        </p:nvPicPr>
        <p:blipFill>
          <a:blip r:embed="rId4">
            <a:alphaModFix/>
          </a:blip>
          <a:stretch>
            <a:fillRect/>
          </a:stretch>
        </p:blipFill>
        <p:spPr>
          <a:xfrm>
            <a:off x="4843925" y="1406369"/>
            <a:ext cx="3757600" cy="1767975"/>
          </a:xfrm>
          <a:prstGeom prst="rect">
            <a:avLst/>
          </a:prstGeom>
          <a:noFill/>
          <a:ln>
            <a:noFill/>
          </a:ln>
        </p:spPr>
      </p:pic>
      <p:sp>
        <p:nvSpPr>
          <p:cNvPr id="147" name="Google Shape;147;p22"/>
          <p:cNvSpPr txBox="1">
            <a:spLocks noGrp="1"/>
          </p:cNvSpPr>
          <p:nvPr>
            <p:ph type="body" idx="2"/>
          </p:nvPr>
        </p:nvSpPr>
        <p:spPr>
          <a:xfrm>
            <a:off x="5245550" y="3339100"/>
            <a:ext cx="2659200" cy="1162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Well-characterized data</a:t>
            </a:r>
            <a:endParaRPr/>
          </a:p>
        </p:txBody>
      </p:sp>
      <p:pic>
        <p:nvPicPr>
          <p:cNvPr id="146" name="Google Shape;146;p22" descr="ARD word cloud"/>
          <p:cNvPicPr preferRelativeResize="0"/>
          <p:nvPr/>
        </p:nvPicPr>
        <p:blipFill>
          <a:blip r:embed="rId5">
            <a:alphaModFix/>
          </a:blip>
          <a:stretch>
            <a:fillRect/>
          </a:stretch>
        </p:blipFill>
        <p:spPr>
          <a:xfrm>
            <a:off x="4722775" y="3740676"/>
            <a:ext cx="3504625" cy="1194450"/>
          </a:xfrm>
          <a:prstGeom prst="rect">
            <a:avLst/>
          </a:prstGeom>
          <a:noFill/>
          <a:ln>
            <a:noFill/>
          </a:ln>
        </p:spPr>
      </p:pic>
      <p:sp>
        <p:nvSpPr>
          <p:cNvPr id="143" name="Google Shape;143;p22"/>
          <p:cNvSpPr txBox="1">
            <a:spLocks noGrp="1"/>
          </p:cNvSpPr>
          <p:nvPr>
            <p:ph type="sldNum" idx="12"/>
          </p:nvPr>
        </p:nvSpPr>
        <p:spPr>
          <a:xfrm>
            <a:off x="814529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Deconstructing ARD</a:t>
            </a:r>
            <a:endParaRPr/>
          </a:p>
        </p:txBody>
      </p:sp>
      <p:sp>
        <p:nvSpPr>
          <p:cNvPr id="153" name="Google Shape;153;p23"/>
          <p:cNvSpPr txBox="1">
            <a:spLocks noGrp="1"/>
          </p:cNvSpPr>
          <p:nvPr>
            <p:ph type="sldNum" idx="12"/>
          </p:nvPr>
        </p:nvSpPr>
        <p:spPr>
          <a:xfrm>
            <a:off x="814529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4"/>
          <p:cNvSpPr txBox="1">
            <a:spLocks noGrp="1"/>
          </p:cNvSpPr>
          <p:nvPr>
            <p:ph type="title"/>
          </p:nvPr>
        </p:nvSpPr>
        <p:spPr>
          <a:xfrm>
            <a:off x="471900" y="413900"/>
            <a:ext cx="8222100" cy="639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Processing Requirements</a:t>
            </a:r>
            <a:endParaRPr/>
          </a:p>
        </p:txBody>
      </p:sp>
      <p:sp>
        <p:nvSpPr>
          <p:cNvPr id="159" name="Google Shape;159;p24"/>
          <p:cNvSpPr txBox="1">
            <a:spLocks noGrp="1"/>
          </p:cNvSpPr>
          <p:nvPr>
            <p:ph type="body" idx="1"/>
          </p:nvPr>
        </p:nvSpPr>
        <p:spPr>
          <a:xfrm>
            <a:off x="471900" y="1195625"/>
            <a:ext cx="8222100" cy="3433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Geometric transforms</a:t>
            </a:r>
            <a:endParaRPr/>
          </a:p>
          <a:p>
            <a:pPr marL="457200" lvl="0" indent="-342900" algn="l" rtl="0">
              <a:spcBef>
                <a:spcPts val="0"/>
              </a:spcBef>
              <a:spcAft>
                <a:spcPts val="0"/>
              </a:spcAft>
              <a:buSzPts val="1800"/>
              <a:buChar char="●"/>
            </a:pPr>
            <a:r>
              <a:rPr lang="en"/>
              <a:t>Atmospheric correction</a:t>
            </a:r>
            <a:endParaRPr/>
          </a:p>
          <a:p>
            <a:pPr marL="457200" lvl="0" indent="-342900" algn="l" rtl="0">
              <a:spcBef>
                <a:spcPts val="0"/>
              </a:spcBef>
              <a:spcAft>
                <a:spcPts val="0"/>
              </a:spcAft>
              <a:buSzPts val="1800"/>
              <a:buChar char="●"/>
            </a:pPr>
            <a:r>
              <a:rPr lang="en"/>
              <a:t>Accuracy &amp; Uncertainty</a:t>
            </a:r>
            <a:endParaRPr/>
          </a:p>
          <a:p>
            <a:pPr marL="457200" lvl="0" indent="-342900" algn="l" rtl="0">
              <a:spcBef>
                <a:spcPts val="0"/>
              </a:spcBef>
              <a:spcAft>
                <a:spcPts val="0"/>
              </a:spcAft>
              <a:buSzPts val="1800"/>
              <a:buChar char="●"/>
            </a:pPr>
            <a:r>
              <a:rPr lang="en"/>
              <a:t>Topographic corrections</a:t>
            </a:r>
            <a:endParaRPr/>
          </a:p>
          <a:p>
            <a:pPr marL="457200" lvl="0" indent="-342900" algn="l" rtl="0">
              <a:spcBef>
                <a:spcPts val="0"/>
              </a:spcBef>
              <a:spcAft>
                <a:spcPts val="0"/>
              </a:spcAft>
              <a:buSzPts val="1800"/>
              <a:buChar char="●"/>
            </a:pPr>
            <a:r>
              <a:rPr lang="en"/>
              <a:t>BRDF</a:t>
            </a:r>
            <a:endParaRPr/>
          </a:p>
          <a:p>
            <a:pPr marL="0" lvl="0" indent="0" algn="l" rtl="0">
              <a:spcBef>
                <a:spcPts val="1600"/>
              </a:spcBef>
              <a:spcAft>
                <a:spcPts val="0"/>
              </a:spcAft>
              <a:buNone/>
            </a:pPr>
            <a:endParaRPr/>
          </a:p>
          <a:p>
            <a:pPr marL="457200" lvl="0" indent="-342900" algn="l" rtl="0">
              <a:spcBef>
                <a:spcPts val="1600"/>
              </a:spcBef>
              <a:spcAft>
                <a:spcPts val="0"/>
              </a:spcAft>
              <a:buSzPts val="1800"/>
              <a:buChar char="●"/>
            </a:pPr>
            <a:r>
              <a:rPr lang="en"/>
              <a:t>CARD4L describes requirements for a class of workflows that require</a:t>
            </a:r>
            <a:endParaRPr/>
          </a:p>
          <a:p>
            <a:pPr marL="914400" lvl="1" indent="-317500" algn="l" rtl="0">
              <a:spcBef>
                <a:spcPts val="0"/>
              </a:spcBef>
              <a:spcAft>
                <a:spcPts val="0"/>
              </a:spcAft>
              <a:buSzPts val="1400"/>
              <a:buChar char="○"/>
            </a:pPr>
            <a:r>
              <a:rPr lang="en"/>
              <a:t>Level 2 data (e.g., surface reflectance, temperature)</a:t>
            </a:r>
            <a:endParaRPr/>
          </a:p>
          <a:p>
            <a:pPr marL="914400" lvl="1" indent="-317500" algn="l" rtl="0">
              <a:spcBef>
                <a:spcPts val="0"/>
              </a:spcBef>
              <a:spcAft>
                <a:spcPts val="0"/>
              </a:spcAft>
              <a:buSzPts val="1400"/>
              <a:buChar char="○"/>
            </a:pPr>
            <a:r>
              <a:rPr lang="en"/>
              <a:t>Time series</a:t>
            </a:r>
            <a:endParaRPr/>
          </a:p>
        </p:txBody>
      </p:sp>
      <p:sp>
        <p:nvSpPr>
          <p:cNvPr id="160" name="Google Shape;160;p24"/>
          <p:cNvSpPr txBox="1">
            <a:spLocks noGrp="1"/>
          </p:cNvSpPr>
          <p:nvPr>
            <p:ph type="sldNum" idx="12"/>
          </p:nvPr>
        </p:nvSpPr>
        <p:spPr>
          <a:xfrm>
            <a:off x="814529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txBox="1">
            <a:spLocks noGrp="1"/>
          </p:cNvSpPr>
          <p:nvPr>
            <p:ph type="title"/>
          </p:nvPr>
        </p:nvSpPr>
        <p:spPr>
          <a:xfrm>
            <a:off x="490250" y="488250"/>
            <a:ext cx="63297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Workflows should determine input processing needed to produce valid output</a:t>
            </a:r>
            <a:endParaRPr/>
          </a:p>
        </p:txBody>
      </p:sp>
      <p:sp>
        <p:nvSpPr>
          <p:cNvPr id="166" name="Google Shape;166;p25"/>
          <p:cNvSpPr txBox="1">
            <a:spLocks noGrp="1"/>
          </p:cNvSpPr>
          <p:nvPr>
            <p:ph type="sldNum" idx="12"/>
          </p:nvPr>
        </p:nvSpPr>
        <p:spPr>
          <a:xfrm>
            <a:off x="814529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6"/>
          <p:cNvSpPr txBox="1">
            <a:spLocks noGrp="1"/>
          </p:cNvSpPr>
          <p:nvPr>
            <p:ph type="title"/>
          </p:nvPr>
        </p:nvSpPr>
        <p:spPr>
          <a:xfrm>
            <a:off x="471900" y="413900"/>
            <a:ext cx="8222100" cy="639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Metadata Requirements</a:t>
            </a:r>
            <a:endParaRPr/>
          </a:p>
        </p:txBody>
      </p:sp>
      <p:sp>
        <p:nvSpPr>
          <p:cNvPr id="172" name="Google Shape;172;p26"/>
          <p:cNvSpPr txBox="1">
            <a:spLocks noGrp="1"/>
          </p:cNvSpPr>
          <p:nvPr>
            <p:ph type="body" idx="1"/>
          </p:nvPr>
        </p:nvSpPr>
        <p:spPr>
          <a:xfrm>
            <a:off x="471900" y="1195625"/>
            <a:ext cx="8222100" cy="3433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Cloud masks</a:t>
            </a:r>
            <a:endParaRPr/>
          </a:p>
          <a:p>
            <a:pPr marL="457200" lvl="0" indent="-342900" algn="l" rtl="0">
              <a:spcBef>
                <a:spcPts val="0"/>
              </a:spcBef>
              <a:spcAft>
                <a:spcPts val="0"/>
              </a:spcAft>
              <a:buSzPts val="1800"/>
              <a:buChar char="●"/>
            </a:pPr>
            <a:r>
              <a:rPr lang="en"/>
              <a:t>Sun angle masks</a:t>
            </a:r>
            <a:endParaRPr/>
          </a:p>
          <a:p>
            <a:pPr marL="457200" lvl="0" indent="-342900" algn="l" rtl="0">
              <a:spcBef>
                <a:spcPts val="0"/>
              </a:spcBef>
              <a:spcAft>
                <a:spcPts val="0"/>
              </a:spcAft>
              <a:buSzPts val="1800"/>
              <a:buChar char="●"/>
            </a:pPr>
            <a:r>
              <a:rPr lang="en"/>
              <a:t>Data provenance (processing history, sources)</a:t>
            </a:r>
            <a:endParaRPr/>
          </a:p>
          <a:p>
            <a:pPr marL="457200" lvl="0" indent="-342900" algn="l" rtl="0">
              <a:spcBef>
                <a:spcPts val="0"/>
              </a:spcBef>
              <a:spcAft>
                <a:spcPts val="0"/>
              </a:spcAft>
              <a:buSzPts val="1800"/>
              <a:buChar char="●"/>
            </a:pPr>
            <a:r>
              <a:rPr lang="en"/>
              <a:t>Spectral bandpasses</a:t>
            </a:r>
            <a:endParaRPr/>
          </a:p>
          <a:p>
            <a:pPr marL="457200" lvl="0" indent="-342900" algn="l" rtl="0">
              <a:spcBef>
                <a:spcPts val="0"/>
              </a:spcBef>
              <a:spcAft>
                <a:spcPts val="0"/>
              </a:spcAft>
              <a:buSzPts val="1800"/>
              <a:buChar char="●"/>
            </a:pPr>
            <a:r>
              <a:rPr lang="en"/>
              <a:t>QC band</a:t>
            </a:r>
            <a:endParaRPr/>
          </a:p>
          <a:p>
            <a:pPr marL="457200" lvl="0" indent="-342900" algn="l" rtl="0">
              <a:spcBef>
                <a:spcPts val="0"/>
              </a:spcBef>
              <a:spcAft>
                <a:spcPts val="0"/>
              </a:spcAft>
              <a:buSzPts val="1800"/>
              <a:buChar char="●"/>
            </a:pPr>
            <a:r>
              <a:rPr lang="en"/>
              <a:t>Sensor parameters</a:t>
            </a:r>
            <a:endParaRPr/>
          </a:p>
          <a:p>
            <a:pPr marL="0" lvl="0" indent="0" algn="l" rtl="0">
              <a:spcBef>
                <a:spcPts val="1600"/>
              </a:spcBef>
              <a:spcAft>
                <a:spcPts val="0"/>
              </a:spcAft>
              <a:buNone/>
            </a:pPr>
            <a:endParaRPr/>
          </a:p>
          <a:p>
            <a:pPr marL="457200" lvl="0" indent="-342900" algn="l" rtl="0">
              <a:spcBef>
                <a:spcPts val="1600"/>
              </a:spcBef>
              <a:spcAft>
                <a:spcPts val="0"/>
              </a:spcAft>
              <a:buSzPts val="1800"/>
              <a:buChar char="●"/>
            </a:pPr>
            <a:r>
              <a:rPr lang="en"/>
              <a:t>Different workflows require different sets of metadata</a:t>
            </a:r>
            <a:endParaRPr/>
          </a:p>
        </p:txBody>
      </p:sp>
      <p:sp>
        <p:nvSpPr>
          <p:cNvPr id="173" name="Google Shape;173;p26"/>
          <p:cNvSpPr txBox="1">
            <a:spLocks noGrp="1"/>
          </p:cNvSpPr>
          <p:nvPr>
            <p:ph type="sldNum" idx="12"/>
          </p:nvPr>
        </p:nvSpPr>
        <p:spPr>
          <a:xfrm>
            <a:off x="814529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7"/>
          <p:cNvSpPr txBox="1">
            <a:spLocks noGrp="1"/>
          </p:cNvSpPr>
          <p:nvPr>
            <p:ph type="title"/>
          </p:nvPr>
        </p:nvSpPr>
        <p:spPr>
          <a:xfrm>
            <a:off x="490250" y="488250"/>
            <a:ext cx="63297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Well-characterized data can be validated</a:t>
            </a:r>
            <a:endParaRPr/>
          </a:p>
        </p:txBody>
      </p:sp>
      <p:sp>
        <p:nvSpPr>
          <p:cNvPr id="179" name="Google Shape;179;p27"/>
          <p:cNvSpPr txBox="1">
            <a:spLocks noGrp="1"/>
          </p:cNvSpPr>
          <p:nvPr>
            <p:ph type="sldNum" idx="12"/>
          </p:nvPr>
        </p:nvSpPr>
        <p:spPr>
          <a:xfrm>
            <a:off x="814529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8"/>
          <p:cNvSpPr txBox="1">
            <a:spLocks noGrp="1"/>
          </p:cNvSpPr>
          <p:nvPr>
            <p:ph type="title"/>
          </p:nvPr>
        </p:nvSpPr>
        <p:spPr>
          <a:xfrm>
            <a:off x="471900" y="413900"/>
            <a:ext cx="8222100" cy="639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Format Requirements</a:t>
            </a:r>
            <a:endParaRPr/>
          </a:p>
        </p:txBody>
      </p:sp>
      <p:sp>
        <p:nvSpPr>
          <p:cNvPr id="185" name="Google Shape;185;p28"/>
          <p:cNvSpPr txBox="1">
            <a:spLocks noGrp="1"/>
          </p:cNvSpPr>
          <p:nvPr>
            <p:ph type="body" idx="1"/>
          </p:nvPr>
        </p:nvSpPr>
        <p:spPr>
          <a:xfrm>
            <a:off x="471900" y="1195625"/>
            <a:ext cx="8222100" cy="3433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Cloud-native access</a:t>
            </a:r>
            <a:endParaRPr/>
          </a:p>
          <a:p>
            <a:pPr marL="457200" lvl="0" indent="-342900" algn="l" rtl="0">
              <a:spcBef>
                <a:spcPts val="0"/>
              </a:spcBef>
              <a:spcAft>
                <a:spcPts val="0"/>
              </a:spcAft>
              <a:buSzPts val="1800"/>
              <a:buChar char="●"/>
            </a:pPr>
            <a:r>
              <a:rPr lang="en"/>
              <a:t>No additional format requirements are recommended</a:t>
            </a:r>
            <a:endParaRPr i="1"/>
          </a:p>
          <a:p>
            <a:pPr marL="457200" lvl="0" indent="-342900" algn="l" rtl="0">
              <a:spcBef>
                <a:spcPts val="0"/>
              </a:spcBef>
              <a:spcAft>
                <a:spcPts val="0"/>
              </a:spcAft>
              <a:buSzPts val="1800"/>
              <a:buChar char="●"/>
            </a:pPr>
            <a:r>
              <a:rPr lang="en"/>
              <a:t>Tiling and projection decisions makes assumptions about use cases</a:t>
            </a:r>
            <a:endParaRPr/>
          </a:p>
          <a:p>
            <a:pPr marL="914400" lvl="1" indent="-317500" algn="l" rtl="0">
              <a:spcBef>
                <a:spcPts val="0"/>
              </a:spcBef>
              <a:spcAft>
                <a:spcPts val="0"/>
              </a:spcAft>
              <a:buSzPts val="1400"/>
              <a:buChar char="○"/>
            </a:pPr>
            <a:r>
              <a:rPr lang="en" sz="1400"/>
              <a:t>As soon as you pick a projection, it’s the wrong one</a:t>
            </a:r>
            <a:endParaRPr sz="1400"/>
          </a:p>
          <a:p>
            <a:pPr marL="914400" lvl="1" indent="-317500" algn="l" rtl="0">
              <a:spcBef>
                <a:spcPts val="0"/>
              </a:spcBef>
              <a:spcAft>
                <a:spcPts val="0"/>
              </a:spcAft>
              <a:buSzPts val="1400"/>
              <a:buChar char="○"/>
            </a:pPr>
            <a:r>
              <a:rPr lang="en" sz="1400"/>
              <a:t>Providers should use projection that minimizes resampling errors from raw</a:t>
            </a:r>
            <a:endParaRPr/>
          </a:p>
          <a:p>
            <a:pPr marL="457200" lvl="0" indent="-342900" algn="l" rtl="0">
              <a:spcBef>
                <a:spcPts val="0"/>
              </a:spcBef>
              <a:spcAft>
                <a:spcPts val="0"/>
              </a:spcAft>
              <a:buSzPts val="1800"/>
              <a:buChar char="●"/>
            </a:pPr>
            <a:r>
              <a:rPr lang="en"/>
              <a:t>For harmonizing across datasets, formats will likely be different</a:t>
            </a:r>
            <a:endParaRPr/>
          </a:p>
          <a:p>
            <a:pPr marL="914400" lvl="1" indent="-317500" algn="l" rtl="0">
              <a:spcBef>
                <a:spcPts val="0"/>
              </a:spcBef>
              <a:spcAft>
                <a:spcPts val="0"/>
              </a:spcAft>
              <a:buSzPts val="1400"/>
              <a:buChar char="○"/>
            </a:pPr>
            <a:r>
              <a:rPr lang="en"/>
              <a:t>Different tiling, pixel grids, resolutions, projections</a:t>
            </a:r>
            <a:endParaRPr/>
          </a:p>
          <a:p>
            <a:pPr marL="457200" lvl="0" indent="-342900" algn="l" rtl="0">
              <a:spcBef>
                <a:spcPts val="0"/>
              </a:spcBef>
              <a:spcAft>
                <a:spcPts val="0"/>
              </a:spcAft>
              <a:buSzPts val="1800"/>
              <a:buChar char="●"/>
            </a:pPr>
            <a:r>
              <a:rPr lang="en"/>
              <a:t>Resampling can be done on-demand</a:t>
            </a:r>
            <a:endParaRPr/>
          </a:p>
          <a:p>
            <a:pPr marL="914400" lvl="1" indent="-317500" algn="l" rtl="0">
              <a:spcBef>
                <a:spcPts val="0"/>
              </a:spcBef>
              <a:spcAft>
                <a:spcPts val="0"/>
              </a:spcAft>
              <a:buSzPts val="1400"/>
              <a:buChar char="○"/>
            </a:pPr>
            <a:r>
              <a:rPr lang="en"/>
              <a:t>e.g., OpenDataCube</a:t>
            </a:r>
            <a:endParaRPr/>
          </a:p>
        </p:txBody>
      </p:sp>
      <p:sp>
        <p:nvSpPr>
          <p:cNvPr id="186" name="Google Shape;186;p28"/>
          <p:cNvSpPr txBox="1">
            <a:spLocks noGrp="1"/>
          </p:cNvSpPr>
          <p:nvPr>
            <p:ph type="sldNum" idx="12"/>
          </p:nvPr>
        </p:nvSpPr>
        <p:spPr>
          <a:xfrm>
            <a:off x="814529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9"/>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Analysis Ready Metadata</a:t>
            </a:r>
            <a:endParaRPr/>
          </a:p>
        </p:txBody>
      </p:sp>
      <p:sp>
        <p:nvSpPr>
          <p:cNvPr id="192" name="Google Shape;192;p29"/>
          <p:cNvSpPr txBox="1">
            <a:spLocks noGrp="1"/>
          </p:cNvSpPr>
          <p:nvPr>
            <p:ph type="sldNum" idx="12"/>
          </p:nvPr>
        </p:nvSpPr>
        <p:spPr>
          <a:xfrm>
            <a:off x="814529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200" name="Google Shape;200;p30"/>
          <p:cNvSpPr txBox="1">
            <a:spLocks noGrp="1"/>
          </p:cNvSpPr>
          <p:nvPr>
            <p:ph type="title"/>
          </p:nvPr>
        </p:nvSpPr>
        <p:spPr>
          <a:xfrm>
            <a:off x="471900" y="413900"/>
            <a:ext cx="8222100" cy="639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Metadata first Workflow model</a:t>
            </a:r>
            <a:endParaRPr dirty="0"/>
          </a:p>
        </p:txBody>
      </p:sp>
      <p:sp>
        <p:nvSpPr>
          <p:cNvPr id="201" name="Google Shape;201;p30"/>
          <p:cNvSpPr txBox="1">
            <a:spLocks noGrp="1"/>
          </p:cNvSpPr>
          <p:nvPr>
            <p:ph type="body" idx="1"/>
          </p:nvPr>
        </p:nvSpPr>
        <p:spPr>
          <a:xfrm>
            <a:off x="460950" y="1091025"/>
            <a:ext cx="8222100" cy="3433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Workflows operate on metadata</a:t>
            </a:r>
            <a:endParaRPr/>
          </a:p>
          <a:p>
            <a:pPr marL="914400" lvl="1" indent="-317500" algn="l" rtl="0">
              <a:spcBef>
                <a:spcPts val="0"/>
              </a:spcBef>
              <a:spcAft>
                <a:spcPts val="0"/>
              </a:spcAft>
              <a:buSzPts val="1400"/>
              <a:buChar char="○"/>
            </a:pPr>
            <a:r>
              <a:rPr lang="en" sz="1800"/>
              <a:t>Metadata in, metadata out</a:t>
            </a:r>
            <a:endParaRPr sz="1800"/>
          </a:p>
          <a:p>
            <a:pPr marL="457200" lvl="0" indent="-342900" algn="l" rtl="0">
              <a:spcBef>
                <a:spcPts val="0"/>
              </a:spcBef>
              <a:spcAft>
                <a:spcPts val="0"/>
              </a:spcAft>
              <a:buSzPts val="1800"/>
              <a:buChar char="●"/>
            </a:pPr>
            <a:r>
              <a:rPr lang="en"/>
              <a:t>Metadata contains complete characterization of data</a:t>
            </a:r>
            <a:endParaRPr/>
          </a:p>
          <a:p>
            <a:pPr marL="914400" lvl="1" indent="-317500" algn="l" rtl="0">
              <a:spcBef>
                <a:spcPts val="0"/>
              </a:spcBef>
              <a:spcAft>
                <a:spcPts val="0"/>
              </a:spcAft>
              <a:buSzPts val="1400"/>
              <a:buChar char="○"/>
            </a:pPr>
            <a:r>
              <a:rPr lang="en"/>
              <a:t>Data location and access</a:t>
            </a:r>
            <a:endParaRPr/>
          </a:p>
          <a:p>
            <a:pPr marL="457200" lvl="0" indent="0" algn="l" rtl="0">
              <a:spcBef>
                <a:spcPts val="1600"/>
              </a:spcBef>
              <a:spcAft>
                <a:spcPts val="1600"/>
              </a:spcAft>
              <a:buNone/>
            </a:pPr>
            <a:endParaRPr/>
          </a:p>
        </p:txBody>
      </p:sp>
      <p:sp>
        <p:nvSpPr>
          <p:cNvPr id="203" name="Google Shape;203;p30"/>
          <p:cNvSpPr/>
          <p:nvPr/>
        </p:nvSpPr>
        <p:spPr>
          <a:xfrm>
            <a:off x="1900725" y="2714100"/>
            <a:ext cx="1010275" cy="602175"/>
          </a:xfrm>
          <a:prstGeom prst="flowChartInputOutpu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Data</a:t>
            </a:r>
            <a:endParaRPr/>
          </a:p>
        </p:txBody>
      </p:sp>
      <p:sp>
        <p:nvSpPr>
          <p:cNvPr id="198" name="Google Shape;198;p30"/>
          <p:cNvSpPr/>
          <p:nvPr/>
        </p:nvSpPr>
        <p:spPr>
          <a:xfrm>
            <a:off x="3647325" y="3256350"/>
            <a:ext cx="1010275" cy="602175"/>
          </a:xfrm>
          <a:prstGeom prst="flowChartProcess">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Workflow</a:t>
            </a:r>
            <a:endParaRPr/>
          </a:p>
        </p:txBody>
      </p:sp>
      <p:sp>
        <p:nvSpPr>
          <p:cNvPr id="199" name="Google Shape;199;p30"/>
          <p:cNvSpPr/>
          <p:nvPr/>
        </p:nvSpPr>
        <p:spPr>
          <a:xfrm>
            <a:off x="5523500" y="2714100"/>
            <a:ext cx="1010275" cy="602175"/>
          </a:xfrm>
          <a:prstGeom prst="flowChartInputOutpu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Data</a:t>
            </a:r>
            <a:endParaRPr/>
          </a:p>
        </p:txBody>
      </p:sp>
      <p:sp>
        <p:nvSpPr>
          <p:cNvPr id="204" name="Google Shape;204;p30"/>
          <p:cNvSpPr/>
          <p:nvPr/>
        </p:nvSpPr>
        <p:spPr>
          <a:xfrm>
            <a:off x="1786575" y="3827125"/>
            <a:ext cx="1010286" cy="602154"/>
          </a:xfrm>
          <a:prstGeom prst="flowChartDocumen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Metadata</a:t>
            </a:r>
            <a:endParaRPr/>
          </a:p>
        </p:txBody>
      </p:sp>
      <p:sp>
        <p:nvSpPr>
          <p:cNvPr id="205" name="Google Shape;205;p30"/>
          <p:cNvSpPr/>
          <p:nvPr/>
        </p:nvSpPr>
        <p:spPr>
          <a:xfrm>
            <a:off x="5426500" y="3827125"/>
            <a:ext cx="1010286" cy="602154"/>
          </a:xfrm>
          <a:prstGeom prst="flowChartDocumen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Metadata</a:t>
            </a:r>
            <a:endParaRPr/>
          </a:p>
        </p:txBody>
      </p:sp>
      <p:cxnSp>
        <p:nvCxnSpPr>
          <p:cNvPr id="197" name="Google Shape;197;p30">
            <a:extLst>
              <a:ext uri="{C183D7F6-B498-43B3-948B-1728B52AA6E4}">
                <adec:decorative xmlns:adec="http://schemas.microsoft.com/office/drawing/2017/decorative" val="1"/>
              </a:ext>
            </a:extLst>
          </p:cNvPr>
          <p:cNvCxnSpPr>
            <a:stCxn id="198" idx="3"/>
            <a:endCxn id="199" idx="2"/>
          </p:cNvCxnSpPr>
          <p:nvPr/>
        </p:nvCxnSpPr>
        <p:spPr>
          <a:xfrm rot="10800000" flipH="1">
            <a:off x="4657600" y="3015038"/>
            <a:ext cx="966900" cy="542400"/>
          </a:xfrm>
          <a:prstGeom prst="straightConnector1">
            <a:avLst/>
          </a:prstGeom>
          <a:noFill/>
          <a:ln w="9525" cap="flat" cmpd="sng">
            <a:solidFill>
              <a:schemeClr val="dk2"/>
            </a:solidFill>
            <a:prstDash val="solid"/>
            <a:round/>
            <a:headEnd type="none" w="med" len="med"/>
            <a:tailEnd type="triangle" w="med" len="med"/>
          </a:ln>
        </p:spPr>
      </p:cxnSp>
      <p:cxnSp>
        <p:nvCxnSpPr>
          <p:cNvPr id="206" name="Google Shape;206;p30">
            <a:extLst>
              <a:ext uri="{C183D7F6-B498-43B3-948B-1728B52AA6E4}">
                <adec:decorative xmlns:adec="http://schemas.microsoft.com/office/drawing/2017/decorative" val="1"/>
              </a:ext>
            </a:extLst>
          </p:cNvPr>
          <p:cNvCxnSpPr>
            <a:stCxn id="203" idx="5"/>
            <a:endCxn id="198" idx="1"/>
          </p:cNvCxnSpPr>
          <p:nvPr/>
        </p:nvCxnSpPr>
        <p:spPr>
          <a:xfrm>
            <a:off x="2809973" y="3015188"/>
            <a:ext cx="837300" cy="542400"/>
          </a:xfrm>
          <a:prstGeom prst="straightConnector1">
            <a:avLst/>
          </a:prstGeom>
          <a:noFill/>
          <a:ln w="9525" cap="flat" cmpd="sng">
            <a:solidFill>
              <a:schemeClr val="dk2"/>
            </a:solidFill>
            <a:prstDash val="solid"/>
            <a:round/>
            <a:headEnd type="none" w="med" len="med"/>
            <a:tailEnd type="triangle" w="med" len="med"/>
          </a:ln>
        </p:spPr>
      </p:cxnSp>
      <p:cxnSp>
        <p:nvCxnSpPr>
          <p:cNvPr id="207" name="Google Shape;207;p30">
            <a:extLst>
              <a:ext uri="{C183D7F6-B498-43B3-948B-1728B52AA6E4}">
                <adec:decorative xmlns:adec="http://schemas.microsoft.com/office/drawing/2017/decorative" val="1"/>
              </a:ext>
            </a:extLst>
          </p:cNvPr>
          <p:cNvCxnSpPr>
            <a:stCxn id="204" idx="3"/>
            <a:endCxn id="198" idx="1"/>
          </p:cNvCxnSpPr>
          <p:nvPr/>
        </p:nvCxnSpPr>
        <p:spPr>
          <a:xfrm rot="10800000" flipH="1">
            <a:off x="2796861" y="3557302"/>
            <a:ext cx="850500" cy="570900"/>
          </a:xfrm>
          <a:prstGeom prst="straightConnector1">
            <a:avLst/>
          </a:prstGeom>
          <a:noFill/>
          <a:ln w="9525" cap="flat" cmpd="sng">
            <a:solidFill>
              <a:schemeClr val="dk2"/>
            </a:solidFill>
            <a:prstDash val="solid"/>
            <a:round/>
            <a:headEnd type="none" w="med" len="med"/>
            <a:tailEnd type="triangle" w="med" len="med"/>
          </a:ln>
        </p:spPr>
      </p:cxnSp>
      <p:sp>
        <p:nvSpPr>
          <p:cNvPr id="208" name="Google Shape;208;p30">
            <a:extLst>
              <a:ext uri="{C183D7F6-B498-43B3-948B-1728B52AA6E4}">
                <adec:decorative xmlns:adec="http://schemas.microsoft.com/office/drawing/2017/decorative" val="1"/>
              </a:ext>
            </a:extLst>
          </p:cNvPr>
          <p:cNvSpPr/>
          <p:nvPr/>
        </p:nvSpPr>
        <p:spPr>
          <a:xfrm>
            <a:off x="2796850" y="2793638"/>
            <a:ext cx="799200" cy="865500"/>
          </a:xfrm>
          <a:prstGeom prst="mathMultiply">
            <a:avLst>
              <a:gd name="adj1" fmla="val 2352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0">
            <a:extLst>
              <a:ext uri="{C183D7F6-B498-43B3-948B-1728B52AA6E4}">
                <adec:decorative xmlns:adec="http://schemas.microsoft.com/office/drawing/2017/decorative" val="1"/>
              </a:ext>
            </a:extLst>
          </p:cNvPr>
          <p:cNvSpPr/>
          <p:nvPr/>
        </p:nvSpPr>
        <p:spPr>
          <a:xfrm>
            <a:off x="4741475" y="2853638"/>
            <a:ext cx="799200" cy="865500"/>
          </a:xfrm>
          <a:prstGeom prst="mathMultiply">
            <a:avLst>
              <a:gd name="adj1" fmla="val 23520"/>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0" name="Google Shape;210;p30">
            <a:extLst>
              <a:ext uri="{C183D7F6-B498-43B3-948B-1728B52AA6E4}">
                <adec:decorative xmlns:adec="http://schemas.microsoft.com/office/drawing/2017/decorative" val="1"/>
              </a:ext>
            </a:extLst>
          </p:cNvPr>
          <p:cNvCxnSpPr>
            <a:stCxn id="198" idx="3"/>
            <a:endCxn id="205" idx="1"/>
          </p:cNvCxnSpPr>
          <p:nvPr/>
        </p:nvCxnSpPr>
        <p:spPr>
          <a:xfrm>
            <a:off x="4657600" y="3557438"/>
            <a:ext cx="768900" cy="570900"/>
          </a:xfrm>
          <a:prstGeom prst="straightConnector1">
            <a:avLst/>
          </a:prstGeom>
          <a:noFill/>
          <a:ln w="9525" cap="flat" cmpd="sng">
            <a:solidFill>
              <a:schemeClr val="dk2"/>
            </a:solidFill>
            <a:prstDash val="solid"/>
            <a:round/>
            <a:headEnd type="none" w="med" len="med"/>
            <a:tailEnd type="triangle" w="med" len="med"/>
          </a:ln>
        </p:spPr>
      </p:cxnSp>
      <p:cxnSp>
        <p:nvCxnSpPr>
          <p:cNvPr id="211" name="Google Shape;211;p30">
            <a:extLst>
              <a:ext uri="{C183D7F6-B498-43B3-948B-1728B52AA6E4}">
                <adec:decorative xmlns:adec="http://schemas.microsoft.com/office/drawing/2017/decorative" val="1"/>
              </a:ext>
            </a:extLst>
          </p:cNvPr>
          <p:cNvCxnSpPr>
            <a:stCxn id="204" idx="0"/>
            <a:endCxn id="203" idx="3"/>
          </p:cNvCxnSpPr>
          <p:nvPr/>
        </p:nvCxnSpPr>
        <p:spPr>
          <a:xfrm rot="10800000" flipH="1">
            <a:off x="2291718" y="3316225"/>
            <a:ext cx="13200" cy="510900"/>
          </a:xfrm>
          <a:prstGeom prst="straightConnector1">
            <a:avLst/>
          </a:prstGeom>
          <a:noFill/>
          <a:ln w="9525" cap="flat" cmpd="sng">
            <a:solidFill>
              <a:schemeClr val="dk2"/>
            </a:solidFill>
            <a:prstDash val="solid"/>
            <a:round/>
            <a:headEnd type="none" w="med" len="med"/>
            <a:tailEnd type="triangle" w="med" len="med"/>
          </a:ln>
        </p:spPr>
      </p:cxnSp>
      <p:cxnSp>
        <p:nvCxnSpPr>
          <p:cNvPr id="212" name="Google Shape;212;p30">
            <a:extLst>
              <a:ext uri="{C183D7F6-B498-43B3-948B-1728B52AA6E4}">
                <adec:decorative xmlns:adec="http://schemas.microsoft.com/office/drawing/2017/decorative" val="1"/>
              </a:ext>
            </a:extLst>
          </p:cNvPr>
          <p:cNvCxnSpPr>
            <a:stCxn id="205" idx="0"/>
            <a:endCxn id="199" idx="3"/>
          </p:cNvCxnSpPr>
          <p:nvPr/>
        </p:nvCxnSpPr>
        <p:spPr>
          <a:xfrm rot="10800000">
            <a:off x="5927743" y="3316225"/>
            <a:ext cx="3900" cy="510900"/>
          </a:xfrm>
          <a:prstGeom prst="straightConnector1">
            <a:avLst/>
          </a:prstGeom>
          <a:noFill/>
          <a:ln w="9525" cap="flat" cmpd="sng">
            <a:solidFill>
              <a:schemeClr val="dk2"/>
            </a:solidFill>
            <a:prstDash val="solid"/>
            <a:round/>
            <a:headEnd type="none" w="med" len="med"/>
            <a:tailEnd type="triangle" w="med" len="med"/>
          </a:ln>
        </p:spPr>
      </p:cxnSp>
      <p:sp>
        <p:nvSpPr>
          <p:cNvPr id="202" name="Google Shape;202;p30"/>
          <p:cNvSpPr txBox="1">
            <a:spLocks noGrp="1"/>
          </p:cNvSpPr>
          <p:nvPr>
            <p:ph type="sldNum" idx="12"/>
          </p:nvPr>
        </p:nvSpPr>
        <p:spPr>
          <a:xfrm>
            <a:off x="814529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What does ARD mean ?</a:t>
            </a:r>
            <a:endParaRPr/>
          </a:p>
        </p:txBody>
      </p:sp>
      <p:sp>
        <p:nvSpPr>
          <p:cNvPr id="71" name="Google Shape;71;p13"/>
          <p:cNvSpPr txBox="1">
            <a:spLocks noGrp="1"/>
          </p:cNvSpPr>
          <p:nvPr>
            <p:ph type="sldNum" idx="12"/>
          </p:nvPr>
        </p:nvSpPr>
        <p:spPr>
          <a:xfrm>
            <a:off x="814529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1"/>
          <p:cNvSpPr txBox="1">
            <a:spLocks noGrp="1"/>
          </p:cNvSpPr>
          <p:nvPr>
            <p:ph type="title"/>
          </p:nvPr>
        </p:nvSpPr>
        <p:spPr>
          <a:xfrm>
            <a:off x="471900" y="413900"/>
            <a:ext cx="8222100" cy="639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Issues to consider</a:t>
            </a:r>
            <a:endParaRPr/>
          </a:p>
        </p:txBody>
      </p:sp>
      <p:sp>
        <p:nvSpPr>
          <p:cNvPr id="218" name="Google Shape;218;p31"/>
          <p:cNvSpPr txBox="1">
            <a:spLocks noGrp="1"/>
          </p:cNvSpPr>
          <p:nvPr>
            <p:ph type="body" idx="1"/>
          </p:nvPr>
        </p:nvSpPr>
        <p:spPr>
          <a:xfrm>
            <a:off x="471900" y="1195625"/>
            <a:ext cx="8222100" cy="3433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Data modalities (surface reflectance, temperature, radar backscatter)</a:t>
            </a:r>
            <a:endParaRPr sz="1400"/>
          </a:p>
          <a:p>
            <a:pPr marL="457200" lvl="0" indent="-342900" algn="l" rtl="0">
              <a:spcBef>
                <a:spcPts val="0"/>
              </a:spcBef>
              <a:spcAft>
                <a:spcPts val="0"/>
              </a:spcAft>
              <a:buSzPts val="1800"/>
              <a:buChar char="●"/>
            </a:pPr>
            <a:r>
              <a:rPr lang="en"/>
              <a:t>Processing Levels</a:t>
            </a:r>
            <a:endParaRPr/>
          </a:p>
          <a:p>
            <a:pPr marL="457200" lvl="0" indent="-342900" algn="l" rtl="0">
              <a:spcBef>
                <a:spcPts val="0"/>
              </a:spcBef>
              <a:spcAft>
                <a:spcPts val="0"/>
              </a:spcAft>
              <a:buSzPts val="1800"/>
              <a:buChar char="●"/>
            </a:pPr>
            <a:r>
              <a:rPr lang="en"/>
              <a:t>Geometric accuracy</a:t>
            </a:r>
            <a:endParaRPr/>
          </a:p>
          <a:p>
            <a:pPr marL="457200" lvl="0" indent="-342900" algn="l" rtl="0">
              <a:spcBef>
                <a:spcPts val="0"/>
              </a:spcBef>
              <a:spcAft>
                <a:spcPts val="0"/>
              </a:spcAft>
              <a:buSzPts val="1800"/>
              <a:buChar char="●"/>
            </a:pPr>
            <a:r>
              <a:rPr lang="en"/>
              <a:t>Measurement accuracy</a:t>
            </a:r>
            <a:endParaRPr/>
          </a:p>
          <a:p>
            <a:pPr marL="457200" lvl="0" indent="-342900" algn="l" rtl="0">
              <a:spcBef>
                <a:spcPts val="0"/>
              </a:spcBef>
              <a:spcAft>
                <a:spcPts val="0"/>
              </a:spcAft>
              <a:buSzPts val="1800"/>
              <a:buChar char="●"/>
            </a:pPr>
            <a:r>
              <a:rPr lang="en"/>
              <a:t>Calibration</a:t>
            </a:r>
            <a:endParaRPr/>
          </a:p>
          <a:p>
            <a:pPr marL="457200" lvl="0" indent="-342900" algn="l" rtl="0">
              <a:spcBef>
                <a:spcPts val="0"/>
              </a:spcBef>
              <a:spcAft>
                <a:spcPts val="0"/>
              </a:spcAft>
              <a:buSzPts val="1800"/>
              <a:buChar char="●"/>
            </a:pPr>
            <a:r>
              <a:rPr lang="en"/>
              <a:t>Instrument characterization</a:t>
            </a:r>
            <a:endParaRPr/>
          </a:p>
          <a:p>
            <a:pPr marL="457200" lvl="0" indent="-342900" algn="l" rtl="0">
              <a:spcBef>
                <a:spcPts val="0"/>
              </a:spcBef>
              <a:spcAft>
                <a:spcPts val="0"/>
              </a:spcAft>
              <a:buSzPts val="1800"/>
              <a:buChar char="●"/>
            </a:pPr>
            <a:r>
              <a:rPr lang="en"/>
              <a:t>Data quality</a:t>
            </a:r>
            <a:endParaRPr/>
          </a:p>
          <a:p>
            <a:pPr marL="457200" lvl="0" indent="-342900" algn="l" rtl="0">
              <a:spcBef>
                <a:spcPts val="0"/>
              </a:spcBef>
              <a:spcAft>
                <a:spcPts val="0"/>
              </a:spcAft>
              <a:buSzPts val="1800"/>
              <a:buChar char="●"/>
            </a:pPr>
            <a:r>
              <a:rPr lang="en"/>
              <a:t>Data provenance</a:t>
            </a:r>
            <a:endParaRPr/>
          </a:p>
          <a:p>
            <a:pPr marL="457200" lvl="0" indent="-342900" algn="l" rtl="0">
              <a:spcBef>
                <a:spcPts val="0"/>
              </a:spcBef>
              <a:spcAft>
                <a:spcPts val="0"/>
              </a:spcAft>
              <a:buSzPts val="1800"/>
              <a:buChar char="●"/>
            </a:pPr>
            <a:r>
              <a:rPr lang="en"/>
              <a:t>Versioning</a:t>
            </a:r>
            <a:endParaRPr/>
          </a:p>
        </p:txBody>
      </p:sp>
      <p:sp>
        <p:nvSpPr>
          <p:cNvPr id="219" name="Google Shape;219;p31"/>
          <p:cNvSpPr txBox="1">
            <a:spLocks noGrp="1"/>
          </p:cNvSpPr>
          <p:nvPr>
            <p:ph type="sldNum" idx="12"/>
          </p:nvPr>
        </p:nvSpPr>
        <p:spPr>
          <a:xfrm>
            <a:off x="814529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2"/>
          <p:cNvSpPr txBox="1">
            <a:spLocks noGrp="1"/>
          </p:cNvSpPr>
          <p:nvPr>
            <p:ph type="title"/>
          </p:nvPr>
        </p:nvSpPr>
        <p:spPr>
          <a:xfrm>
            <a:off x="471900" y="413900"/>
            <a:ext cx="8222100" cy="639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Analysis Ready Metadata Roadmap</a:t>
            </a:r>
            <a:endParaRPr/>
          </a:p>
        </p:txBody>
      </p:sp>
      <p:sp>
        <p:nvSpPr>
          <p:cNvPr id="225" name="Google Shape;225;p32"/>
          <p:cNvSpPr txBox="1">
            <a:spLocks noGrp="1"/>
          </p:cNvSpPr>
          <p:nvPr>
            <p:ph type="body" idx="1"/>
          </p:nvPr>
        </p:nvSpPr>
        <p:spPr>
          <a:xfrm>
            <a:off x="471900" y="1195625"/>
            <a:ext cx="8222100" cy="3433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a:t>Create ARM repo (January)</a:t>
            </a:r>
            <a:endParaRPr/>
          </a:p>
          <a:p>
            <a:pPr marL="914400" lvl="1" indent="-317500" algn="l" rtl="0">
              <a:spcBef>
                <a:spcPts val="0"/>
              </a:spcBef>
              <a:spcAft>
                <a:spcPts val="0"/>
              </a:spcAft>
              <a:buSzPts val="1400"/>
              <a:buAutoNum type="alphaLcPeriod"/>
            </a:pPr>
            <a:r>
              <a:rPr lang="en"/>
              <a:t>Determine minimal set of metadata needed</a:t>
            </a:r>
            <a:endParaRPr/>
          </a:p>
          <a:p>
            <a:pPr marL="457200" lvl="0" indent="-342900" algn="l" rtl="0">
              <a:spcBef>
                <a:spcPts val="0"/>
              </a:spcBef>
              <a:spcAft>
                <a:spcPts val="0"/>
              </a:spcAft>
              <a:buSzPts val="1800"/>
              <a:buAutoNum type="arabicPeriod"/>
            </a:pPr>
            <a:r>
              <a:rPr lang="en"/>
              <a:t>Working group #1 (February-March)</a:t>
            </a:r>
            <a:endParaRPr/>
          </a:p>
          <a:p>
            <a:pPr marL="914400" lvl="1" indent="-317500" algn="l" rtl="0">
              <a:spcBef>
                <a:spcPts val="0"/>
              </a:spcBef>
              <a:spcAft>
                <a:spcPts val="0"/>
              </a:spcAft>
              <a:buSzPts val="1400"/>
              <a:buAutoNum type="alphaLcPeriod"/>
            </a:pPr>
            <a:r>
              <a:rPr lang="en"/>
              <a:t>Workflow surveys</a:t>
            </a:r>
            <a:endParaRPr/>
          </a:p>
          <a:p>
            <a:pPr marL="914400" lvl="1" indent="-317500" algn="l" rtl="0">
              <a:spcBef>
                <a:spcPts val="0"/>
              </a:spcBef>
              <a:spcAft>
                <a:spcPts val="0"/>
              </a:spcAft>
              <a:buSzPts val="1400"/>
              <a:buAutoNum type="alphaLcPeriod"/>
            </a:pPr>
            <a:r>
              <a:rPr lang="en"/>
              <a:t>ARM spec 0.1 (March)</a:t>
            </a:r>
            <a:endParaRPr/>
          </a:p>
          <a:p>
            <a:pPr marL="457200" lvl="0" indent="-342900" algn="l" rtl="0">
              <a:spcBef>
                <a:spcPts val="0"/>
              </a:spcBef>
              <a:spcAft>
                <a:spcPts val="0"/>
              </a:spcAft>
              <a:buSzPts val="1800"/>
              <a:buAutoNum type="arabicPeriod"/>
            </a:pPr>
            <a:r>
              <a:rPr lang="en"/>
              <a:t>Initial validators (April-June)</a:t>
            </a:r>
            <a:endParaRPr/>
          </a:p>
          <a:p>
            <a:pPr marL="914400" lvl="1" indent="-317500" algn="l" rtl="0">
              <a:spcBef>
                <a:spcPts val="0"/>
              </a:spcBef>
              <a:spcAft>
                <a:spcPts val="0"/>
              </a:spcAft>
              <a:buSzPts val="1400"/>
              <a:buAutoNum type="alphaLcPeriod"/>
            </a:pPr>
            <a:r>
              <a:rPr lang="en"/>
              <a:t>CARD4L</a:t>
            </a:r>
            <a:endParaRPr/>
          </a:p>
          <a:p>
            <a:pPr marL="457200" lvl="0" indent="-342900" algn="l" rtl="0">
              <a:spcBef>
                <a:spcPts val="0"/>
              </a:spcBef>
              <a:spcAft>
                <a:spcPts val="0"/>
              </a:spcAft>
              <a:buSzPts val="1800"/>
              <a:buAutoNum type="arabicPeriod"/>
            </a:pPr>
            <a:r>
              <a:rPr lang="en"/>
              <a:t>Working group #2 (June-September)</a:t>
            </a:r>
            <a:endParaRPr/>
          </a:p>
          <a:p>
            <a:pPr marL="914400" lvl="1" indent="-317500" algn="l" rtl="0">
              <a:spcBef>
                <a:spcPts val="0"/>
              </a:spcBef>
              <a:spcAft>
                <a:spcPts val="0"/>
              </a:spcAft>
              <a:buSzPts val="1400"/>
              <a:buAutoNum type="alphaLcPeriod"/>
            </a:pPr>
            <a:r>
              <a:rPr lang="en"/>
              <a:t>ARM spec 0.2</a:t>
            </a:r>
            <a:endParaRPr/>
          </a:p>
          <a:p>
            <a:pPr marL="457200" lvl="0" indent="-342900" algn="l" rtl="0">
              <a:spcBef>
                <a:spcPts val="0"/>
              </a:spcBef>
              <a:spcAft>
                <a:spcPts val="0"/>
              </a:spcAft>
              <a:buSzPts val="1800"/>
              <a:buAutoNum type="arabicPeriod"/>
            </a:pPr>
            <a:r>
              <a:rPr lang="en"/>
              <a:t>Implementations (July-December)</a:t>
            </a:r>
            <a:endParaRPr/>
          </a:p>
          <a:p>
            <a:pPr marL="914400" lvl="1" indent="-317500" algn="l" rtl="0">
              <a:spcBef>
                <a:spcPts val="0"/>
              </a:spcBef>
              <a:spcAft>
                <a:spcPts val="0"/>
              </a:spcAft>
              <a:buSzPts val="1400"/>
              <a:buAutoNum type="alphaLcPeriod"/>
            </a:pPr>
            <a:r>
              <a:rPr lang="en"/>
              <a:t>Data catalogs</a:t>
            </a:r>
            <a:endParaRPr/>
          </a:p>
          <a:p>
            <a:pPr marL="914400" lvl="1" indent="-317500" algn="l" rtl="0">
              <a:spcBef>
                <a:spcPts val="0"/>
              </a:spcBef>
              <a:spcAft>
                <a:spcPts val="0"/>
              </a:spcAft>
              <a:buSzPts val="1400"/>
              <a:buAutoNum type="alphaLcPeriod"/>
            </a:pPr>
            <a:r>
              <a:rPr lang="en"/>
              <a:t>Workflows</a:t>
            </a:r>
            <a:endParaRPr/>
          </a:p>
        </p:txBody>
      </p:sp>
      <p:sp>
        <p:nvSpPr>
          <p:cNvPr id="226" name="Google Shape;226;p32"/>
          <p:cNvSpPr txBox="1">
            <a:spLocks noGrp="1"/>
          </p:cNvSpPr>
          <p:nvPr>
            <p:ph type="sldNum" idx="12"/>
          </p:nvPr>
        </p:nvSpPr>
        <p:spPr>
          <a:xfrm>
            <a:off x="814529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 name="Title 1">
            <a:extLst>
              <a:ext uri="{FF2B5EF4-FFF2-40B4-BE49-F238E27FC236}">
                <a16:creationId xmlns:a16="http://schemas.microsoft.com/office/drawing/2014/main" id="{DF115AB9-E2B8-448C-8637-B39C46B996CD}"/>
              </a:ext>
            </a:extLst>
          </p:cNvPr>
          <p:cNvSpPr>
            <a:spLocks noGrp="1"/>
          </p:cNvSpPr>
          <p:nvPr>
            <p:ph type="title"/>
          </p:nvPr>
        </p:nvSpPr>
        <p:spPr>
          <a:xfrm>
            <a:off x="457200" y="-1482300"/>
            <a:ext cx="3853500" cy="1482300"/>
          </a:xfrm>
        </p:spPr>
        <p:txBody>
          <a:bodyPr spcFirstLastPara="1" wrap="square" lIns="91425" tIns="91425" rIns="91425" bIns="91425" anchor="b" anchorCtr="0">
            <a:noAutofit/>
          </a:bodyPr>
          <a:lstStyle/>
          <a:p>
            <a:r>
              <a:rPr lang="en-US" dirty="0"/>
              <a:t>Final contact slide</a:t>
            </a:r>
          </a:p>
        </p:txBody>
      </p:sp>
      <p:sp>
        <p:nvSpPr>
          <p:cNvPr id="231" name="Google Shape;231;p33"/>
          <p:cNvSpPr txBox="1">
            <a:spLocks noGrp="1"/>
          </p:cNvSpPr>
          <p:nvPr>
            <p:ph type="subTitle" idx="1"/>
          </p:nvPr>
        </p:nvSpPr>
        <p:spPr>
          <a:xfrm>
            <a:off x="182650" y="1147050"/>
            <a:ext cx="4326600" cy="274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Companion Blog Post:</a:t>
            </a:r>
            <a:endParaRPr b="1"/>
          </a:p>
          <a:p>
            <a:pPr marL="0" lvl="0" indent="0" algn="l" rtl="0">
              <a:spcBef>
                <a:spcPts val="0"/>
              </a:spcBef>
              <a:spcAft>
                <a:spcPts val="0"/>
              </a:spcAft>
              <a:buNone/>
            </a:pPr>
            <a:r>
              <a:rPr lang="en" sz="1000" b="1"/>
              <a:t>https://element84.com/blog/deconstructing-analysis-ready-data</a:t>
            </a:r>
            <a:endParaRPr sz="1000" b="1"/>
          </a:p>
          <a:p>
            <a:pPr marL="0" lvl="0" indent="0" algn="l" rtl="0">
              <a:spcBef>
                <a:spcPts val="0"/>
              </a:spcBef>
              <a:spcAft>
                <a:spcPts val="0"/>
              </a:spcAft>
              <a:buNone/>
            </a:pPr>
            <a:endParaRPr b="1"/>
          </a:p>
          <a:p>
            <a:pPr marL="0" lvl="0" indent="0" algn="l" rtl="0">
              <a:spcBef>
                <a:spcPts val="0"/>
              </a:spcBef>
              <a:spcAft>
                <a:spcPts val="0"/>
              </a:spcAft>
              <a:buNone/>
            </a:pPr>
            <a:endParaRPr b="1"/>
          </a:p>
          <a:p>
            <a:pPr marL="0" lvl="0" indent="0" algn="l" rtl="0">
              <a:spcBef>
                <a:spcPts val="0"/>
              </a:spcBef>
              <a:spcAft>
                <a:spcPts val="0"/>
              </a:spcAft>
              <a:buNone/>
            </a:pPr>
            <a:r>
              <a:rPr lang="en" b="1"/>
              <a:t>@GeoSkeptic</a:t>
            </a:r>
            <a:endParaRPr b="1"/>
          </a:p>
          <a:p>
            <a:pPr marL="0" lvl="0" indent="0" algn="l" rtl="0">
              <a:spcBef>
                <a:spcPts val="0"/>
              </a:spcBef>
              <a:spcAft>
                <a:spcPts val="0"/>
              </a:spcAft>
              <a:buNone/>
            </a:pPr>
            <a:endParaRPr b="1"/>
          </a:p>
          <a:p>
            <a:pPr marL="0" lvl="0" indent="0" algn="l" rtl="0">
              <a:spcBef>
                <a:spcPts val="0"/>
              </a:spcBef>
              <a:spcAft>
                <a:spcPts val="0"/>
              </a:spcAft>
              <a:buNone/>
            </a:pPr>
            <a:r>
              <a:rPr lang="en" b="1"/>
              <a:t>@Element84</a:t>
            </a:r>
            <a:endParaRPr b="1"/>
          </a:p>
        </p:txBody>
      </p:sp>
      <p:sp>
        <p:nvSpPr>
          <p:cNvPr id="232" name="Google Shape;232;p33"/>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endParaRPr/>
          </a:p>
        </p:txBody>
      </p:sp>
      <p:pic>
        <p:nvPicPr>
          <p:cNvPr id="234" name="Google Shape;234;p33" descr="volcano image"/>
          <p:cNvPicPr preferRelativeResize="0"/>
          <p:nvPr/>
        </p:nvPicPr>
        <p:blipFill rotWithShape="1">
          <a:blip r:embed="rId3">
            <a:alphaModFix/>
          </a:blip>
          <a:srcRect r="22148"/>
          <a:stretch/>
        </p:blipFill>
        <p:spPr>
          <a:xfrm>
            <a:off x="4572000" y="27775"/>
            <a:ext cx="4571999" cy="5143501"/>
          </a:xfrm>
          <a:prstGeom prst="rect">
            <a:avLst/>
          </a:prstGeom>
          <a:noFill/>
          <a:ln>
            <a:noFill/>
          </a:ln>
        </p:spPr>
      </p:pic>
      <p:sp>
        <p:nvSpPr>
          <p:cNvPr id="233" name="Google Shape;233;p33"/>
          <p:cNvSpPr txBox="1">
            <a:spLocks noGrp="1"/>
          </p:cNvSpPr>
          <p:nvPr>
            <p:ph type="sldNum" idx="12"/>
          </p:nvPr>
        </p:nvSpPr>
        <p:spPr>
          <a:xfrm>
            <a:off x="814529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4"/>
          <p:cNvSpPr txBox="1">
            <a:spLocks noGrp="1"/>
          </p:cNvSpPr>
          <p:nvPr>
            <p:ph type="title"/>
          </p:nvPr>
        </p:nvSpPr>
        <p:spPr>
          <a:xfrm>
            <a:off x="471900" y="413900"/>
            <a:ext cx="8222100" cy="639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Landsat, the Original ARD</a:t>
            </a:r>
            <a:endParaRPr dirty="0"/>
          </a:p>
        </p:txBody>
      </p:sp>
      <p:sp>
        <p:nvSpPr>
          <p:cNvPr id="80" name="Google Shape;80;p14"/>
          <p:cNvSpPr txBox="1"/>
          <p:nvPr/>
        </p:nvSpPr>
        <p:spPr>
          <a:xfrm>
            <a:off x="471900" y="962600"/>
            <a:ext cx="8459100" cy="3693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600"/>
              </a:spcAft>
              <a:buNone/>
            </a:pPr>
            <a:r>
              <a:rPr lang="en" sz="1200">
                <a:solidFill>
                  <a:schemeClr val="lt2"/>
                </a:solidFill>
                <a:latin typeface="Inter"/>
                <a:ea typeface="Inter"/>
                <a:cs typeface="Inter"/>
                <a:sym typeface="Inter"/>
              </a:rPr>
              <a:t>“The ARD are available to significantly reduce the burden of pre-processing on users of Landsat data.”</a:t>
            </a:r>
            <a:endParaRPr sz="1200"/>
          </a:p>
        </p:txBody>
      </p:sp>
      <p:sp>
        <p:nvSpPr>
          <p:cNvPr id="77" name="Google Shape;77;p14"/>
          <p:cNvSpPr txBox="1">
            <a:spLocks noGrp="1"/>
          </p:cNvSpPr>
          <p:nvPr>
            <p:ph type="body" idx="1"/>
          </p:nvPr>
        </p:nvSpPr>
        <p:spPr>
          <a:xfrm>
            <a:off x="471900" y="1331900"/>
            <a:ext cx="8222100" cy="329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t>Goal: Treat all Landsat as a “virtual” constellation to enable easy time series analysis across all platforms</a:t>
            </a:r>
            <a:endParaRPr sz="1700"/>
          </a:p>
          <a:p>
            <a:pPr marL="457200" lvl="0" indent="-342900" algn="l" rtl="0">
              <a:spcBef>
                <a:spcPts val="1600"/>
              </a:spcBef>
              <a:spcAft>
                <a:spcPts val="0"/>
              </a:spcAft>
              <a:buSzPts val="1800"/>
              <a:buChar char="●"/>
            </a:pPr>
            <a:r>
              <a:rPr lang="en"/>
              <a:t>Processing</a:t>
            </a:r>
            <a:endParaRPr/>
          </a:p>
          <a:p>
            <a:pPr marL="914400" lvl="1" indent="-317500" algn="l" rtl="0">
              <a:spcBef>
                <a:spcPts val="0"/>
              </a:spcBef>
              <a:spcAft>
                <a:spcPts val="0"/>
              </a:spcAft>
              <a:buSzPts val="1400"/>
              <a:buChar char="○"/>
            </a:pPr>
            <a:r>
              <a:rPr lang="en"/>
              <a:t>Surface reflectance (Atmospherically corrected)</a:t>
            </a:r>
            <a:endParaRPr/>
          </a:p>
          <a:p>
            <a:pPr marL="914400" lvl="1" indent="-317500" algn="l" rtl="0">
              <a:spcBef>
                <a:spcPts val="0"/>
              </a:spcBef>
              <a:spcAft>
                <a:spcPts val="0"/>
              </a:spcAft>
              <a:buSzPts val="1400"/>
              <a:buChar char="○"/>
            </a:pPr>
            <a:r>
              <a:rPr lang="en"/>
              <a:t>Georegistered</a:t>
            </a:r>
            <a:endParaRPr/>
          </a:p>
          <a:p>
            <a:pPr marL="457200" lvl="0" indent="-342900" algn="l" rtl="0">
              <a:spcBef>
                <a:spcPts val="0"/>
              </a:spcBef>
              <a:spcAft>
                <a:spcPts val="0"/>
              </a:spcAft>
              <a:buSzPts val="1800"/>
              <a:buChar char="●"/>
            </a:pPr>
            <a:r>
              <a:rPr lang="en"/>
              <a:t>Metadata</a:t>
            </a:r>
            <a:endParaRPr/>
          </a:p>
          <a:p>
            <a:pPr marL="914400" lvl="1" indent="-317500" algn="l" rtl="0">
              <a:spcBef>
                <a:spcPts val="0"/>
              </a:spcBef>
              <a:spcAft>
                <a:spcPts val="0"/>
              </a:spcAft>
              <a:buSzPts val="1400"/>
              <a:buChar char="○"/>
            </a:pPr>
            <a:r>
              <a:rPr lang="en"/>
              <a:t>Cloud/QC mask</a:t>
            </a:r>
            <a:endParaRPr/>
          </a:p>
          <a:p>
            <a:pPr marL="457200" lvl="0" indent="-342900" algn="l" rtl="0">
              <a:spcBef>
                <a:spcPts val="0"/>
              </a:spcBef>
              <a:spcAft>
                <a:spcPts val="0"/>
              </a:spcAft>
              <a:buSzPts val="1800"/>
              <a:buChar char="●"/>
            </a:pPr>
            <a:r>
              <a:rPr lang="en"/>
              <a:t>Formatting</a:t>
            </a:r>
            <a:endParaRPr/>
          </a:p>
          <a:p>
            <a:pPr marL="914400" lvl="1" indent="-317500" algn="l" rtl="0">
              <a:spcBef>
                <a:spcPts val="0"/>
              </a:spcBef>
              <a:spcAft>
                <a:spcPts val="0"/>
              </a:spcAft>
              <a:buSzPts val="1400"/>
              <a:buChar char="○"/>
            </a:pPr>
            <a:r>
              <a:rPr lang="en"/>
              <a:t>Tiled</a:t>
            </a:r>
            <a:endParaRPr/>
          </a:p>
          <a:p>
            <a:pPr marL="914400" lvl="1" indent="-317500" algn="l" rtl="0">
              <a:spcBef>
                <a:spcPts val="0"/>
              </a:spcBef>
              <a:spcAft>
                <a:spcPts val="0"/>
              </a:spcAft>
              <a:buSzPts val="1400"/>
              <a:buChar char="○"/>
            </a:pPr>
            <a:r>
              <a:rPr lang="en"/>
              <a:t>Common projection</a:t>
            </a:r>
            <a:endParaRPr/>
          </a:p>
        </p:txBody>
      </p:sp>
      <p:pic>
        <p:nvPicPr>
          <p:cNvPr id="79" name="Google Shape;79;p14" descr="description of Landsat ARD"/>
          <p:cNvPicPr preferRelativeResize="0"/>
          <p:nvPr/>
        </p:nvPicPr>
        <p:blipFill>
          <a:blip r:embed="rId3">
            <a:alphaModFix/>
          </a:blip>
          <a:stretch>
            <a:fillRect/>
          </a:stretch>
        </p:blipFill>
        <p:spPr>
          <a:xfrm>
            <a:off x="3418325" y="2910700"/>
            <a:ext cx="5418149" cy="1506600"/>
          </a:xfrm>
          <a:prstGeom prst="rect">
            <a:avLst/>
          </a:prstGeom>
          <a:noFill/>
          <a:ln>
            <a:noFill/>
          </a:ln>
        </p:spPr>
      </p:pic>
      <p:sp>
        <p:nvSpPr>
          <p:cNvPr id="78" name="Google Shape;78;p14"/>
          <p:cNvSpPr txBox="1">
            <a:spLocks noGrp="1"/>
          </p:cNvSpPr>
          <p:nvPr>
            <p:ph type="sldNum" idx="12"/>
          </p:nvPr>
        </p:nvSpPr>
        <p:spPr>
          <a:xfrm>
            <a:off x="814529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5"/>
          <p:cNvSpPr txBox="1">
            <a:spLocks noGrp="1"/>
          </p:cNvSpPr>
          <p:nvPr>
            <p:ph type="title"/>
          </p:nvPr>
        </p:nvSpPr>
        <p:spPr>
          <a:xfrm>
            <a:off x="471900" y="413900"/>
            <a:ext cx="8222100" cy="639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CARD4L - one ARD specification</a:t>
            </a:r>
            <a:endParaRPr dirty="0"/>
          </a:p>
        </p:txBody>
      </p:sp>
      <p:sp>
        <p:nvSpPr>
          <p:cNvPr id="86" name="Google Shape;86;p15"/>
          <p:cNvSpPr txBox="1">
            <a:spLocks noGrp="1"/>
          </p:cNvSpPr>
          <p:nvPr>
            <p:ph type="body" idx="1"/>
          </p:nvPr>
        </p:nvSpPr>
        <p:spPr>
          <a:xfrm>
            <a:off x="471900" y="1053200"/>
            <a:ext cx="8222100" cy="343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i="1" dirty="0"/>
              <a:t>2 levels of requirements: threshold and target</a:t>
            </a:r>
            <a:endParaRPr i="1" dirty="0"/>
          </a:p>
          <a:p>
            <a:pPr marL="457200" lvl="0" indent="-342900" algn="l" rtl="0">
              <a:spcBef>
                <a:spcPts val="0"/>
              </a:spcBef>
              <a:spcAft>
                <a:spcPts val="0"/>
              </a:spcAft>
              <a:buSzPts val="1800"/>
              <a:buChar char="●"/>
            </a:pPr>
            <a:r>
              <a:rPr lang="en" dirty="0"/>
              <a:t>Processing (partial)</a:t>
            </a:r>
            <a:endParaRPr dirty="0"/>
          </a:p>
          <a:p>
            <a:pPr marL="914400" lvl="1" indent="-317500" algn="l" rtl="0">
              <a:spcBef>
                <a:spcPts val="0"/>
              </a:spcBef>
              <a:spcAft>
                <a:spcPts val="0"/>
              </a:spcAft>
              <a:buSzPts val="1400"/>
              <a:buChar char="○"/>
            </a:pPr>
            <a:r>
              <a:rPr lang="en" dirty="0"/>
              <a:t>Atmospherically corrected</a:t>
            </a:r>
            <a:endParaRPr dirty="0"/>
          </a:p>
          <a:p>
            <a:pPr marL="914400" lvl="1" indent="-317500" algn="l" rtl="0">
              <a:spcBef>
                <a:spcPts val="0"/>
              </a:spcBef>
              <a:spcAft>
                <a:spcPts val="0"/>
              </a:spcAft>
              <a:buSzPts val="1400"/>
              <a:buChar char="○"/>
            </a:pPr>
            <a:r>
              <a:rPr lang="en" dirty="0"/>
              <a:t>Georegistered</a:t>
            </a:r>
            <a:endParaRPr dirty="0"/>
          </a:p>
          <a:p>
            <a:pPr marL="914400" lvl="1" indent="-317500" algn="l" rtl="0">
              <a:spcBef>
                <a:spcPts val="0"/>
              </a:spcBef>
              <a:spcAft>
                <a:spcPts val="0"/>
              </a:spcAft>
              <a:buSzPts val="1400"/>
              <a:buChar char="○"/>
            </a:pPr>
            <a:r>
              <a:rPr lang="en" dirty="0"/>
              <a:t>BRDF corrected (target)</a:t>
            </a:r>
            <a:endParaRPr dirty="0"/>
          </a:p>
          <a:p>
            <a:pPr marL="914400" lvl="1" indent="-317500" algn="l" rtl="0">
              <a:spcBef>
                <a:spcPts val="0"/>
              </a:spcBef>
              <a:spcAft>
                <a:spcPts val="0"/>
              </a:spcAft>
              <a:buSzPts val="1400"/>
              <a:buChar char="○"/>
            </a:pPr>
            <a:r>
              <a:rPr lang="en" dirty="0"/>
              <a:t>Sub-pixel relative (threshold) or absolute (target)</a:t>
            </a:r>
            <a:endParaRPr dirty="0"/>
          </a:p>
          <a:p>
            <a:pPr marL="457200" lvl="0" indent="-342900" algn="l" rtl="0">
              <a:spcBef>
                <a:spcPts val="0"/>
              </a:spcBef>
              <a:spcAft>
                <a:spcPts val="0"/>
              </a:spcAft>
              <a:buSzPts val="1800"/>
              <a:buChar char="●"/>
            </a:pPr>
            <a:r>
              <a:rPr lang="en" dirty="0"/>
              <a:t>Metadata (partial)</a:t>
            </a:r>
            <a:endParaRPr dirty="0"/>
          </a:p>
          <a:p>
            <a:pPr marL="914400" lvl="1" indent="-317500" algn="l" rtl="0">
              <a:spcBef>
                <a:spcPts val="0"/>
              </a:spcBef>
              <a:spcAft>
                <a:spcPts val="0"/>
              </a:spcAft>
              <a:buSzPts val="1400"/>
              <a:buChar char="○"/>
            </a:pPr>
            <a:r>
              <a:rPr lang="en" dirty="0"/>
              <a:t>Note CARD4L does not specify </a:t>
            </a:r>
            <a:r>
              <a:rPr lang="en" b="1" dirty="0"/>
              <a:t>how</a:t>
            </a:r>
            <a:r>
              <a:rPr lang="en" dirty="0"/>
              <a:t> metadata is included</a:t>
            </a:r>
            <a:endParaRPr dirty="0"/>
          </a:p>
          <a:p>
            <a:pPr marL="914400" lvl="1" indent="-317500" algn="l" rtl="0">
              <a:spcBef>
                <a:spcPts val="0"/>
              </a:spcBef>
              <a:spcAft>
                <a:spcPts val="0"/>
              </a:spcAft>
              <a:buSzPts val="1400"/>
              <a:buChar char="○"/>
            </a:pPr>
            <a:r>
              <a:rPr lang="en" dirty="0"/>
              <a:t>cloud mask</a:t>
            </a:r>
            <a:endParaRPr dirty="0"/>
          </a:p>
          <a:p>
            <a:pPr marL="914400" lvl="1" indent="-317500" algn="l" rtl="0">
              <a:spcBef>
                <a:spcPts val="0"/>
              </a:spcBef>
              <a:spcAft>
                <a:spcPts val="0"/>
              </a:spcAft>
              <a:buSzPts val="1400"/>
              <a:buChar char="○"/>
            </a:pPr>
            <a:r>
              <a:rPr lang="en" dirty="0"/>
              <a:t>Per-pixel sun angles</a:t>
            </a:r>
            <a:endParaRPr dirty="0"/>
          </a:p>
          <a:p>
            <a:pPr marL="914400" lvl="1" indent="-317500" algn="l" rtl="0">
              <a:spcBef>
                <a:spcPts val="0"/>
              </a:spcBef>
              <a:spcAft>
                <a:spcPts val="0"/>
              </a:spcAft>
              <a:buSzPts val="1400"/>
              <a:buChar char="○"/>
            </a:pPr>
            <a:r>
              <a:rPr lang="en" dirty="0"/>
              <a:t>Provenance</a:t>
            </a:r>
            <a:endParaRPr dirty="0"/>
          </a:p>
          <a:p>
            <a:pPr marL="457200" lvl="0" indent="-342900" algn="l" rtl="0">
              <a:spcBef>
                <a:spcPts val="0"/>
              </a:spcBef>
              <a:spcAft>
                <a:spcPts val="0"/>
              </a:spcAft>
              <a:buSzPts val="1800"/>
              <a:buChar char="●"/>
            </a:pPr>
            <a:r>
              <a:rPr lang="en" dirty="0"/>
              <a:t>Format</a:t>
            </a:r>
            <a:endParaRPr dirty="0"/>
          </a:p>
          <a:p>
            <a:pPr marL="914400" lvl="1" indent="-317500" algn="l" rtl="0">
              <a:spcBef>
                <a:spcPts val="0"/>
              </a:spcBef>
              <a:spcAft>
                <a:spcPts val="0"/>
              </a:spcAft>
              <a:buSzPts val="1400"/>
              <a:buChar char="○"/>
            </a:pPr>
            <a:r>
              <a:rPr lang="en" dirty="0"/>
              <a:t>none</a:t>
            </a:r>
            <a:endParaRPr dirty="0"/>
          </a:p>
          <a:p>
            <a:pPr marL="457200" lvl="0" indent="0" algn="l" rtl="0">
              <a:spcBef>
                <a:spcPts val="1600"/>
              </a:spcBef>
              <a:spcAft>
                <a:spcPts val="1600"/>
              </a:spcAft>
              <a:buNone/>
            </a:pPr>
            <a:endParaRPr dirty="0"/>
          </a:p>
        </p:txBody>
      </p:sp>
      <p:pic>
        <p:nvPicPr>
          <p:cNvPr id="88" name="Google Shape;88;p15" descr="CARD4L description"/>
          <p:cNvPicPr preferRelativeResize="0"/>
          <p:nvPr/>
        </p:nvPicPr>
        <p:blipFill>
          <a:blip r:embed="rId3">
            <a:alphaModFix/>
          </a:blip>
          <a:stretch>
            <a:fillRect/>
          </a:stretch>
        </p:blipFill>
        <p:spPr>
          <a:xfrm>
            <a:off x="2611250" y="4174925"/>
            <a:ext cx="5770599" cy="886850"/>
          </a:xfrm>
          <a:prstGeom prst="rect">
            <a:avLst/>
          </a:prstGeom>
          <a:noFill/>
          <a:ln>
            <a:noFill/>
          </a:ln>
        </p:spPr>
      </p:pic>
      <p:sp>
        <p:nvSpPr>
          <p:cNvPr id="87" name="Google Shape;87;p15"/>
          <p:cNvSpPr txBox="1">
            <a:spLocks noGrp="1"/>
          </p:cNvSpPr>
          <p:nvPr>
            <p:ph type="sldNum" idx="12"/>
          </p:nvPr>
        </p:nvSpPr>
        <p:spPr>
          <a:xfrm>
            <a:off x="814529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471900" y="413900"/>
            <a:ext cx="8222100" cy="639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Analysis Ready Data Defined</a:t>
            </a:r>
            <a:endParaRPr/>
          </a:p>
        </p:txBody>
      </p:sp>
      <p:sp>
        <p:nvSpPr>
          <p:cNvPr id="94" name="Google Shape;94;p16"/>
          <p:cNvSpPr txBox="1">
            <a:spLocks noGrp="1"/>
          </p:cNvSpPr>
          <p:nvPr>
            <p:ph type="body" idx="1"/>
          </p:nvPr>
        </p:nvSpPr>
        <p:spPr>
          <a:xfrm>
            <a:off x="471900" y="1053200"/>
            <a:ext cx="8222100" cy="3652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Apr 2018: </a:t>
            </a:r>
            <a:r>
              <a:rPr lang="en" u="sng">
                <a:solidFill>
                  <a:schemeClr val="hlink"/>
                </a:solidFill>
                <a:hlinkClick r:id="rId3"/>
              </a:rPr>
              <a:t>“ARD Defined”</a:t>
            </a:r>
            <a:r>
              <a:rPr lang="en"/>
              <a:t>, Chris Holmes</a:t>
            </a:r>
            <a:endParaRPr/>
          </a:p>
          <a:p>
            <a:pPr marL="0" lvl="0" indent="0" algn="ctr" rtl="0">
              <a:spcBef>
                <a:spcPts val="0"/>
              </a:spcBef>
              <a:spcAft>
                <a:spcPts val="0"/>
              </a:spcAft>
              <a:buNone/>
            </a:pPr>
            <a:r>
              <a:rPr lang="en"/>
              <a:t>Sep 2018: “</a:t>
            </a:r>
            <a:r>
              <a:rPr lang="en" u="sng">
                <a:solidFill>
                  <a:schemeClr val="hlink"/>
                </a:solidFill>
                <a:hlinkClick r:id="rId4"/>
              </a:rPr>
              <a:t>State of Satellite Imagery</a:t>
            </a:r>
            <a:r>
              <a:rPr lang="en"/>
              <a:t>”, SatSummit 3</a:t>
            </a:r>
            <a:endParaRPr/>
          </a:p>
          <a:p>
            <a:pPr marL="0" lvl="0" indent="0" algn="l" rtl="0">
              <a:spcBef>
                <a:spcPts val="0"/>
              </a:spcBef>
              <a:spcAft>
                <a:spcPts val="0"/>
              </a:spcAft>
              <a:buNone/>
            </a:pPr>
            <a:endParaRPr sz="600"/>
          </a:p>
          <a:p>
            <a:pPr marL="457200" lvl="0" indent="-342900" algn="l" rtl="0">
              <a:spcBef>
                <a:spcPts val="0"/>
              </a:spcBef>
              <a:spcAft>
                <a:spcPts val="0"/>
              </a:spcAft>
              <a:buSzPts val="1800"/>
              <a:buChar char="●"/>
            </a:pPr>
            <a:r>
              <a:rPr lang="en"/>
              <a:t>Processing Requirements</a:t>
            </a:r>
            <a:endParaRPr/>
          </a:p>
          <a:p>
            <a:pPr marL="914400" lvl="1" indent="-317500" algn="l" rtl="0">
              <a:spcBef>
                <a:spcPts val="0"/>
              </a:spcBef>
              <a:spcAft>
                <a:spcPts val="0"/>
              </a:spcAft>
              <a:buSzPts val="1400"/>
              <a:buChar char="○"/>
            </a:pPr>
            <a:r>
              <a:rPr lang="en"/>
              <a:t>Atmospherically corrected</a:t>
            </a:r>
            <a:endParaRPr/>
          </a:p>
          <a:p>
            <a:pPr marL="914400" lvl="1" indent="-317500" algn="l" rtl="0">
              <a:spcBef>
                <a:spcPts val="0"/>
              </a:spcBef>
              <a:spcAft>
                <a:spcPts val="0"/>
              </a:spcAft>
              <a:buSzPts val="1400"/>
              <a:buChar char="○"/>
            </a:pPr>
            <a:r>
              <a:rPr lang="en"/>
              <a:t>BRDF corrected</a:t>
            </a:r>
            <a:endParaRPr/>
          </a:p>
          <a:p>
            <a:pPr marL="914400" lvl="1" indent="-317500" algn="l" rtl="0">
              <a:spcBef>
                <a:spcPts val="0"/>
              </a:spcBef>
              <a:spcAft>
                <a:spcPts val="0"/>
              </a:spcAft>
              <a:buSzPts val="1400"/>
              <a:buChar char="○"/>
            </a:pPr>
            <a:r>
              <a:rPr lang="en"/>
              <a:t>Georegistered</a:t>
            </a:r>
            <a:endParaRPr/>
          </a:p>
          <a:p>
            <a:pPr marL="914400" lvl="1" indent="-317500" algn="l" rtl="0">
              <a:spcBef>
                <a:spcPts val="0"/>
              </a:spcBef>
              <a:spcAft>
                <a:spcPts val="0"/>
              </a:spcAft>
              <a:buSzPts val="1400"/>
              <a:buChar char="○"/>
            </a:pPr>
            <a:r>
              <a:rPr lang="en"/>
              <a:t>Sensor alignment</a:t>
            </a:r>
            <a:endParaRPr/>
          </a:p>
          <a:p>
            <a:pPr marL="457200" lvl="0" indent="-342900" algn="l" rtl="0">
              <a:spcBef>
                <a:spcPts val="0"/>
              </a:spcBef>
              <a:spcAft>
                <a:spcPts val="0"/>
              </a:spcAft>
              <a:buSzPts val="1800"/>
              <a:buChar char="●"/>
            </a:pPr>
            <a:r>
              <a:rPr lang="en"/>
              <a:t>Per-pixel metadata requirements</a:t>
            </a:r>
            <a:endParaRPr/>
          </a:p>
          <a:p>
            <a:pPr marL="914400" lvl="1" indent="-317500" algn="l" rtl="0">
              <a:spcBef>
                <a:spcPts val="0"/>
              </a:spcBef>
              <a:spcAft>
                <a:spcPts val="0"/>
              </a:spcAft>
              <a:buSzPts val="1400"/>
              <a:buChar char="○"/>
            </a:pPr>
            <a:r>
              <a:rPr lang="en"/>
              <a:t>Cloud mask available</a:t>
            </a:r>
            <a:endParaRPr/>
          </a:p>
          <a:p>
            <a:pPr marL="457200" lvl="0" indent="-342900" algn="l" rtl="0">
              <a:spcBef>
                <a:spcPts val="0"/>
              </a:spcBef>
              <a:spcAft>
                <a:spcPts val="0"/>
              </a:spcAft>
              <a:buSzPts val="1800"/>
              <a:buChar char="●"/>
            </a:pPr>
            <a:r>
              <a:rPr lang="en"/>
              <a:t>Format Requirements</a:t>
            </a:r>
            <a:endParaRPr/>
          </a:p>
          <a:p>
            <a:pPr marL="914400" lvl="1" indent="-317500" algn="l" rtl="0">
              <a:spcBef>
                <a:spcPts val="0"/>
              </a:spcBef>
              <a:spcAft>
                <a:spcPts val="0"/>
              </a:spcAft>
              <a:buSzPts val="1400"/>
              <a:buChar char="○"/>
            </a:pPr>
            <a:r>
              <a:rPr lang="en"/>
              <a:t>Fixed grid, aligned pixels</a:t>
            </a:r>
            <a:endParaRPr/>
          </a:p>
          <a:p>
            <a:pPr marL="914400" lvl="1" indent="-317500" algn="l" rtl="0">
              <a:spcBef>
                <a:spcPts val="0"/>
              </a:spcBef>
              <a:spcAft>
                <a:spcPts val="0"/>
              </a:spcAft>
              <a:buSzPts val="1400"/>
              <a:buChar char="○"/>
            </a:pPr>
            <a:r>
              <a:rPr lang="en"/>
              <a:t>Common projection</a:t>
            </a:r>
            <a:endParaRPr/>
          </a:p>
          <a:p>
            <a:pPr marL="457200" lvl="0" indent="0" algn="l" rtl="0">
              <a:spcBef>
                <a:spcPts val="1600"/>
              </a:spcBef>
              <a:spcAft>
                <a:spcPts val="1600"/>
              </a:spcAft>
              <a:buNone/>
            </a:pPr>
            <a:endParaRPr/>
          </a:p>
        </p:txBody>
      </p:sp>
      <p:sp>
        <p:nvSpPr>
          <p:cNvPr id="95" name="Google Shape;95;p16"/>
          <p:cNvSpPr txBox="1">
            <a:spLocks noGrp="1"/>
          </p:cNvSpPr>
          <p:nvPr>
            <p:ph type="sldNum" idx="12"/>
          </p:nvPr>
        </p:nvSpPr>
        <p:spPr>
          <a:xfrm>
            <a:off x="814529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7"/>
          <p:cNvSpPr txBox="1">
            <a:spLocks noGrp="1"/>
          </p:cNvSpPr>
          <p:nvPr>
            <p:ph type="title"/>
          </p:nvPr>
        </p:nvSpPr>
        <p:spPr>
          <a:xfrm>
            <a:off x="471900" y="413900"/>
            <a:ext cx="8222100" cy="639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The Satellite Interoperability Workshop</a:t>
            </a:r>
            <a:endParaRPr dirty="0"/>
          </a:p>
        </p:txBody>
      </p:sp>
      <p:sp>
        <p:nvSpPr>
          <p:cNvPr id="101" name="Google Shape;101;p17"/>
          <p:cNvSpPr txBox="1">
            <a:spLocks noGrp="1"/>
          </p:cNvSpPr>
          <p:nvPr>
            <p:ph type="body" idx="1"/>
          </p:nvPr>
        </p:nvSpPr>
        <p:spPr>
          <a:xfrm>
            <a:off x="471900" y="1195625"/>
            <a:ext cx="3999900" cy="343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Aug 2018: </a:t>
            </a:r>
            <a:r>
              <a:rPr lang="en" u="sng">
                <a:solidFill>
                  <a:schemeClr val="hlink"/>
                </a:solidFill>
                <a:hlinkClick r:id="rId3"/>
              </a:rPr>
              <a:t>Satellite Interoperability Workshop</a:t>
            </a:r>
            <a:endParaRPr/>
          </a:p>
          <a:p>
            <a:pPr marL="457200" lvl="0" indent="-317500" algn="l" rtl="0">
              <a:spcBef>
                <a:spcPts val="1600"/>
              </a:spcBef>
              <a:spcAft>
                <a:spcPts val="0"/>
              </a:spcAft>
              <a:buSzPts val="1400"/>
              <a:buChar char="●"/>
            </a:pPr>
            <a:r>
              <a:rPr lang="en"/>
              <a:t>STAC (sprint #3) + ARD (ARD18)</a:t>
            </a:r>
            <a:endParaRPr/>
          </a:p>
          <a:p>
            <a:pPr marL="457200" lvl="0" indent="-317500" algn="l" rtl="0">
              <a:spcBef>
                <a:spcPts val="0"/>
              </a:spcBef>
              <a:spcAft>
                <a:spcPts val="0"/>
              </a:spcAft>
              <a:buSzPts val="1400"/>
              <a:buChar char="●"/>
            </a:pPr>
            <a:r>
              <a:rPr lang="en"/>
              <a:t>Virtual Constellations</a:t>
            </a:r>
            <a:endParaRPr/>
          </a:p>
          <a:p>
            <a:pPr marL="457200" lvl="0" indent="-317500" algn="l" rtl="0">
              <a:spcBef>
                <a:spcPts val="0"/>
              </a:spcBef>
              <a:spcAft>
                <a:spcPts val="0"/>
              </a:spcAft>
              <a:buSzPts val="1400"/>
              <a:buChar char="●"/>
            </a:pPr>
            <a:r>
              <a:rPr lang="en"/>
              <a:t>Harmonization</a:t>
            </a:r>
            <a:endParaRPr/>
          </a:p>
          <a:p>
            <a:pPr marL="0" lvl="0" indent="0" algn="l" rtl="0">
              <a:spcBef>
                <a:spcPts val="1600"/>
              </a:spcBef>
              <a:spcAft>
                <a:spcPts val="0"/>
              </a:spcAft>
              <a:buNone/>
            </a:pPr>
            <a:endParaRPr sz="1000"/>
          </a:p>
          <a:p>
            <a:pPr marL="457200" lvl="0" indent="0" algn="l" rtl="0">
              <a:spcBef>
                <a:spcPts val="1600"/>
              </a:spcBef>
              <a:spcAft>
                <a:spcPts val="1600"/>
              </a:spcAft>
              <a:buNone/>
            </a:pPr>
            <a:endParaRPr/>
          </a:p>
        </p:txBody>
      </p:sp>
      <p:pic>
        <p:nvPicPr>
          <p:cNvPr id="104" name="Google Shape;104;p17" descr="Image stack from planet, USGS, DigitalGlobe, sentinel-2"/>
          <p:cNvPicPr preferRelativeResize="0"/>
          <p:nvPr/>
        </p:nvPicPr>
        <p:blipFill>
          <a:blip r:embed="rId4">
            <a:alphaModFix/>
          </a:blip>
          <a:stretch>
            <a:fillRect/>
          </a:stretch>
        </p:blipFill>
        <p:spPr>
          <a:xfrm>
            <a:off x="383602" y="2600912"/>
            <a:ext cx="4112497" cy="1670700"/>
          </a:xfrm>
          <a:prstGeom prst="rect">
            <a:avLst/>
          </a:prstGeom>
          <a:noFill/>
          <a:ln>
            <a:noFill/>
          </a:ln>
        </p:spPr>
      </p:pic>
      <p:sp>
        <p:nvSpPr>
          <p:cNvPr id="103" name="Google Shape;103;p17"/>
          <p:cNvSpPr txBox="1">
            <a:spLocks noGrp="1"/>
          </p:cNvSpPr>
          <p:nvPr>
            <p:ph type="body" idx="2"/>
          </p:nvPr>
        </p:nvSpPr>
        <p:spPr>
          <a:xfrm>
            <a:off x="4694250" y="1195625"/>
            <a:ext cx="3999900" cy="3433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t>From </a:t>
            </a:r>
            <a:r>
              <a:rPr lang="en" sz="1000" u="sng">
                <a:solidFill>
                  <a:schemeClr val="hlink"/>
                </a:solidFill>
                <a:hlinkClick r:id="rId5"/>
              </a:rPr>
              <a:t>Top Takeaways From The Satellite Interoperability Workshop</a:t>
            </a:r>
            <a:r>
              <a:rPr lang="en" sz="1000"/>
              <a:t> by Ignacio Zuleta</a:t>
            </a:r>
            <a:endParaRPr sz="1000"/>
          </a:p>
          <a:p>
            <a:pPr marL="0" lvl="0" indent="0" algn="l" rtl="0">
              <a:spcBef>
                <a:spcPts val="1600"/>
              </a:spcBef>
              <a:spcAft>
                <a:spcPts val="0"/>
              </a:spcAft>
              <a:buNone/>
            </a:pPr>
            <a:r>
              <a:rPr lang="en" sz="1000"/>
              <a:t>“When it comes to ARD and interoperability, in contrast, public missions have an outsize effect on cost and schedule considerations for commercial providers of fusion products. This has traditionally discouraged the commercial sector from leading implementations of standards, which was what partly motivated the workshop discussions: the need for more industry-driven collaboration.”</a:t>
            </a:r>
            <a:endParaRPr sz="1000"/>
          </a:p>
          <a:p>
            <a:pPr marL="0" lvl="0" indent="0" algn="l" rtl="0">
              <a:spcBef>
                <a:spcPts val="1600"/>
              </a:spcBef>
              <a:spcAft>
                <a:spcPts val="1600"/>
              </a:spcAft>
              <a:buNone/>
            </a:pPr>
            <a:r>
              <a:rPr lang="en" sz="1000"/>
              <a:t>“There was also consensus that no simple definition of ARD can exist without the definition of standardized families of applications (for eg, analysis-ready data could be ready for a surveyor, but maybe not for a farmer).”</a:t>
            </a:r>
            <a:endParaRPr sz="1000"/>
          </a:p>
        </p:txBody>
      </p:sp>
      <p:sp>
        <p:nvSpPr>
          <p:cNvPr id="105" name="Google Shape;105;p17">
            <a:extLst>
              <a:ext uri="{C183D7F6-B498-43B3-948B-1728B52AA6E4}">
                <adec:decorative xmlns:adec="http://schemas.microsoft.com/office/drawing/2017/decorative" val="1"/>
              </a:ext>
            </a:extLst>
          </p:cNvPr>
          <p:cNvSpPr/>
          <p:nvPr/>
        </p:nvSpPr>
        <p:spPr>
          <a:xfrm>
            <a:off x="4418850" y="3013775"/>
            <a:ext cx="4275300" cy="1158600"/>
          </a:xfrm>
          <a:prstGeom prst="ellipse">
            <a:avLst/>
          </a:prstGeom>
          <a:no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7"/>
          <p:cNvSpPr txBox="1">
            <a:spLocks noGrp="1"/>
          </p:cNvSpPr>
          <p:nvPr>
            <p:ph type="sldNum" idx="12"/>
          </p:nvPr>
        </p:nvSpPr>
        <p:spPr>
          <a:xfrm>
            <a:off x="814529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8"/>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An alternative view of ARD</a:t>
            </a:r>
            <a:endParaRPr/>
          </a:p>
        </p:txBody>
      </p:sp>
      <p:sp>
        <p:nvSpPr>
          <p:cNvPr id="111" name="Google Shape;111;p18"/>
          <p:cNvSpPr txBox="1">
            <a:spLocks noGrp="1"/>
          </p:cNvSpPr>
          <p:nvPr>
            <p:ph type="sldNum" idx="12"/>
          </p:nvPr>
        </p:nvSpPr>
        <p:spPr>
          <a:xfrm>
            <a:off x="814529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9"/>
          <p:cNvSpPr txBox="1">
            <a:spLocks noGrp="1"/>
          </p:cNvSpPr>
          <p:nvPr>
            <p:ph type="title"/>
          </p:nvPr>
        </p:nvSpPr>
        <p:spPr>
          <a:xfrm>
            <a:off x="471900" y="419600"/>
            <a:ext cx="8222100" cy="639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Workflows have different requirements</a:t>
            </a:r>
            <a:endParaRPr dirty="0"/>
          </a:p>
        </p:txBody>
      </p:sp>
      <p:sp>
        <p:nvSpPr>
          <p:cNvPr id="117" name="Google Shape;117;p19"/>
          <p:cNvSpPr txBox="1">
            <a:spLocks noGrp="1"/>
          </p:cNvSpPr>
          <p:nvPr>
            <p:ph type="body" idx="1"/>
          </p:nvPr>
        </p:nvSpPr>
        <p:spPr>
          <a:xfrm>
            <a:off x="471900" y="1195625"/>
            <a:ext cx="8222100" cy="3433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Processing “level” of inputs</a:t>
            </a:r>
            <a:endParaRPr/>
          </a:p>
          <a:p>
            <a:pPr marL="457200" lvl="0" indent="-342900" algn="l" rtl="0">
              <a:spcBef>
                <a:spcPts val="0"/>
              </a:spcBef>
              <a:spcAft>
                <a:spcPts val="0"/>
              </a:spcAft>
              <a:buSzPts val="1800"/>
              <a:buChar char="●"/>
            </a:pPr>
            <a:r>
              <a:rPr lang="en"/>
              <a:t>Geolocation and measurement uncertainty</a:t>
            </a:r>
            <a:endParaRPr/>
          </a:p>
          <a:p>
            <a:pPr marL="457200" lvl="0" indent="-342900" algn="l" rtl="0">
              <a:spcBef>
                <a:spcPts val="0"/>
              </a:spcBef>
              <a:spcAft>
                <a:spcPts val="0"/>
              </a:spcAft>
              <a:buSzPts val="1800"/>
              <a:buChar char="●"/>
            </a:pPr>
            <a:r>
              <a:rPr lang="en"/>
              <a:t>Required metadata</a:t>
            </a:r>
            <a:endParaRPr/>
          </a:p>
          <a:p>
            <a:pPr marL="457200" lvl="0" indent="0" algn="l" rtl="0">
              <a:spcBef>
                <a:spcPts val="1600"/>
              </a:spcBef>
              <a:spcAft>
                <a:spcPts val="1600"/>
              </a:spcAft>
              <a:buNone/>
            </a:pPr>
            <a:endParaRPr/>
          </a:p>
        </p:txBody>
      </p:sp>
      <p:pic>
        <p:nvPicPr>
          <p:cNvPr id="119" name="Google Shape;119;p19" descr="image showing temperature change on lake"/>
          <p:cNvPicPr preferRelativeResize="0"/>
          <p:nvPr/>
        </p:nvPicPr>
        <p:blipFill>
          <a:blip r:embed="rId3">
            <a:alphaModFix/>
          </a:blip>
          <a:stretch>
            <a:fillRect/>
          </a:stretch>
        </p:blipFill>
        <p:spPr>
          <a:xfrm>
            <a:off x="416699" y="2280675"/>
            <a:ext cx="2760075" cy="1552799"/>
          </a:xfrm>
          <a:prstGeom prst="rect">
            <a:avLst/>
          </a:prstGeom>
          <a:noFill/>
          <a:ln>
            <a:noFill/>
          </a:ln>
        </p:spPr>
      </p:pic>
      <p:pic>
        <p:nvPicPr>
          <p:cNvPr id="120" name="Google Shape;120;p19" descr="image of rain cycle"/>
          <p:cNvPicPr preferRelativeResize="0"/>
          <p:nvPr/>
        </p:nvPicPr>
        <p:blipFill>
          <a:blip r:embed="rId4">
            <a:alphaModFix/>
          </a:blip>
          <a:stretch>
            <a:fillRect/>
          </a:stretch>
        </p:blipFill>
        <p:spPr>
          <a:xfrm>
            <a:off x="6462124" y="1195618"/>
            <a:ext cx="2023619" cy="1552800"/>
          </a:xfrm>
          <a:prstGeom prst="rect">
            <a:avLst/>
          </a:prstGeom>
          <a:noFill/>
          <a:ln>
            <a:noFill/>
          </a:ln>
        </p:spPr>
      </p:pic>
      <p:pic>
        <p:nvPicPr>
          <p:cNvPr id="121" name="Google Shape;121;p19" descr="satellite image&#10;"/>
          <p:cNvPicPr preferRelativeResize="0"/>
          <p:nvPr/>
        </p:nvPicPr>
        <p:blipFill>
          <a:blip r:embed="rId5">
            <a:alphaModFix/>
          </a:blip>
          <a:stretch>
            <a:fillRect/>
          </a:stretch>
        </p:blipFill>
        <p:spPr>
          <a:xfrm>
            <a:off x="3013755" y="2505725"/>
            <a:ext cx="3739725" cy="2456999"/>
          </a:xfrm>
          <a:prstGeom prst="rect">
            <a:avLst/>
          </a:prstGeom>
          <a:noFill/>
          <a:ln>
            <a:noFill/>
          </a:ln>
        </p:spPr>
      </p:pic>
      <p:sp>
        <p:nvSpPr>
          <p:cNvPr id="118" name="Google Shape;118;p19"/>
          <p:cNvSpPr txBox="1">
            <a:spLocks noGrp="1"/>
          </p:cNvSpPr>
          <p:nvPr>
            <p:ph type="sldNum" idx="12"/>
          </p:nvPr>
        </p:nvSpPr>
        <p:spPr>
          <a:xfrm>
            <a:off x="814529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9798034F-F499-407E-BC29-6E75588023B5}"/>
              </a:ext>
            </a:extLst>
          </p:cNvPr>
          <p:cNvSpPr>
            <a:spLocks noGrp="1"/>
          </p:cNvSpPr>
          <p:nvPr>
            <p:ph type="title"/>
          </p:nvPr>
        </p:nvSpPr>
        <p:spPr>
          <a:xfrm>
            <a:off x="457200" y="-1482300"/>
            <a:ext cx="3853500" cy="1482300"/>
          </a:xfrm>
        </p:spPr>
        <p:txBody>
          <a:bodyPr spcFirstLastPara="1" wrap="square" lIns="91425" tIns="91425" rIns="91425" bIns="91425" anchor="b" anchorCtr="0">
            <a:noAutofit/>
          </a:bodyPr>
          <a:lstStyle/>
          <a:p>
            <a:r>
              <a:rPr lang="en-US" dirty="0"/>
              <a:t>Image of volcano</a:t>
            </a:r>
          </a:p>
        </p:txBody>
      </p:sp>
      <p:sp>
        <p:nvSpPr>
          <p:cNvPr id="126" name="Google Shape;126;p20"/>
          <p:cNvSpPr txBox="1">
            <a:spLocks noGrp="1"/>
          </p:cNvSpPr>
          <p:nvPr>
            <p:ph type="subTitle" idx="1"/>
          </p:nvPr>
        </p:nvSpPr>
        <p:spPr>
          <a:xfrm>
            <a:off x="369550" y="831050"/>
            <a:ext cx="4039800" cy="3180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dirty="0"/>
              <a:t>“The ARD are available to significantly reduce the burden </a:t>
            </a:r>
            <a:r>
              <a:rPr lang="en" sz="1200" strike="sngStrike" dirty="0"/>
              <a:t>of pre-processing</a:t>
            </a:r>
            <a:r>
              <a:rPr lang="en" sz="1200" dirty="0"/>
              <a:t> on users </a:t>
            </a:r>
            <a:r>
              <a:rPr lang="en" sz="1200" strike="sngStrike" dirty="0"/>
              <a:t>of Landsat data</a:t>
            </a:r>
            <a:r>
              <a:rPr lang="en" sz="1200" dirty="0"/>
              <a:t>.”</a:t>
            </a:r>
            <a:endParaRPr sz="1200" dirty="0"/>
          </a:p>
          <a:p>
            <a:pPr marL="457200" lvl="0" indent="-304800" algn="r" rtl="0">
              <a:lnSpc>
                <a:spcPct val="115000"/>
              </a:lnSpc>
              <a:spcBef>
                <a:spcPts val="0"/>
              </a:spcBef>
              <a:spcAft>
                <a:spcPts val="0"/>
              </a:spcAft>
              <a:buSzPts val="1200"/>
              <a:buChar char="-"/>
            </a:pPr>
            <a:r>
              <a:rPr lang="en" sz="1200" strike="sngStrike" dirty="0"/>
              <a:t>Landsat</a:t>
            </a:r>
            <a:r>
              <a:rPr lang="en" sz="1200" dirty="0"/>
              <a:t> ARD</a:t>
            </a:r>
            <a:endParaRPr sz="1200" dirty="0"/>
          </a:p>
          <a:p>
            <a:pPr marL="0" lvl="0" indent="0" algn="l" rtl="0">
              <a:lnSpc>
                <a:spcPct val="115000"/>
              </a:lnSpc>
              <a:spcBef>
                <a:spcPts val="1600"/>
              </a:spcBef>
              <a:spcAft>
                <a:spcPts val="0"/>
              </a:spcAft>
              <a:buNone/>
            </a:pPr>
            <a:endParaRPr sz="1200" dirty="0"/>
          </a:p>
          <a:p>
            <a:pPr marL="0" lvl="0" indent="0" algn="l" rtl="0">
              <a:lnSpc>
                <a:spcPct val="115000"/>
              </a:lnSpc>
              <a:spcBef>
                <a:spcPts val="1600"/>
              </a:spcBef>
              <a:spcAft>
                <a:spcPts val="0"/>
              </a:spcAft>
              <a:buNone/>
            </a:pPr>
            <a:r>
              <a:rPr lang="en" sz="1200" dirty="0"/>
              <a:t>“</a:t>
            </a:r>
            <a:r>
              <a:rPr lang="en" sz="1200" strike="sngStrike" dirty="0"/>
              <a:t>CEOS</a:t>
            </a:r>
            <a:r>
              <a:rPr lang="en" sz="1200" dirty="0"/>
              <a:t> Analysis Ready Data </a:t>
            </a:r>
            <a:r>
              <a:rPr lang="en" sz="1200" strike="sngStrike" dirty="0"/>
              <a:t>for Land (CARD4L)</a:t>
            </a:r>
            <a:r>
              <a:rPr lang="en" sz="1200" dirty="0"/>
              <a:t> are satellite data that </a:t>
            </a:r>
            <a:r>
              <a:rPr lang="en" sz="1200" strike="sngStrike" dirty="0"/>
              <a:t>have been processed to a minimum set of requirements and organized into a form that</a:t>
            </a:r>
            <a:r>
              <a:rPr lang="en" sz="1200" dirty="0"/>
              <a:t> allows immediate analysis with a minimum of additional user effort and interoperability both through time and with other datasets.”</a:t>
            </a:r>
            <a:endParaRPr sz="1200" dirty="0"/>
          </a:p>
          <a:p>
            <a:pPr marL="457200" lvl="0" indent="-304800" algn="r" rtl="0">
              <a:lnSpc>
                <a:spcPct val="115000"/>
              </a:lnSpc>
              <a:spcBef>
                <a:spcPts val="1600"/>
              </a:spcBef>
              <a:spcAft>
                <a:spcPts val="0"/>
              </a:spcAft>
              <a:buSzPts val="1200"/>
              <a:buChar char="-"/>
            </a:pPr>
            <a:r>
              <a:rPr lang="en" sz="1200" strike="sngStrike" dirty="0"/>
              <a:t>CEOS</a:t>
            </a:r>
            <a:r>
              <a:rPr lang="en" sz="1200" dirty="0"/>
              <a:t> ARD</a:t>
            </a:r>
            <a:endParaRPr sz="1200" dirty="0"/>
          </a:p>
        </p:txBody>
      </p:sp>
      <p:sp>
        <p:nvSpPr>
          <p:cNvPr id="127" name="Google Shape;127;p20"/>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endParaRPr/>
          </a:p>
        </p:txBody>
      </p:sp>
      <p:pic>
        <p:nvPicPr>
          <p:cNvPr id="129" name="Google Shape;129;p20" descr="volcano image"/>
          <p:cNvPicPr preferRelativeResize="0"/>
          <p:nvPr/>
        </p:nvPicPr>
        <p:blipFill rotWithShape="1">
          <a:blip r:embed="rId3">
            <a:alphaModFix/>
          </a:blip>
          <a:srcRect r="22148"/>
          <a:stretch/>
        </p:blipFill>
        <p:spPr>
          <a:xfrm>
            <a:off x="4572000" y="27775"/>
            <a:ext cx="4571999" cy="5143501"/>
          </a:xfrm>
          <a:prstGeom prst="rect">
            <a:avLst/>
          </a:prstGeom>
          <a:noFill/>
          <a:ln>
            <a:noFill/>
          </a:ln>
        </p:spPr>
      </p:pic>
      <p:sp>
        <p:nvSpPr>
          <p:cNvPr id="128" name="Google Shape;128;p20"/>
          <p:cNvSpPr txBox="1">
            <a:spLocks noGrp="1"/>
          </p:cNvSpPr>
          <p:nvPr>
            <p:ph type="sldNum" idx="12"/>
          </p:nvPr>
        </p:nvSpPr>
        <p:spPr>
          <a:xfrm>
            <a:off x="8145291" y="469562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Element 84">
  <a:themeElements>
    <a:clrScheme name="Material">
      <a:dk1>
        <a:srgbClr val="6CC24A"/>
      </a:dk1>
      <a:lt1>
        <a:srgbClr val="FFFFFF"/>
      </a:lt1>
      <a:dk2>
        <a:srgbClr val="212322"/>
      </a:dk2>
      <a:lt2>
        <a:srgbClr val="737373"/>
      </a:lt2>
      <a:accent1>
        <a:srgbClr val="08B2E3"/>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831</Words>
  <Application>Microsoft Office PowerPoint</Application>
  <PresentationFormat>On-screen Show (16:9)</PresentationFormat>
  <Paragraphs>182</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Roboto</vt:lpstr>
      <vt:lpstr>Inter ExtraBold</vt:lpstr>
      <vt:lpstr>Inter Black</vt:lpstr>
      <vt:lpstr>Open Sans</vt:lpstr>
      <vt:lpstr>Arial</vt:lpstr>
      <vt:lpstr>Inter Light</vt:lpstr>
      <vt:lpstr>Inter</vt:lpstr>
      <vt:lpstr>Element 84</vt:lpstr>
      <vt:lpstr>Deconstructing  Analysis Ready Data</vt:lpstr>
      <vt:lpstr>What does ARD mean ?</vt:lpstr>
      <vt:lpstr>Landsat, the Original ARD</vt:lpstr>
      <vt:lpstr>CARD4L - one ARD specification</vt:lpstr>
      <vt:lpstr>Analysis Ready Data Defined</vt:lpstr>
      <vt:lpstr>The Satellite Interoperability Workshop</vt:lpstr>
      <vt:lpstr>An alternative view of ARD</vt:lpstr>
      <vt:lpstr>Workflows have different requirements</vt:lpstr>
      <vt:lpstr>Image of volcano</vt:lpstr>
      <vt:lpstr>ARD means easy discovery, access, and exploitation of measured geospatial data</vt:lpstr>
      <vt:lpstr>Cloud Native Geospatial</vt:lpstr>
      <vt:lpstr>Deconstructing ARD</vt:lpstr>
      <vt:lpstr>Processing Requirements</vt:lpstr>
      <vt:lpstr>Workflows should determine input processing needed to produce valid output</vt:lpstr>
      <vt:lpstr>Metadata Requirements</vt:lpstr>
      <vt:lpstr>Well-characterized data can be validated</vt:lpstr>
      <vt:lpstr>Format Requirements</vt:lpstr>
      <vt:lpstr>Analysis Ready Metadata</vt:lpstr>
      <vt:lpstr>Metadata first Workflow model</vt:lpstr>
      <vt:lpstr>Issues to consider</vt:lpstr>
      <vt:lpstr>Analysis Ready Metadata Roadmap</vt:lpstr>
      <vt:lpstr>Final contact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Deconstructing  Analysis Ready Data</dc:title>
  <cp:lastModifiedBy>Ali, Manaal (Contractor)</cp:lastModifiedBy>
  <cp:revision>1</cp:revision>
  <dcterms:modified xsi:type="dcterms:W3CDTF">2022-01-15T20:03:03Z</dcterms:modified>
</cp:coreProperties>
</file>