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 id="2147483710" r:id="rId6"/>
    <p:sldMasterId id="2147483722" r:id="rId7"/>
    <p:sldMasterId id="2147483738" r:id="rId8"/>
    <p:sldMasterId id="2147483755" r:id="rId9"/>
    <p:sldMasterId id="2147483767" r:id="rId10"/>
    <p:sldMasterId id="2147483782" r:id="rId11"/>
    <p:sldMasterId id="2147483800" r:id="rId12"/>
    <p:sldMasterId id="2147483812" r:id="rId13"/>
    <p:sldMasterId id="2147483825" r:id="rId14"/>
    <p:sldMasterId id="2147483846" r:id="rId15"/>
    <p:sldMasterId id="2147483886" r:id="rId16"/>
  </p:sldMasterIdLst>
  <p:notesMasterIdLst>
    <p:notesMasterId r:id="rId34"/>
  </p:notesMasterIdLst>
  <p:sldIdLst>
    <p:sldId id="6189" r:id="rId17"/>
    <p:sldId id="264" r:id="rId18"/>
    <p:sldId id="428" r:id="rId19"/>
    <p:sldId id="426" r:id="rId20"/>
    <p:sldId id="435" r:id="rId21"/>
    <p:sldId id="4813" r:id="rId22"/>
    <p:sldId id="6197" r:id="rId23"/>
    <p:sldId id="265" r:id="rId24"/>
    <p:sldId id="6199" r:id="rId25"/>
    <p:sldId id="6198" r:id="rId26"/>
    <p:sldId id="6196" r:id="rId27"/>
    <p:sldId id="6194" r:id="rId28"/>
    <p:sldId id="6195" r:id="rId29"/>
    <p:sldId id="5684" r:id="rId30"/>
    <p:sldId id="6191" r:id="rId31"/>
    <p:sldId id="6104" r:id="rId32"/>
    <p:sldId id="61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0AF5"/>
    <a:srgbClr val="C4F5CF"/>
    <a:srgbClr val="009900"/>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248B58-2751-4CC0-977E-8F45C92F8985}" v="1" dt="2022-01-15T20:12:33.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77" autoAdjust="0"/>
  </p:normalViewPr>
  <p:slideViewPr>
    <p:cSldViewPr snapToGrid="0">
      <p:cViewPr varScale="1">
        <p:scale>
          <a:sx n="79" d="100"/>
          <a:sy n="79" d="100"/>
        </p:scale>
        <p:origin x="8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bahn, Steven T" userId="74f78959-93e5-47c8-af52-50aa49d29fae" providerId="ADAL" clId="{B9081842-60DB-4A39-88E4-B26CFA4246BD}"/>
    <pc:docChg chg="undo custSel addSld delSld modSld sldOrd">
      <pc:chgData name="Labahn, Steven T" userId="74f78959-93e5-47c8-af52-50aa49d29fae" providerId="ADAL" clId="{B9081842-60DB-4A39-88E4-B26CFA4246BD}" dt="2022-01-09T14:57:15.089" v="1721" actId="20577"/>
      <pc:docMkLst>
        <pc:docMk/>
      </pc:docMkLst>
      <pc:sldChg chg="addSp delSp modSp mod">
        <pc:chgData name="Labahn, Steven T" userId="74f78959-93e5-47c8-af52-50aa49d29fae" providerId="ADAL" clId="{B9081842-60DB-4A39-88E4-B26CFA4246BD}" dt="2022-01-09T14:41:22.776" v="1238" actId="1036"/>
        <pc:sldMkLst>
          <pc:docMk/>
          <pc:sldMk cId="0" sldId="265"/>
        </pc:sldMkLst>
        <pc:spChg chg="add mod">
          <ac:chgData name="Labahn, Steven T" userId="74f78959-93e5-47c8-af52-50aa49d29fae" providerId="ADAL" clId="{B9081842-60DB-4A39-88E4-B26CFA4246BD}" dt="2022-01-09T14:41:22.776" v="1238" actId="1036"/>
          <ac:spMkLst>
            <pc:docMk/>
            <pc:sldMk cId="0" sldId="265"/>
            <ac:spMk id="7" creationId="{561A978F-8D65-40F6-A483-21CCC50600A8}"/>
          </ac:spMkLst>
        </pc:spChg>
        <pc:spChg chg="mod">
          <ac:chgData name="Labahn, Steven T" userId="74f78959-93e5-47c8-af52-50aa49d29fae" providerId="ADAL" clId="{B9081842-60DB-4A39-88E4-B26CFA4246BD}" dt="2022-01-09T14:07:33.742" v="867" actId="20577"/>
          <ac:spMkLst>
            <pc:docMk/>
            <pc:sldMk cId="0" sldId="265"/>
            <ac:spMk id="119" creationId="{00000000-0000-0000-0000-000000000000}"/>
          </ac:spMkLst>
        </pc:spChg>
        <pc:spChg chg="mod">
          <ac:chgData name="Labahn, Steven T" userId="74f78959-93e5-47c8-af52-50aa49d29fae" providerId="ADAL" clId="{B9081842-60DB-4A39-88E4-B26CFA4246BD}" dt="2022-01-09T14:41:05.435" v="1194" actId="6549"/>
          <ac:spMkLst>
            <pc:docMk/>
            <pc:sldMk cId="0" sldId="265"/>
            <ac:spMk id="121" creationId="{00000000-0000-0000-0000-000000000000}"/>
          </ac:spMkLst>
        </pc:spChg>
        <pc:picChg chg="del">
          <ac:chgData name="Labahn, Steven T" userId="74f78959-93e5-47c8-af52-50aa49d29fae" providerId="ADAL" clId="{B9081842-60DB-4A39-88E4-B26CFA4246BD}" dt="2022-01-09T14:03:38.021" v="753" actId="21"/>
          <ac:picMkLst>
            <pc:docMk/>
            <pc:sldMk cId="0" sldId="265"/>
            <ac:picMk id="120" creationId="{00000000-0000-0000-0000-000000000000}"/>
          </ac:picMkLst>
        </pc:picChg>
        <pc:picChg chg="add mod">
          <ac:chgData name="Labahn, Steven T" userId="74f78959-93e5-47c8-af52-50aa49d29fae" providerId="ADAL" clId="{B9081842-60DB-4A39-88E4-B26CFA4246BD}" dt="2022-01-09T14:41:22.776" v="1238" actId="1036"/>
          <ac:picMkLst>
            <pc:docMk/>
            <pc:sldMk cId="0" sldId="265"/>
            <ac:picMk id="1026" creationId="{8260F0E7-A1B5-4AB1-A031-66E0F6CD2696}"/>
          </ac:picMkLst>
        </pc:picChg>
      </pc:sldChg>
      <pc:sldChg chg="modSp add del mod">
        <pc:chgData name="Labahn, Steven T" userId="74f78959-93e5-47c8-af52-50aa49d29fae" providerId="ADAL" clId="{B9081842-60DB-4A39-88E4-B26CFA4246BD}" dt="2022-01-09T13:30:32.236" v="84" actId="47"/>
        <pc:sldMkLst>
          <pc:docMk/>
          <pc:sldMk cId="1532790512" sldId="271"/>
        </pc:sldMkLst>
        <pc:spChg chg="mod">
          <ac:chgData name="Labahn, Steven T" userId="74f78959-93e5-47c8-af52-50aa49d29fae" providerId="ADAL" clId="{B9081842-60DB-4A39-88E4-B26CFA4246BD}" dt="2022-01-09T13:30:29.438" v="83" actId="6549"/>
          <ac:spMkLst>
            <pc:docMk/>
            <pc:sldMk cId="1532790512" sldId="271"/>
            <ac:spMk id="5" creationId="{CFAE2127-277A-4C69-98BB-A0223693CF8C}"/>
          </ac:spMkLst>
        </pc:spChg>
      </pc:sldChg>
      <pc:sldChg chg="addSp modSp mod ord">
        <pc:chgData name="Labahn, Steven T" userId="74f78959-93e5-47c8-af52-50aa49d29fae" providerId="ADAL" clId="{B9081842-60DB-4A39-88E4-B26CFA4246BD}" dt="2022-01-09T14:04:30.599" v="755" actId="1076"/>
        <pc:sldMkLst>
          <pc:docMk/>
          <pc:sldMk cId="472699976" sldId="435"/>
        </pc:sldMkLst>
        <pc:picChg chg="mod">
          <ac:chgData name="Labahn, Steven T" userId="74f78959-93e5-47c8-af52-50aa49d29fae" providerId="ADAL" clId="{B9081842-60DB-4A39-88E4-B26CFA4246BD}" dt="2022-01-09T13:39:52.386" v="156" actId="12788"/>
          <ac:picMkLst>
            <pc:docMk/>
            <pc:sldMk cId="472699976" sldId="435"/>
            <ac:picMk id="2" creationId="{73D7EE28-C6A3-47D0-A84F-24841EA566BE}"/>
          </ac:picMkLst>
        </pc:picChg>
        <pc:picChg chg="add mod">
          <ac:chgData name="Labahn, Steven T" userId="74f78959-93e5-47c8-af52-50aa49d29fae" providerId="ADAL" clId="{B9081842-60DB-4A39-88E4-B26CFA4246BD}" dt="2022-01-09T14:04:30.599" v="755" actId="1076"/>
          <ac:picMkLst>
            <pc:docMk/>
            <pc:sldMk cId="472699976" sldId="435"/>
            <ac:picMk id="4" creationId="{5F4B7BF5-E9A3-4344-86FF-B3EE40261AB7}"/>
          </ac:picMkLst>
        </pc:picChg>
      </pc:sldChg>
      <pc:sldChg chg="addSp modSp mod">
        <pc:chgData name="Labahn, Steven T" userId="74f78959-93e5-47c8-af52-50aa49d29fae" providerId="ADAL" clId="{B9081842-60DB-4A39-88E4-B26CFA4246BD}" dt="2022-01-09T14:37:15.572" v="1185" actId="20577"/>
        <pc:sldMkLst>
          <pc:docMk/>
          <pc:sldMk cId="0" sldId="4813"/>
        </pc:sldMkLst>
        <pc:spChg chg="mod">
          <ac:chgData name="Labahn, Steven T" userId="74f78959-93e5-47c8-af52-50aa49d29fae" providerId="ADAL" clId="{B9081842-60DB-4A39-88E4-B26CFA4246BD}" dt="2022-01-09T14:37:15.572" v="1185" actId="20577"/>
          <ac:spMkLst>
            <pc:docMk/>
            <pc:sldMk cId="0" sldId="4813"/>
            <ac:spMk id="3" creationId="{00000000-0000-0000-0000-000000000000}"/>
          </ac:spMkLst>
        </pc:spChg>
        <pc:picChg chg="mod ord">
          <ac:chgData name="Labahn, Steven T" userId="74f78959-93e5-47c8-af52-50aa49d29fae" providerId="ADAL" clId="{B9081842-60DB-4A39-88E4-B26CFA4246BD}" dt="2022-01-09T14:35:20.422" v="1073" actId="1035"/>
          <ac:picMkLst>
            <pc:docMk/>
            <pc:sldMk cId="0" sldId="4813"/>
            <ac:picMk id="4" creationId="{433CA900-4FD1-4403-A05C-08EECD8FF08E}"/>
          </ac:picMkLst>
        </pc:picChg>
        <pc:picChg chg="add mod">
          <ac:chgData name="Labahn, Steven T" userId="74f78959-93e5-47c8-af52-50aa49d29fae" providerId="ADAL" clId="{B9081842-60DB-4A39-88E4-B26CFA4246BD}" dt="2022-01-09T14:36:56.311" v="1170" actId="1038"/>
          <ac:picMkLst>
            <pc:docMk/>
            <pc:sldMk cId="0" sldId="4813"/>
            <ac:picMk id="6" creationId="{BE3E7671-7491-406D-BDE7-9D0D92346BB9}"/>
          </ac:picMkLst>
        </pc:picChg>
      </pc:sldChg>
      <pc:sldChg chg="del">
        <pc:chgData name="Labahn, Steven T" userId="74f78959-93e5-47c8-af52-50aa49d29fae" providerId="ADAL" clId="{B9081842-60DB-4A39-88E4-B26CFA4246BD}" dt="2022-01-09T13:38:17.093" v="154" actId="47"/>
        <pc:sldMkLst>
          <pc:docMk/>
          <pc:sldMk cId="2716806977" sldId="4816"/>
        </pc:sldMkLst>
      </pc:sldChg>
      <pc:sldChg chg="modSp mod">
        <pc:chgData name="Labahn, Steven T" userId="74f78959-93e5-47c8-af52-50aa49d29fae" providerId="ADAL" clId="{B9081842-60DB-4A39-88E4-B26CFA4246BD}" dt="2022-01-09T13:47:26.479" v="160" actId="1076"/>
        <pc:sldMkLst>
          <pc:docMk/>
          <pc:sldMk cId="1357447358" sldId="6104"/>
        </pc:sldMkLst>
        <pc:picChg chg="mod">
          <ac:chgData name="Labahn, Steven T" userId="74f78959-93e5-47c8-af52-50aa49d29fae" providerId="ADAL" clId="{B9081842-60DB-4A39-88E4-B26CFA4246BD}" dt="2022-01-09T13:47:26.479" v="160" actId="1076"/>
          <ac:picMkLst>
            <pc:docMk/>
            <pc:sldMk cId="1357447358" sldId="6104"/>
            <ac:picMk id="4" creationId="{07856CDF-34C5-4BE6-94E9-D09881995AD9}"/>
          </ac:picMkLst>
        </pc:picChg>
        <pc:picChg chg="mod">
          <ac:chgData name="Labahn, Steven T" userId="74f78959-93e5-47c8-af52-50aa49d29fae" providerId="ADAL" clId="{B9081842-60DB-4A39-88E4-B26CFA4246BD}" dt="2022-01-09T13:47:14.385" v="159" actId="14100"/>
          <ac:picMkLst>
            <pc:docMk/>
            <pc:sldMk cId="1357447358" sldId="6104"/>
            <ac:picMk id="6" creationId="{D687915B-D0D0-4072-9828-5DF33E671324}"/>
          </ac:picMkLst>
        </pc:picChg>
      </pc:sldChg>
      <pc:sldChg chg="modSp mod">
        <pc:chgData name="Labahn, Steven T" userId="74f78959-93e5-47c8-af52-50aa49d29fae" providerId="ADAL" clId="{B9081842-60DB-4A39-88E4-B26CFA4246BD}" dt="2022-01-09T13:19:09.084" v="34" actId="20577"/>
        <pc:sldMkLst>
          <pc:docMk/>
          <pc:sldMk cId="1717653867" sldId="6189"/>
        </pc:sldMkLst>
        <pc:spChg chg="mod">
          <ac:chgData name="Labahn, Steven T" userId="74f78959-93e5-47c8-af52-50aa49d29fae" providerId="ADAL" clId="{B9081842-60DB-4A39-88E4-B26CFA4246BD}" dt="2022-01-09T13:18:54.021" v="18" actId="20577"/>
          <ac:spMkLst>
            <pc:docMk/>
            <pc:sldMk cId="1717653867" sldId="6189"/>
            <ac:spMk id="2" creationId="{4A31B49C-192F-AA4C-860C-776712360950}"/>
          </ac:spMkLst>
        </pc:spChg>
        <pc:spChg chg="mod">
          <ac:chgData name="Labahn, Steven T" userId="74f78959-93e5-47c8-af52-50aa49d29fae" providerId="ADAL" clId="{B9081842-60DB-4A39-88E4-B26CFA4246BD}" dt="2022-01-09T13:19:09.084" v="34" actId="20577"/>
          <ac:spMkLst>
            <pc:docMk/>
            <pc:sldMk cId="1717653867" sldId="6189"/>
            <ac:spMk id="3" creationId="{7C06771C-E456-BF4D-BF13-9BA385FB80C8}"/>
          </ac:spMkLst>
        </pc:spChg>
      </pc:sldChg>
      <pc:sldChg chg="addSp delSp modSp add mod">
        <pc:chgData name="Labahn, Steven T" userId="74f78959-93e5-47c8-af52-50aa49d29fae" providerId="ADAL" clId="{B9081842-60DB-4A39-88E4-B26CFA4246BD}" dt="2022-01-09T13:37:59.316" v="153" actId="1038"/>
        <pc:sldMkLst>
          <pc:docMk/>
          <pc:sldMk cId="2973552861" sldId="6197"/>
        </pc:sldMkLst>
        <pc:spChg chg="mod">
          <ac:chgData name="Labahn, Steven T" userId="74f78959-93e5-47c8-af52-50aa49d29fae" providerId="ADAL" clId="{B9081842-60DB-4A39-88E4-B26CFA4246BD}" dt="2022-01-09T13:30:57.147" v="108" actId="20577"/>
          <ac:spMkLst>
            <pc:docMk/>
            <pc:sldMk cId="2973552861" sldId="6197"/>
            <ac:spMk id="2" creationId="{00000000-0000-0000-0000-000000000000}"/>
          </ac:spMkLst>
        </pc:spChg>
        <pc:spChg chg="del mod">
          <ac:chgData name="Labahn, Steven T" userId="74f78959-93e5-47c8-af52-50aa49d29fae" providerId="ADAL" clId="{B9081842-60DB-4A39-88E4-B26CFA4246BD}" dt="2022-01-09T13:31:34.730" v="111" actId="478"/>
          <ac:spMkLst>
            <pc:docMk/>
            <pc:sldMk cId="2973552861" sldId="6197"/>
            <ac:spMk id="3" creationId="{00000000-0000-0000-0000-000000000000}"/>
          </ac:spMkLst>
        </pc:spChg>
        <pc:spChg chg="add mod">
          <ac:chgData name="Labahn, Steven T" userId="74f78959-93e5-47c8-af52-50aa49d29fae" providerId="ADAL" clId="{B9081842-60DB-4A39-88E4-B26CFA4246BD}" dt="2022-01-09T13:34:34.170" v="140" actId="6549"/>
          <ac:spMkLst>
            <pc:docMk/>
            <pc:sldMk cId="2973552861" sldId="6197"/>
            <ac:spMk id="5" creationId="{FFE2C9FA-4104-4DDD-A5B8-38EB2E287239}"/>
          </ac:spMkLst>
        </pc:spChg>
        <pc:spChg chg="add del mod">
          <ac:chgData name="Labahn, Steven T" userId="74f78959-93e5-47c8-af52-50aa49d29fae" providerId="ADAL" clId="{B9081842-60DB-4A39-88E4-B26CFA4246BD}" dt="2022-01-09T13:36:15.292" v="141" actId="478"/>
          <ac:spMkLst>
            <pc:docMk/>
            <pc:sldMk cId="2973552861" sldId="6197"/>
            <ac:spMk id="8" creationId="{ED2C158C-4E79-418E-B09A-7D00102B8C1A}"/>
          </ac:spMkLst>
        </pc:spChg>
        <pc:picChg chg="del">
          <ac:chgData name="Labahn, Steven T" userId="74f78959-93e5-47c8-af52-50aa49d29fae" providerId="ADAL" clId="{B9081842-60DB-4A39-88E4-B26CFA4246BD}" dt="2022-01-09T13:31:02.810" v="109" actId="478"/>
          <ac:picMkLst>
            <pc:docMk/>
            <pc:sldMk cId="2973552861" sldId="6197"/>
            <ac:picMk id="4" creationId="{433CA900-4FD1-4403-A05C-08EECD8FF08E}"/>
          </ac:picMkLst>
        </pc:picChg>
        <pc:picChg chg="add mod">
          <ac:chgData name="Labahn, Steven T" userId="74f78959-93e5-47c8-af52-50aa49d29fae" providerId="ADAL" clId="{B9081842-60DB-4A39-88E4-B26CFA4246BD}" dt="2022-01-09T13:36:35.002" v="145" actId="1076"/>
          <ac:picMkLst>
            <pc:docMk/>
            <pc:sldMk cId="2973552861" sldId="6197"/>
            <ac:picMk id="6" creationId="{CFAC35C6-522B-43C3-BE13-EA2BB5F2F164}"/>
          </ac:picMkLst>
        </pc:picChg>
        <pc:picChg chg="add del mod">
          <ac:chgData name="Labahn, Steven T" userId="74f78959-93e5-47c8-af52-50aa49d29fae" providerId="ADAL" clId="{B9081842-60DB-4A39-88E4-B26CFA4246BD}" dt="2022-01-09T13:36:23.515" v="142" actId="478"/>
          <ac:picMkLst>
            <pc:docMk/>
            <pc:sldMk cId="2973552861" sldId="6197"/>
            <ac:picMk id="7" creationId="{33E4DFCE-2D25-4DA8-93B2-92883B171481}"/>
          </ac:picMkLst>
        </pc:picChg>
        <pc:picChg chg="add mod">
          <ac:chgData name="Labahn, Steven T" userId="74f78959-93e5-47c8-af52-50aa49d29fae" providerId="ADAL" clId="{B9081842-60DB-4A39-88E4-B26CFA4246BD}" dt="2022-01-09T13:34:10.687" v="137" actId="1035"/>
          <ac:picMkLst>
            <pc:docMk/>
            <pc:sldMk cId="2973552861" sldId="6197"/>
            <ac:picMk id="9" creationId="{4B651F13-BDF8-491E-9C63-B38E65D37892}"/>
          </ac:picMkLst>
        </pc:picChg>
        <pc:picChg chg="add mod">
          <ac:chgData name="Labahn, Steven T" userId="74f78959-93e5-47c8-af52-50aa49d29fae" providerId="ADAL" clId="{B9081842-60DB-4A39-88E4-B26CFA4246BD}" dt="2022-01-09T13:37:59.316" v="153" actId="1038"/>
          <ac:picMkLst>
            <pc:docMk/>
            <pc:sldMk cId="2973552861" sldId="6197"/>
            <ac:picMk id="10" creationId="{8E7D3F94-E289-4B9D-99E5-690B05F7307C}"/>
          </ac:picMkLst>
        </pc:picChg>
      </pc:sldChg>
      <pc:sldChg chg="addSp delSp modSp add mod chgLayout">
        <pc:chgData name="Labahn, Steven T" userId="74f78959-93e5-47c8-af52-50aa49d29fae" providerId="ADAL" clId="{B9081842-60DB-4A39-88E4-B26CFA4246BD}" dt="2022-01-09T14:57:15.089" v="1721" actId="20577"/>
        <pc:sldMkLst>
          <pc:docMk/>
          <pc:sldMk cId="1726600461" sldId="6198"/>
        </pc:sldMkLst>
        <pc:spChg chg="add del mod">
          <ac:chgData name="Labahn, Steven T" userId="74f78959-93e5-47c8-af52-50aa49d29fae" providerId="ADAL" clId="{B9081842-60DB-4A39-88E4-B26CFA4246BD}" dt="2022-01-09T13:54:11.532" v="320" actId="6264"/>
          <ac:spMkLst>
            <pc:docMk/>
            <pc:sldMk cId="1726600461" sldId="6198"/>
            <ac:spMk id="2" creationId="{9A976829-25D0-4F0B-A2C9-ACA8D2C42156}"/>
          </ac:spMkLst>
        </pc:spChg>
        <pc:spChg chg="add del mod">
          <ac:chgData name="Labahn, Steven T" userId="74f78959-93e5-47c8-af52-50aa49d29fae" providerId="ADAL" clId="{B9081842-60DB-4A39-88E4-B26CFA4246BD}" dt="2022-01-09T13:54:11.532" v="320" actId="6264"/>
          <ac:spMkLst>
            <pc:docMk/>
            <pc:sldMk cId="1726600461" sldId="6198"/>
            <ac:spMk id="3" creationId="{80597915-BC03-4FE4-B732-021950F0C94C}"/>
          </ac:spMkLst>
        </pc:spChg>
        <pc:spChg chg="mod ord">
          <ac:chgData name="Labahn, Steven T" userId="74f78959-93e5-47c8-af52-50aa49d29fae" providerId="ADAL" clId="{B9081842-60DB-4A39-88E4-B26CFA4246BD}" dt="2022-01-09T13:54:11.532" v="320" actId="6264"/>
          <ac:spMkLst>
            <pc:docMk/>
            <pc:sldMk cId="1726600461" sldId="6198"/>
            <ac:spMk id="119" creationId="{00000000-0000-0000-0000-000000000000}"/>
          </ac:spMkLst>
        </pc:spChg>
        <pc:spChg chg="mod ord">
          <ac:chgData name="Labahn, Steven T" userId="74f78959-93e5-47c8-af52-50aa49d29fae" providerId="ADAL" clId="{B9081842-60DB-4A39-88E4-B26CFA4246BD}" dt="2022-01-09T14:57:15.089" v="1721" actId="20577"/>
          <ac:spMkLst>
            <pc:docMk/>
            <pc:sldMk cId="1726600461" sldId="6198"/>
            <ac:spMk id="121" creationId="{00000000-0000-0000-0000-000000000000}"/>
          </ac:spMkLst>
        </pc:spChg>
        <pc:picChg chg="add mod">
          <ac:chgData name="Labahn, Steven T" userId="74f78959-93e5-47c8-af52-50aa49d29fae" providerId="ADAL" clId="{B9081842-60DB-4A39-88E4-B26CFA4246BD}" dt="2022-01-09T14:52:50.177" v="1640" actId="1076"/>
          <ac:picMkLst>
            <pc:docMk/>
            <pc:sldMk cId="1726600461" sldId="6198"/>
            <ac:picMk id="7" creationId="{860CD3B1-A09C-42D5-955A-5CB6A039EF07}"/>
          </ac:picMkLst>
        </pc:picChg>
        <pc:picChg chg="del">
          <ac:chgData name="Labahn, Steven T" userId="74f78959-93e5-47c8-af52-50aa49d29fae" providerId="ADAL" clId="{B9081842-60DB-4A39-88E4-B26CFA4246BD}" dt="2022-01-09T14:13:32.062" v="912" actId="478"/>
          <ac:picMkLst>
            <pc:docMk/>
            <pc:sldMk cId="1726600461" sldId="6198"/>
            <ac:picMk id="120" creationId="{00000000-0000-0000-0000-000000000000}"/>
          </ac:picMkLst>
        </pc:picChg>
      </pc:sldChg>
      <pc:sldChg chg="delSp modSp add mod">
        <pc:chgData name="Labahn, Steven T" userId="74f78959-93e5-47c8-af52-50aa49d29fae" providerId="ADAL" clId="{B9081842-60DB-4A39-88E4-B26CFA4246BD}" dt="2022-01-09T14:43:39.067" v="1275" actId="20577"/>
        <pc:sldMkLst>
          <pc:docMk/>
          <pc:sldMk cId="3868526992" sldId="6199"/>
        </pc:sldMkLst>
        <pc:spChg chg="mod">
          <ac:chgData name="Labahn, Steven T" userId="74f78959-93e5-47c8-af52-50aa49d29fae" providerId="ADAL" clId="{B9081842-60DB-4A39-88E4-B26CFA4246BD}" dt="2022-01-09T14:07:28.234" v="863" actId="20577"/>
          <ac:spMkLst>
            <pc:docMk/>
            <pc:sldMk cId="3868526992" sldId="6199"/>
            <ac:spMk id="119" creationId="{00000000-0000-0000-0000-000000000000}"/>
          </ac:spMkLst>
        </pc:spChg>
        <pc:spChg chg="mod">
          <ac:chgData name="Labahn, Steven T" userId="74f78959-93e5-47c8-af52-50aa49d29fae" providerId="ADAL" clId="{B9081842-60DB-4A39-88E4-B26CFA4246BD}" dt="2022-01-09T14:43:39.067" v="1275" actId="20577"/>
          <ac:spMkLst>
            <pc:docMk/>
            <pc:sldMk cId="3868526992" sldId="6199"/>
            <ac:spMk id="121" creationId="{00000000-0000-0000-0000-000000000000}"/>
          </ac:spMkLst>
        </pc:spChg>
        <pc:picChg chg="del">
          <ac:chgData name="Labahn, Steven T" userId="74f78959-93e5-47c8-af52-50aa49d29fae" providerId="ADAL" clId="{B9081842-60DB-4A39-88E4-B26CFA4246BD}" dt="2022-01-09T14:03:28.082" v="752" actId="478"/>
          <ac:picMkLst>
            <pc:docMk/>
            <pc:sldMk cId="3868526992" sldId="6199"/>
            <ac:picMk id="120" creationId="{00000000-0000-0000-0000-000000000000}"/>
          </ac:picMkLst>
        </pc:picChg>
      </pc:sldChg>
      <pc:sldMasterChg chg="delSldLayout">
        <pc:chgData name="Labahn, Steven T" userId="74f78959-93e5-47c8-af52-50aa49d29fae" providerId="ADAL" clId="{B9081842-60DB-4A39-88E4-B26CFA4246BD}" dt="2022-01-09T13:30:32.236" v="84" actId="47"/>
        <pc:sldMasterMkLst>
          <pc:docMk/>
          <pc:sldMasterMk cId="927681256" sldId="2147483846"/>
        </pc:sldMasterMkLst>
        <pc:sldLayoutChg chg="del">
          <pc:chgData name="Labahn, Steven T" userId="74f78959-93e5-47c8-af52-50aa49d29fae" providerId="ADAL" clId="{B9081842-60DB-4A39-88E4-B26CFA4246BD}" dt="2022-01-09T13:30:32.236" v="84" actId="47"/>
          <pc:sldLayoutMkLst>
            <pc:docMk/>
            <pc:sldMasterMk cId="927681256" sldId="2147483846"/>
            <pc:sldLayoutMk cId="2332549580" sldId="2147483908"/>
          </pc:sldLayoutMkLst>
        </pc:sldLayoutChg>
      </pc:sldMasterChg>
    </pc:docChg>
  </pc:docChgLst>
  <pc:docChgLst>
    <pc:chgData name="Labahn, Steven T" userId="74f78959-93e5-47c8-af52-50aa49d29fae" providerId="ADAL" clId="{B033BAFE-941C-40AC-8C2C-344EB019EF6E}"/>
    <pc:docChg chg="undo custSel addSld delSld modSld sldOrd">
      <pc:chgData name="Labahn, Steven T" userId="74f78959-93e5-47c8-af52-50aa49d29fae" providerId="ADAL" clId="{B033BAFE-941C-40AC-8C2C-344EB019EF6E}" dt="2021-10-26T16:18:24.289" v="315" actId="6549"/>
      <pc:docMkLst>
        <pc:docMk/>
      </pc:docMkLst>
      <pc:sldChg chg="modSp add mod modTransition">
        <pc:chgData name="Labahn, Steven T" userId="74f78959-93e5-47c8-af52-50aa49d29fae" providerId="ADAL" clId="{B033BAFE-941C-40AC-8C2C-344EB019EF6E}" dt="2021-10-25T14:10:29.712" v="233" actId="1036"/>
        <pc:sldMkLst>
          <pc:docMk/>
          <pc:sldMk cId="3702507313" sldId="264"/>
        </pc:sldMkLst>
        <pc:graphicFrameChg chg="mod">
          <ac:chgData name="Labahn, Steven T" userId="74f78959-93e5-47c8-af52-50aa49d29fae" providerId="ADAL" clId="{B033BAFE-941C-40AC-8C2C-344EB019EF6E}" dt="2021-10-25T14:10:29.712" v="233" actId="1036"/>
          <ac:graphicFrameMkLst>
            <pc:docMk/>
            <pc:sldMk cId="3702507313" sldId="264"/>
            <ac:graphicFrameMk id="6" creationId="{17BFC47E-D70B-453D-99EA-1201A09218A9}"/>
          </ac:graphicFrameMkLst>
        </pc:graphicFrameChg>
        <pc:picChg chg="mod">
          <ac:chgData name="Labahn, Steven T" userId="74f78959-93e5-47c8-af52-50aa49d29fae" providerId="ADAL" clId="{B033BAFE-941C-40AC-8C2C-344EB019EF6E}" dt="2021-10-25T14:10:29.712" v="233" actId="1036"/>
          <ac:picMkLst>
            <pc:docMk/>
            <pc:sldMk cId="3702507313" sldId="264"/>
            <ac:picMk id="7" creationId="{EDD5DC45-C581-434D-91E9-C0E468332748}"/>
          </ac:picMkLst>
        </pc:picChg>
        <pc:picChg chg="mod">
          <ac:chgData name="Labahn, Steven T" userId="74f78959-93e5-47c8-af52-50aa49d29fae" providerId="ADAL" clId="{B033BAFE-941C-40AC-8C2C-344EB019EF6E}" dt="2021-10-25T14:10:29.712" v="233" actId="1036"/>
          <ac:picMkLst>
            <pc:docMk/>
            <pc:sldMk cId="3702507313" sldId="264"/>
            <ac:picMk id="9" creationId="{67E0216E-C8AB-4FED-86ED-9B5BF84F460E}"/>
          </ac:picMkLst>
        </pc:picChg>
      </pc:sldChg>
      <pc:sldChg chg="modSp add mod modTransition">
        <pc:chgData name="Labahn, Steven T" userId="74f78959-93e5-47c8-af52-50aa49d29fae" providerId="ADAL" clId="{B033BAFE-941C-40AC-8C2C-344EB019EF6E}" dt="2021-10-26T16:18:24.289" v="315" actId="6549"/>
        <pc:sldMkLst>
          <pc:docMk/>
          <pc:sldMk cId="0" sldId="265"/>
        </pc:sldMkLst>
        <pc:spChg chg="mod">
          <ac:chgData name="Labahn, Steven T" userId="74f78959-93e5-47c8-af52-50aa49d29fae" providerId="ADAL" clId="{B033BAFE-941C-40AC-8C2C-344EB019EF6E}" dt="2021-10-26T16:18:24.289" v="315" actId="6549"/>
          <ac:spMkLst>
            <pc:docMk/>
            <pc:sldMk cId="0" sldId="265"/>
            <ac:spMk id="121" creationId="{00000000-0000-0000-0000-000000000000}"/>
          </ac:spMkLst>
        </pc:spChg>
      </pc:sldChg>
      <pc:sldChg chg="add modTransition">
        <pc:chgData name="Labahn, Steven T" userId="74f78959-93e5-47c8-af52-50aa49d29fae" providerId="ADAL" clId="{B033BAFE-941C-40AC-8C2C-344EB019EF6E}" dt="2021-10-25T13:45:51.886" v="89"/>
        <pc:sldMkLst>
          <pc:docMk/>
          <pc:sldMk cId="466092678" sldId="426"/>
        </pc:sldMkLst>
      </pc:sldChg>
      <pc:sldChg chg="addSp modSp add mod modTransition">
        <pc:chgData name="Labahn, Steven T" userId="74f78959-93e5-47c8-af52-50aa49d29fae" providerId="ADAL" clId="{B033BAFE-941C-40AC-8C2C-344EB019EF6E}" dt="2021-10-25T13:44:11.510" v="81" actId="1076"/>
        <pc:sldMkLst>
          <pc:docMk/>
          <pc:sldMk cId="174158354" sldId="428"/>
        </pc:sldMkLst>
        <pc:spChg chg="mod">
          <ac:chgData name="Labahn, Steven T" userId="74f78959-93e5-47c8-af52-50aa49d29fae" providerId="ADAL" clId="{B033BAFE-941C-40AC-8C2C-344EB019EF6E}" dt="2021-10-25T13:43:41.194" v="77" actId="27636"/>
          <ac:spMkLst>
            <pc:docMk/>
            <pc:sldMk cId="174158354" sldId="428"/>
            <ac:spMk id="2" creationId="{00000000-0000-0000-0000-000000000000}"/>
          </ac:spMkLst>
        </pc:spChg>
        <pc:picChg chg="add mod">
          <ac:chgData name="Labahn, Steven T" userId="74f78959-93e5-47c8-af52-50aa49d29fae" providerId="ADAL" clId="{B033BAFE-941C-40AC-8C2C-344EB019EF6E}" dt="2021-10-25T13:44:11.510" v="81" actId="1076"/>
          <ac:picMkLst>
            <pc:docMk/>
            <pc:sldMk cId="174158354" sldId="428"/>
            <ac:picMk id="16" creationId="{C5297A8D-AE52-49FF-A5C7-4C4C8B6D3691}"/>
          </ac:picMkLst>
        </pc:picChg>
      </pc:sldChg>
      <pc:sldChg chg="modSp add mod modTransition">
        <pc:chgData name="Labahn, Steven T" userId="74f78959-93e5-47c8-af52-50aa49d29fae" providerId="ADAL" clId="{B033BAFE-941C-40AC-8C2C-344EB019EF6E}" dt="2021-10-25T13:48:54.682" v="97" actId="12788"/>
        <pc:sldMkLst>
          <pc:docMk/>
          <pc:sldMk cId="472699976" sldId="435"/>
        </pc:sldMkLst>
        <pc:spChg chg="mod">
          <ac:chgData name="Labahn, Steven T" userId="74f78959-93e5-47c8-af52-50aa49d29fae" providerId="ADAL" clId="{B033BAFE-941C-40AC-8C2C-344EB019EF6E}" dt="2021-10-25T13:46:56.983" v="91" actId="27636"/>
          <ac:spMkLst>
            <pc:docMk/>
            <pc:sldMk cId="472699976" sldId="435"/>
            <ac:spMk id="5" creationId="{4834EB0B-9C23-4955-8346-72ADEB7721EB}"/>
          </ac:spMkLst>
        </pc:spChg>
        <pc:picChg chg="mod modCrop">
          <ac:chgData name="Labahn, Steven T" userId="74f78959-93e5-47c8-af52-50aa49d29fae" providerId="ADAL" clId="{B033BAFE-941C-40AC-8C2C-344EB019EF6E}" dt="2021-10-25T13:48:54.682" v="97" actId="12788"/>
          <ac:picMkLst>
            <pc:docMk/>
            <pc:sldMk cId="472699976" sldId="435"/>
            <ac:picMk id="2" creationId="{73D7EE28-C6A3-47D0-A84F-24841EA566BE}"/>
          </ac:picMkLst>
        </pc:picChg>
      </pc:sldChg>
      <pc:sldChg chg="modSp add mod">
        <pc:chgData name="Labahn, Steven T" userId="74f78959-93e5-47c8-af52-50aa49d29fae" providerId="ADAL" clId="{B033BAFE-941C-40AC-8C2C-344EB019EF6E}" dt="2021-10-25T13:45:05.099" v="86" actId="27636"/>
        <pc:sldMkLst>
          <pc:docMk/>
          <pc:sldMk cId="0" sldId="4813"/>
        </pc:sldMkLst>
        <pc:spChg chg="mod">
          <ac:chgData name="Labahn, Steven T" userId="74f78959-93e5-47c8-af52-50aa49d29fae" providerId="ADAL" clId="{B033BAFE-941C-40AC-8C2C-344EB019EF6E}" dt="2021-10-25T13:45:05.099" v="86" actId="27636"/>
          <ac:spMkLst>
            <pc:docMk/>
            <pc:sldMk cId="0" sldId="4813"/>
            <ac:spMk id="3" creationId="{00000000-0000-0000-0000-000000000000}"/>
          </ac:spMkLst>
        </pc:spChg>
      </pc:sldChg>
      <pc:sldChg chg="modSp add mod ord modTransition">
        <pc:chgData name="Labahn, Steven T" userId="74f78959-93e5-47c8-af52-50aa49d29fae" providerId="ADAL" clId="{B033BAFE-941C-40AC-8C2C-344EB019EF6E}" dt="2021-10-25T14:13:45.489" v="277" actId="20577"/>
        <pc:sldMkLst>
          <pc:docMk/>
          <pc:sldMk cId="2716806977" sldId="4816"/>
        </pc:sldMkLst>
        <pc:spChg chg="mod">
          <ac:chgData name="Labahn, Steven T" userId="74f78959-93e5-47c8-af52-50aa49d29fae" providerId="ADAL" clId="{B033BAFE-941C-40AC-8C2C-344EB019EF6E}" dt="2021-10-25T14:13:45.489" v="277" actId="20577"/>
          <ac:spMkLst>
            <pc:docMk/>
            <pc:sldMk cId="2716806977" sldId="4816"/>
            <ac:spMk id="3" creationId="{04A91605-5E7A-4C47-BEEC-A1A75BC92D26}"/>
          </ac:spMkLst>
        </pc:spChg>
      </pc:sldChg>
      <pc:sldChg chg="modSp mod">
        <pc:chgData name="Labahn, Steven T" userId="74f78959-93e5-47c8-af52-50aa49d29fae" providerId="ADAL" clId="{B033BAFE-941C-40AC-8C2C-344EB019EF6E}" dt="2021-10-25T13:57:16.080" v="172" actId="404"/>
        <pc:sldMkLst>
          <pc:docMk/>
          <pc:sldMk cId="2918254818" sldId="5684"/>
        </pc:sldMkLst>
        <pc:spChg chg="mod">
          <ac:chgData name="Labahn, Steven T" userId="74f78959-93e5-47c8-af52-50aa49d29fae" providerId="ADAL" clId="{B033BAFE-941C-40AC-8C2C-344EB019EF6E}" dt="2021-10-25T13:57:16.080" v="172" actId="404"/>
          <ac:spMkLst>
            <pc:docMk/>
            <pc:sldMk cId="2918254818" sldId="5684"/>
            <ac:spMk id="2" creationId="{4105F8D1-738F-DA44-B944-BB64F931C78C}"/>
          </ac:spMkLst>
        </pc:spChg>
      </pc:sldChg>
      <pc:sldChg chg="del">
        <pc:chgData name="Labahn, Steven T" userId="74f78959-93e5-47c8-af52-50aa49d29fae" providerId="ADAL" clId="{B033BAFE-941C-40AC-8C2C-344EB019EF6E}" dt="2021-10-25T13:52:03.740" v="123" actId="47"/>
        <pc:sldMkLst>
          <pc:docMk/>
          <pc:sldMk cId="2391240967" sldId="6088"/>
        </pc:sldMkLst>
      </pc:sldChg>
      <pc:sldChg chg="del">
        <pc:chgData name="Labahn, Steven T" userId="74f78959-93e5-47c8-af52-50aa49d29fae" providerId="ADAL" clId="{B033BAFE-941C-40AC-8C2C-344EB019EF6E}" dt="2021-10-25T13:54:04.943" v="134" actId="47"/>
        <pc:sldMkLst>
          <pc:docMk/>
          <pc:sldMk cId="394552492" sldId="6100"/>
        </pc:sldMkLst>
      </pc:sldChg>
      <pc:sldChg chg="modSp mod modClrScheme chgLayout">
        <pc:chgData name="Labahn, Steven T" userId="74f78959-93e5-47c8-af52-50aa49d29fae" providerId="ADAL" clId="{B033BAFE-941C-40AC-8C2C-344EB019EF6E}" dt="2021-10-25T13:57:05.010" v="166" actId="404"/>
        <pc:sldMkLst>
          <pc:docMk/>
          <pc:sldMk cId="1357447358" sldId="6104"/>
        </pc:sldMkLst>
        <pc:spChg chg="mod ord">
          <ac:chgData name="Labahn, Steven T" userId="74f78959-93e5-47c8-af52-50aa49d29fae" providerId="ADAL" clId="{B033BAFE-941C-40AC-8C2C-344EB019EF6E}" dt="2021-10-25T13:57:05.010" v="166" actId="404"/>
          <ac:spMkLst>
            <pc:docMk/>
            <pc:sldMk cId="1357447358" sldId="6104"/>
            <ac:spMk id="2" creationId="{960FEEBF-9317-4FB8-817A-D32785745D68}"/>
          </ac:spMkLst>
        </pc:spChg>
        <pc:spChg chg="mod ord">
          <ac:chgData name="Labahn, Steven T" userId="74f78959-93e5-47c8-af52-50aa49d29fae" providerId="ADAL" clId="{B033BAFE-941C-40AC-8C2C-344EB019EF6E}" dt="2021-10-25T13:52:32.745" v="124" actId="700"/>
          <ac:spMkLst>
            <pc:docMk/>
            <pc:sldMk cId="1357447358" sldId="6104"/>
            <ac:spMk id="3" creationId="{0F99540C-62DB-4000-80A8-7C87771413E3}"/>
          </ac:spMkLst>
        </pc:spChg>
      </pc:sldChg>
      <pc:sldChg chg="del">
        <pc:chgData name="Labahn, Steven T" userId="74f78959-93e5-47c8-af52-50aa49d29fae" providerId="ADAL" clId="{B033BAFE-941C-40AC-8C2C-344EB019EF6E}" dt="2021-10-25T13:55:12.942" v="146" actId="47"/>
        <pc:sldMkLst>
          <pc:docMk/>
          <pc:sldMk cId="3406200257" sldId="6116"/>
        </pc:sldMkLst>
      </pc:sldChg>
      <pc:sldChg chg="modSp mod">
        <pc:chgData name="Labahn, Steven T" userId="74f78959-93e5-47c8-af52-50aa49d29fae" providerId="ADAL" clId="{B033BAFE-941C-40AC-8C2C-344EB019EF6E}" dt="2021-10-25T15:37:09.985" v="297" actId="6549"/>
        <pc:sldMkLst>
          <pc:docMk/>
          <pc:sldMk cId="1717653867" sldId="6189"/>
        </pc:sldMkLst>
        <pc:spChg chg="mod">
          <ac:chgData name="Labahn, Steven T" userId="74f78959-93e5-47c8-af52-50aa49d29fae" providerId="ADAL" clId="{B033BAFE-941C-40AC-8C2C-344EB019EF6E}" dt="2021-10-25T13:41:18.739" v="72" actId="20577"/>
          <ac:spMkLst>
            <pc:docMk/>
            <pc:sldMk cId="1717653867" sldId="6189"/>
            <ac:spMk id="2" creationId="{4A31B49C-192F-AA4C-860C-776712360950}"/>
          </ac:spMkLst>
        </pc:spChg>
        <pc:spChg chg="mod">
          <ac:chgData name="Labahn, Steven T" userId="74f78959-93e5-47c8-af52-50aa49d29fae" providerId="ADAL" clId="{B033BAFE-941C-40AC-8C2C-344EB019EF6E}" dt="2021-10-25T15:37:09.985" v="297" actId="6549"/>
          <ac:spMkLst>
            <pc:docMk/>
            <pc:sldMk cId="1717653867" sldId="6189"/>
            <ac:spMk id="3" creationId="{7C06771C-E456-BF4D-BF13-9BA385FB80C8}"/>
          </ac:spMkLst>
        </pc:spChg>
      </pc:sldChg>
      <pc:sldChg chg="modSp mod">
        <pc:chgData name="Labahn, Steven T" userId="74f78959-93e5-47c8-af52-50aa49d29fae" providerId="ADAL" clId="{B033BAFE-941C-40AC-8C2C-344EB019EF6E}" dt="2021-10-25T13:57:09.678" v="169" actId="404"/>
        <pc:sldMkLst>
          <pc:docMk/>
          <pc:sldMk cId="2551846949" sldId="6191"/>
        </pc:sldMkLst>
        <pc:spChg chg="mod">
          <ac:chgData name="Labahn, Steven T" userId="74f78959-93e5-47c8-af52-50aa49d29fae" providerId="ADAL" clId="{B033BAFE-941C-40AC-8C2C-344EB019EF6E}" dt="2021-10-25T13:57:09.678" v="169" actId="404"/>
          <ac:spMkLst>
            <pc:docMk/>
            <pc:sldMk cId="2551846949" sldId="6191"/>
            <ac:spMk id="2" creationId="{3AD8863A-516F-404E-BC18-E24CDBDE92DD}"/>
          </ac:spMkLst>
        </pc:spChg>
      </pc:sldChg>
      <pc:sldChg chg="addSp delSp modSp mod chgLayout">
        <pc:chgData name="Labahn, Steven T" userId="74f78959-93e5-47c8-af52-50aa49d29fae" providerId="ADAL" clId="{B033BAFE-941C-40AC-8C2C-344EB019EF6E}" dt="2021-10-26T10:38:03.987" v="305" actId="14100"/>
        <pc:sldMkLst>
          <pc:docMk/>
          <pc:sldMk cId="1671494581" sldId="6192"/>
        </pc:sldMkLst>
        <pc:spChg chg="mod ord">
          <ac:chgData name="Labahn, Steven T" userId="74f78959-93e5-47c8-af52-50aa49d29fae" providerId="ADAL" clId="{B033BAFE-941C-40AC-8C2C-344EB019EF6E}" dt="2021-10-25T13:56:59.756" v="163" actId="404"/>
          <ac:spMkLst>
            <pc:docMk/>
            <pc:sldMk cId="1671494581" sldId="6192"/>
            <ac:spMk id="2" creationId="{3AD8863A-516F-404E-BC18-E24CDBDE92DD}"/>
          </ac:spMkLst>
        </pc:spChg>
        <pc:spChg chg="add del mod">
          <ac:chgData name="Labahn, Steven T" userId="74f78959-93e5-47c8-af52-50aa49d29fae" providerId="ADAL" clId="{B033BAFE-941C-40AC-8C2C-344EB019EF6E}" dt="2021-10-25T13:56:47.414" v="158" actId="6264"/>
          <ac:spMkLst>
            <pc:docMk/>
            <pc:sldMk cId="1671494581" sldId="6192"/>
            <ac:spMk id="3" creationId="{D4034253-9838-4F64-B126-3FDAA21E75AC}"/>
          </ac:spMkLst>
        </pc:spChg>
        <pc:spChg chg="add del mod">
          <ac:chgData name="Labahn, Steven T" userId="74f78959-93e5-47c8-af52-50aa49d29fae" providerId="ADAL" clId="{B033BAFE-941C-40AC-8C2C-344EB019EF6E}" dt="2021-10-25T13:56:47.414" v="158" actId="6264"/>
          <ac:spMkLst>
            <pc:docMk/>
            <pc:sldMk cId="1671494581" sldId="6192"/>
            <ac:spMk id="5" creationId="{BE8BFF4E-3545-4D37-BD81-614E2C538DBF}"/>
          </ac:spMkLst>
        </pc:spChg>
        <pc:spChg chg="add del mod">
          <ac:chgData name="Labahn, Steven T" userId="74f78959-93e5-47c8-af52-50aa49d29fae" providerId="ADAL" clId="{B033BAFE-941C-40AC-8C2C-344EB019EF6E}" dt="2021-10-25T13:56:54.389" v="160" actId="6264"/>
          <ac:spMkLst>
            <pc:docMk/>
            <pc:sldMk cId="1671494581" sldId="6192"/>
            <ac:spMk id="7" creationId="{371B167D-4113-4DC6-9C12-37DDB7532E48}"/>
          </ac:spMkLst>
        </pc:spChg>
        <pc:spChg chg="mod">
          <ac:chgData name="Labahn, Steven T" userId="74f78959-93e5-47c8-af52-50aa49d29fae" providerId="ADAL" clId="{B033BAFE-941C-40AC-8C2C-344EB019EF6E}" dt="2021-10-26T10:38:03.987" v="305" actId="14100"/>
          <ac:spMkLst>
            <pc:docMk/>
            <pc:sldMk cId="1671494581" sldId="6192"/>
            <ac:spMk id="8" creationId="{E59ED6E9-EEAD-44BC-9302-4A57FE3BC560}"/>
          </ac:spMkLst>
        </pc:spChg>
        <pc:spChg chg="add del mod">
          <ac:chgData name="Labahn, Steven T" userId="74f78959-93e5-47c8-af52-50aa49d29fae" providerId="ADAL" clId="{B033BAFE-941C-40AC-8C2C-344EB019EF6E}" dt="2021-10-25T13:56:54.389" v="160" actId="6264"/>
          <ac:spMkLst>
            <pc:docMk/>
            <pc:sldMk cId="1671494581" sldId="6192"/>
            <ac:spMk id="9" creationId="{B793FB5D-6E38-4723-87E6-C28E4019ACAE}"/>
          </ac:spMkLst>
        </pc:spChg>
        <pc:picChg chg="mod ord">
          <ac:chgData name="Labahn, Steven T" userId="74f78959-93e5-47c8-af52-50aa49d29fae" providerId="ADAL" clId="{B033BAFE-941C-40AC-8C2C-344EB019EF6E}" dt="2021-10-25T13:56:54.389" v="160" actId="6264"/>
          <ac:picMkLst>
            <pc:docMk/>
            <pc:sldMk cId="1671494581" sldId="6192"/>
            <ac:picMk id="4" creationId="{6ABC0B3C-8A54-4392-AD42-14034AFE8631}"/>
          </ac:picMkLst>
        </pc:picChg>
      </pc:sldChg>
      <pc:sldChg chg="del">
        <pc:chgData name="Labahn, Steven T" userId="74f78959-93e5-47c8-af52-50aa49d29fae" providerId="ADAL" clId="{B033BAFE-941C-40AC-8C2C-344EB019EF6E}" dt="2021-10-25T13:54:04.943" v="134" actId="47"/>
        <pc:sldMkLst>
          <pc:docMk/>
          <pc:sldMk cId="338325448" sldId="6193"/>
        </pc:sldMkLst>
      </pc:sldChg>
      <pc:sldChg chg="modSp mod">
        <pc:chgData name="Labahn, Steven T" userId="74f78959-93e5-47c8-af52-50aa49d29fae" providerId="ADAL" clId="{B033BAFE-941C-40AC-8C2C-344EB019EF6E}" dt="2021-10-25T13:57:26.779" v="178" actId="404"/>
        <pc:sldMkLst>
          <pc:docMk/>
          <pc:sldMk cId="3476581644" sldId="6194"/>
        </pc:sldMkLst>
        <pc:spChg chg="mod">
          <ac:chgData name="Labahn, Steven T" userId="74f78959-93e5-47c8-af52-50aa49d29fae" providerId="ADAL" clId="{B033BAFE-941C-40AC-8C2C-344EB019EF6E}" dt="2021-10-25T13:57:26.779" v="178" actId="404"/>
          <ac:spMkLst>
            <pc:docMk/>
            <pc:sldMk cId="3476581644" sldId="6194"/>
            <ac:spMk id="2" creationId="{127DD05E-E4DF-4A54-99CF-BBF1C9123832}"/>
          </ac:spMkLst>
        </pc:spChg>
      </pc:sldChg>
      <pc:sldChg chg="modSp mod">
        <pc:chgData name="Labahn, Steven T" userId="74f78959-93e5-47c8-af52-50aa49d29fae" providerId="ADAL" clId="{B033BAFE-941C-40AC-8C2C-344EB019EF6E}" dt="2021-10-25T13:57:20.490" v="175" actId="404"/>
        <pc:sldMkLst>
          <pc:docMk/>
          <pc:sldMk cId="872025594" sldId="6195"/>
        </pc:sldMkLst>
        <pc:spChg chg="mod">
          <ac:chgData name="Labahn, Steven T" userId="74f78959-93e5-47c8-af52-50aa49d29fae" providerId="ADAL" clId="{B033BAFE-941C-40AC-8C2C-344EB019EF6E}" dt="2021-10-25T13:57:20.490" v="175" actId="404"/>
          <ac:spMkLst>
            <pc:docMk/>
            <pc:sldMk cId="872025594" sldId="6195"/>
            <ac:spMk id="2" creationId="{B9820F05-4B30-4643-B486-3ACAD2C129A0}"/>
          </ac:spMkLst>
        </pc:spChg>
      </pc:sldChg>
      <pc:sldChg chg="addSp delSp modSp mod ord modClrScheme chgLayout">
        <pc:chgData name="Labahn, Steven T" userId="74f78959-93e5-47c8-af52-50aa49d29fae" providerId="ADAL" clId="{B033BAFE-941C-40AC-8C2C-344EB019EF6E}" dt="2021-10-25T13:57:39.165" v="181" actId="404"/>
        <pc:sldMkLst>
          <pc:docMk/>
          <pc:sldMk cId="3334774563" sldId="6196"/>
        </pc:sldMkLst>
        <pc:spChg chg="mod ord">
          <ac:chgData name="Labahn, Steven T" userId="74f78959-93e5-47c8-af52-50aa49d29fae" providerId="ADAL" clId="{B033BAFE-941C-40AC-8C2C-344EB019EF6E}" dt="2021-10-25T13:57:39.165" v="181" actId="404"/>
          <ac:spMkLst>
            <pc:docMk/>
            <pc:sldMk cId="3334774563" sldId="6196"/>
            <ac:spMk id="2" creationId="{0D34BE8D-505A-40BF-ABC0-6858E5A6BA1F}"/>
          </ac:spMkLst>
        </pc:spChg>
        <pc:spChg chg="del mod ord">
          <ac:chgData name="Labahn, Steven T" userId="74f78959-93e5-47c8-af52-50aa49d29fae" providerId="ADAL" clId="{B033BAFE-941C-40AC-8C2C-344EB019EF6E}" dt="2021-10-25T13:42:47.192" v="74" actId="700"/>
          <ac:spMkLst>
            <pc:docMk/>
            <pc:sldMk cId="3334774563" sldId="6196"/>
            <ac:spMk id="3" creationId="{C7127100-C28E-4822-86D8-A129EA5DD2E8}"/>
          </ac:spMkLst>
        </pc:spChg>
        <pc:spChg chg="add del mod ord">
          <ac:chgData name="Labahn, Steven T" userId="74f78959-93e5-47c8-af52-50aa49d29fae" providerId="ADAL" clId="{B033BAFE-941C-40AC-8C2C-344EB019EF6E}" dt="2021-10-25T13:55:40.577" v="150" actId="478"/>
          <ac:spMkLst>
            <pc:docMk/>
            <pc:sldMk cId="3334774563" sldId="6196"/>
            <ac:spMk id="4" creationId="{B6818350-3751-4419-89EA-B3C10329FA53}"/>
          </ac:spMkLst>
        </pc:spChg>
      </pc:sldChg>
      <pc:sldChg chg="new del">
        <pc:chgData name="Labahn, Steven T" userId="74f78959-93e5-47c8-af52-50aa49d29fae" providerId="ADAL" clId="{B033BAFE-941C-40AC-8C2C-344EB019EF6E}" dt="2021-10-25T13:51:40.344" v="122" actId="47"/>
        <pc:sldMkLst>
          <pc:docMk/>
          <pc:sldMk cId="283055293" sldId="6197"/>
        </pc:sldMkLst>
      </pc:sldChg>
      <pc:sldMasterChg chg="delSldLayout">
        <pc:chgData name="Labahn, Steven T" userId="74f78959-93e5-47c8-af52-50aa49d29fae" providerId="ADAL" clId="{B033BAFE-941C-40AC-8C2C-344EB019EF6E}" dt="2021-10-25T13:52:03.740" v="123" actId="47"/>
        <pc:sldMasterMkLst>
          <pc:docMk/>
          <pc:sldMasterMk cId="3861736505" sldId="2147483738"/>
        </pc:sldMasterMkLst>
        <pc:sldLayoutChg chg="del">
          <pc:chgData name="Labahn, Steven T" userId="74f78959-93e5-47c8-af52-50aa49d29fae" providerId="ADAL" clId="{B033BAFE-941C-40AC-8C2C-344EB019EF6E}" dt="2021-10-25T13:52:03.740" v="123" actId="47"/>
          <pc:sldLayoutMkLst>
            <pc:docMk/>
            <pc:sldMasterMk cId="3861736505" sldId="2147483738"/>
            <pc:sldLayoutMk cId="394734953" sldId="2147483867"/>
          </pc:sldLayoutMkLst>
        </pc:sldLayoutChg>
      </pc:sldMasterChg>
    </pc:docChg>
  </pc:docChgLst>
  <pc:docChgLst>
    <pc:chgData name="Ali, Manaal (Contractor)" userId="72180b57-9308-4862-8bd3-4de8505ca83f" providerId="ADAL" clId="{50248B58-2751-4CC0-977E-8F45C92F8985}"/>
    <pc:docChg chg="modSld">
      <pc:chgData name="Ali, Manaal (Contractor)" userId="72180b57-9308-4862-8bd3-4de8505ca83f" providerId="ADAL" clId="{50248B58-2751-4CC0-977E-8F45C92F8985}" dt="2022-01-15T20:19:56.991" v="971" actId="13244"/>
      <pc:docMkLst>
        <pc:docMk/>
      </pc:docMkLst>
      <pc:sldChg chg="modSp mod">
        <pc:chgData name="Ali, Manaal (Contractor)" userId="72180b57-9308-4862-8bd3-4de8505ca83f" providerId="ADAL" clId="{50248B58-2751-4CC0-977E-8F45C92F8985}" dt="2022-01-15T20:17:16.356" v="949" actId="13238"/>
        <pc:sldMkLst>
          <pc:docMk/>
          <pc:sldMk cId="3702507313" sldId="264"/>
        </pc:sldMkLst>
        <pc:graphicFrameChg chg="modGraphic">
          <ac:chgData name="Ali, Manaal (Contractor)" userId="72180b57-9308-4862-8bd3-4de8505ca83f" providerId="ADAL" clId="{50248B58-2751-4CC0-977E-8F45C92F8985}" dt="2022-01-15T20:17:16.356" v="949" actId="13238"/>
          <ac:graphicFrameMkLst>
            <pc:docMk/>
            <pc:sldMk cId="3702507313" sldId="264"/>
            <ac:graphicFrameMk id="6" creationId="{17BFC47E-D70B-453D-99EA-1201A09218A9}"/>
          </ac:graphicFrameMkLst>
        </pc:graphicFrameChg>
        <pc:picChg chg="mod">
          <ac:chgData name="Ali, Manaal (Contractor)" userId="72180b57-9308-4862-8bd3-4de8505ca83f" providerId="ADAL" clId="{50248B58-2751-4CC0-977E-8F45C92F8985}" dt="2022-01-15T20:12:26.918" v="35" actId="962"/>
          <ac:picMkLst>
            <pc:docMk/>
            <pc:sldMk cId="3702507313" sldId="264"/>
            <ac:picMk id="7" creationId="{EDD5DC45-C581-434D-91E9-C0E468332748}"/>
          </ac:picMkLst>
        </pc:picChg>
        <pc:picChg chg="mod">
          <ac:chgData name="Ali, Manaal (Contractor)" userId="72180b57-9308-4862-8bd3-4de8505ca83f" providerId="ADAL" clId="{50248B58-2751-4CC0-977E-8F45C92F8985}" dt="2022-01-15T20:12:38.811" v="69" actId="962"/>
          <ac:picMkLst>
            <pc:docMk/>
            <pc:sldMk cId="3702507313" sldId="264"/>
            <ac:picMk id="9" creationId="{67E0216E-C8AB-4FED-86ED-9B5BF84F460E}"/>
          </ac:picMkLst>
        </pc:picChg>
      </pc:sldChg>
      <pc:sldChg chg="modSp mod">
        <pc:chgData name="Ali, Manaal (Contractor)" userId="72180b57-9308-4862-8bd3-4de8505ca83f" providerId="ADAL" clId="{50248B58-2751-4CC0-977E-8F45C92F8985}" dt="2022-01-15T20:18:39.875" v="961" actId="13244"/>
        <pc:sldMkLst>
          <pc:docMk/>
          <pc:sldMk cId="174158354" sldId="428"/>
        </pc:sldMkLst>
        <pc:spChg chg="ord">
          <ac:chgData name="Ali, Manaal (Contractor)" userId="72180b57-9308-4862-8bd3-4de8505ca83f" providerId="ADAL" clId="{50248B58-2751-4CC0-977E-8F45C92F8985}" dt="2022-01-15T20:18:05.369" v="953" actId="13244"/>
          <ac:spMkLst>
            <pc:docMk/>
            <pc:sldMk cId="174158354" sldId="428"/>
            <ac:spMk id="2" creationId="{00000000-0000-0000-0000-000000000000}"/>
          </ac:spMkLst>
        </pc:spChg>
        <pc:spChg chg="ord">
          <ac:chgData name="Ali, Manaal (Contractor)" userId="72180b57-9308-4862-8bd3-4de8505ca83f" providerId="ADAL" clId="{50248B58-2751-4CC0-977E-8F45C92F8985}" dt="2022-01-15T20:18:15.896" v="955" actId="13244"/>
          <ac:spMkLst>
            <pc:docMk/>
            <pc:sldMk cId="174158354" sldId="428"/>
            <ac:spMk id="7" creationId="{00000000-0000-0000-0000-000000000000}"/>
          </ac:spMkLst>
        </pc:spChg>
        <pc:spChg chg="ord">
          <ac:chgData name="Ali, Manaal (Contractor)" userId="72180b57-9308-4862-8bd3-4de8505ca83f" providerId="ADAL" clId="{50248B58-2751-4CC0-977E-8F45C92F8985}" dt="2022-01-15T20:18:20.341" v="956" actId="13244"/>
          <ac:spMkLst>
            <pc:docMk/>
            <pc:sldMk cId="174158354" sldId="428"/>
            <ac:spMk id="9" creationId="{00000000-0000-0000-0000-000000000000}"/>
          </ac:spMkLst>
        </pc:spChg>
        <pc:spChg chg="ord">
          <ac:chgData name="Ali, Manaal (Contractor)" userId="72180b57-9308-4862-8bd3-4de8505ca83f" providerId="ADAL" clId="{50248B58-2751-4CC0-977E-8F45C92F8985}" dt="2022-01-15T20:18:23.622" v="957" actId="13244"/>
          <ac:spMkLst>
            <pc:docMk/>
            <pc:sldMk cId="174158354" sldId="428"/>
            <ac:spMk id="11" creationId="{00000000-0000-0000-0000-000000000000}"/>
          </ac:spMkLst>
        </pc:spChg>
        <pc:spChg chg="ord">
          <ac:chgData name="Ali, Manaal (Contractor)" userId="72180b57-9308-4862-8bd3-4de8505ca83f" providerId="ADAL" clId="{50248B58-2751-4CC0-977E-8F45C92F8985}" dt="2022-01-15T20:18:25.746" v="958" actId="13244"/>
          <ac:spMkLst>
            <pc:docMk/>
            <pc:sldMk cId="174158354" sldId="428"/>
            <ac:spMk id="13" creationId="{00000000-0000-0000-0000-000000000000}"/>
          </ac:spMkLst>
        </pc:spChg>
        <pc:spChg chg="ord">
          <ac:chgData name="Ali, Manaal (Contractor)" userId="72180b57-9308-4862-8bd3-4de8505ca83f" providerId="ADAL" clId="{50248B58-2751-4CC0-977E-8F45C92F8985}" dt="2022-01-15T20:18:27.661" v="959" actId="13244"/>
          <ac:spMkLst>
            <pc:docMk/>
            <pc:sldMk cId="174158354" sldId="428"/>
            <ac:spMk id="15" creationId="{00000000-0000-0000-0000-000000000000}"/>
          </ac:spMkLst>
        </pc:spChg>
        <pc:picChg chg="mod ord">
          <ac:chgData name="Ali, Manaal (Contractor)" userId="72180b57-9308-4862-8bd3-4de8505ca83f" providerId="ADAL" clId="{50248B58-2751-4CC0-977E-8F45C92F8985}" dt="2022-01-15T20:18:30.536" v="960" actId="13244"/>
          <ac:picMkLst>
            <pc:docMk/>
            <pc:sldMk cId="174158354" sldId="428"/>
            <ac:picMk id="3" creationId="{A4D2128A-274A-4F97-BBD9-5F0CB267580D}"/>
          </ac:picMkLst>
        </pc:picChg>
        <pc:picChg chg="mod">
          <ac:chgData name="Ali, Manaal (Contractor)" userId="72180b57-9308-4862-8bd3-4de8505ca83f" providerId="ADAL" clId="{50248B58-2751-4CC0-977E-8F45C92F8985}" dt="2022-01-15T20:13:12.303" v="132" actId="962"/>
          <ac:picMkLst>
            <pc:docMk/>
            <pc:sldMk cId="174158354" sldId="428"/>
            <ac:picMk id="16" creationId="{C5297A8D-AE52-49FF-A5C7-4C4C8B6D3691}"/>
          </ac:picMkLst>
        </pc:picChg>
        <pc:cxnChg chg="mod">
          <ac:chgData name="Ali, Manaal (Contractor)" userId="72180b57-9308-4862-8bd3-4de8505ca83f" providerId="ADAL" clId="{50248B58-2751-4CC0-977E-8F45C92F8985}" dt="2022-01-15T20:12:58.204" v="102" actId="962"/>
          <ac:cxnSpMkLst>
            <pc:docMk/>
            <pc:sldMk cId="174158354" sldId="428"/>
            <ac:cxnSpMk id="6" creationId="{00000000-0000-0000-0000-000000000000}"/>
          </ac:cxnSpMkLst>
        </pc:cxnChg>
        <pc:cxnChg chg="mod">
          <ac:chgData name="Ali, Manaal (Contractor)" userId="72180b57-9308-4862-8bd3-4de8505ca83f" providerId="ADAL" clId="{50248B58-2751-4CC0-977E-8F45C92F8985}" dt="2022-01-15T20:12:59.636" v="103" actId="962"/>
          <ac:cxnSpMkLst>
            <pc:docMk/>
            <pc:sldMk cId="174158354" sldId="428"/>
            <ac:cxnSpMk id="8" creationId="{00000000-0000-0000-0000-000000000000}"/>
          </ac:cxnSpMkLst>
        </pc:cxnChg>
        <pc:cxnChg chg="mod">
          <ac:chgData name="Ali, Manaal (Contractor)" userId="72180b57-9308-4862-8bd3-4de8505ca83f" providerId="ADAL" clId="{50248B58-2751-4CC0-977E-8F45C92F8985}" dt="2022-01-15T20:13:01.346" v="104" actId="962"/>
          <ac:cxnSpMkLst>
            <pc:docMk/>
            <pc:sldMk cId="174158354" sldId="428"/>
            <ac:cxnSpMk id="10" creationId="{00000000-0000-0000-0000-000000000000}"/>
          </ac:cxnSpMkLst>
        </pc:cxnChg>
        <pc:cxnChg chg="mod">
          <ac:chgData name="Ali, Manaal (Contractor)" userId="72180b57-9308-4862-8bd3-4de8505ca83f" providerId="ADAL" clId="{50248B58-2751-4CC0-977E-8F45C92F8985}" dt="2022-01-15T20:13:02.875" v="105" actId="962"/>
          <ac:cxnSpMkLst>
            <pc:docMk/>
            <pc:sldMk cId="174158354" sldId="428"/>
            <ac:cxnSpMk id="12" creationId="{00000000-0000-0000-0000-000000000000}"/>
          </ac:cxnSpMkLst>
        </pc:cxnChg>
        <pc:cxnChg chg="mod ord">
          <ac:chgData name="Ali, Manaal (Contractor)" userId="72180b57-9308-4862-8bd3-4de8505ca83f" providerId="ADAL" clId="{50248B58-2751-4CC0-977E-8F45C92F8985}" dt="2022-01-15T20:18:39.875" v="961" actId="13244"/>
          <ac:cxnSpMkLst>
            <pc:docMk/>
            <pc:sldMk cId="174158354" sldId="428"/>
            <ac:cxnSpMk id="14" creationId="{00000000-0000-0000-0000-000000000000}"/>
          </ac:cxnSpMkLst>
        </pc:cxnChg>
      </pc:sldChg>
      <pc:sldChg chg="modSp mod">
        <pc:chgData name="Ali, Manaal (Contractor)" userId="72180b57-9308-4862-8bd3-4de8505ca83f" providerId="ADAL" clId="{50248B58-2751-4CC0-977E-8F45C92F8985}" dt="2022-01-15T20:18:49.186" v="962" actId="13244"/>
        <pc:sldMkLst>
          <pc:docMk/>
          <pc:sldMk cId="472699976" sldId="435"/>
        </pc:sldMkLst>
        <pc:spChg chg="ord">
          <ac:chgData name="Ali, Manaal (Contractor)" userId="72180b57-9308-4862-8bd3-4de8505ca83f" providerId="ADAL" clId="{50248B58-2751-4CC0-977E-8F45C92F8985}" dt="2022-01-15T20:18:49.186" v="962" actId="13244"/>
          <ac:spMkLst>
            <pc:docMk/>
            <pc:sldMk cId="472699976" sldId="435"/>
            <ac:spMk id="5" creationId="{4834EB0B-9C23-4955-8346-72ADEB7721EB}"/>
          </ac:spMkLst>
        </pc:spChg>
        <pc:picChg chg="mod">
          <ac:chgData name="Ali, Manaal (Contractor)" userId="72180b57-9308-4862-8bd3-4de8505ca83f" providerId="ADAL" clId="{50248B58-2751-4CC0-977E-8F45C92F8985}" dt="2022-01-15T20:13:24.756" v="168" actId="962"/>
          <ac:picMkLst>
            <pc:docMk/>
            <pc:sldMk cId="472699976" sldId="435"/>
            <ac:picMk id="2" creationId="{73D7EE28-C6A3-47D0-A84F-24841EA566BE}"/>
          </ac:picMkLst>
        </pc:picChg>
        <pc:picChg chg="mod">
          <ac:chgData name="Ali, Manaal (Contractor)" userId="72180b57-9308-4862-8bd3-4de8505ca83f" providerId="ADAL" clId="{50248B58-2751-4CC0-977E-8F45C92F8985}" dt="2022-01-15T20:13:36.287" v="194" actId="962"/>
          <ac:picMkLst>
            <pc:docMk/>
            <pc:sldMk cId="472699976" sldId="435"/>
            <ac:picMk id="4" creationId="{5F4B7BF5-E9A3-4344-86FF-B3EE40261AB7}"/>
          </ac:picMkLst>
        </pc:picChg>
      </pc:sldChg>
      <pc:sldChg chg="modSp mod">
        <pc:chgData name="Ali, Manaal (Contractor)" userId="72180b57-9308-4862-8bd3-4de8505ca83f" providerId="ADAL" clId="{50248B58-2751-4CC0-977E-8F45C92F8985}" dt="2022-01-15T20:19:26.305" v="968" actId="13244"/>
        <pc:sldMkLst>
          <pc:docMk/>
          <pc:sldMk cId="0" sldId="4813"/>
        </pc:sldMkLst>
        <pc:spChg chg="ord">
          <ac:chgData name="Ali, Manaal (Contractor)" userId="72180b57-9308-4862-8bd3-4de8505ca83f" providerId="ADAL" clId="{50248B58-2751-4CC0-977E-8F45C92F8985}" dt="2022-01-15T20:19:25.186" v="967" actId="13244"/>
          <ac:spMkLst>
            <pc:docMk/>
            <pc:sldMk cId="0" sldId="4813"/>
            <ac:spMk id="3" creationId="{00000000-0000-0000-0000-000000000000}"/>
          </ac:spMkLst>
        </pc:spChg>
        <pc:picChg chg="mod ord">
          <ac:chgData name="Ali, Manaal (Contractor)" userId="72180b57-9308-4862-8bd3-4de8505ca83f" providerId="ADAL" clId="{50248B58-2751-4CC0-977E-8F45C92F8985}" dt="2022-01-15T20:19:26.305" v="968" actId="13244"/>
          <ac:picMkLst>
            <pc:docMk/>
            <pc:sldMk cId="0" sldId="4813"/>
            <ac:picMk id="4" creationId="{433CA900-4FD1-4403-A05C-08EECD8FF08E}"/>
          </ac:picMkLst>
        </pc:picChg>
        <pc:picChg chg="mod ord">
          <ac:chgData name="Ali, Manaal (Contractor)" userId="72180b57-9308-4862-8bd3-4de8505ca83f" providerId="ADAL" clId="{50248B58-2751-4CC0-977E-8F45C92F8985}" dt="2022-01-15T20:19:21.675" v="966" actId="13244"/>
          <ac:picMkLst>
            <pc:docMk/>
            <pc:sldMk cId="0" sldId="4813"/>
            <ac:picMk id="6" creationId="{BE3E7671-7491-406D-BDE7-9D0D92346BB9}"/>
          </ac:picMkLst>
        </pc:picChg>
      </pc:sldChg>
      <pc:sldChg chg="modSp mod">
        <pc:chgData name="Ali, Manaal (Contractor)" userId="72180b57-9308-4862-8bd3-4de8505ca83f" providerId="ADAL" clId="{50248B58-2751-4CC0-977E-8F45C92F8985}" dt="2022-01-15T20:16:05.557" v="730" actId="962"/>
        <pc:sldMkLst>
          <pc:docMk/>
          <pc:sldMk cId="2918254818" sldId="5684"/>
        </pc:sldMkLst>
        <pc:picChg chg="mod">
          <ac:chgData name="Ali, Manaal (Contractor)" userId="72180b57-9308-4862-8bd3-4de8505ca83f" providerId="ADAL" clId="{50248B58-2751-4CC0-977E-8F45C92F8985}" dt="2022-01-15T20:16:05.557" v="730" actId="962"/>
          <ac:picMkLst>
            <pc:docMk/>
            <pc:sldMk cId="2918254818" sldId="5684"/>
            <ac:picMk id="7" creationId="{F2158A40-6BA9-4161-AC01-AA2D14BA3A1F}"/>
          </ac:picMkLst>
        </pc:picChg>
      </pc:sldChg>
      <pc:sldChg chg="modSp mod">
        <pc:chgData name="Ali, Manaal (Contractor)" userId="72180b57-9308-4862-8bd3-4de8505ca83f" providerId="ADAL" clId="{50248B58-2751-4CC0-977E-8F45C92F8985}" dt="2022-01-15T20:19:35.205" v="969" actId="13244"/>
        <pc:sldMkLst>
          <pc:docMk/>
          <pc:sldMk cId="1357447358" sldId="6104"/>
        </pc:sldMkLst>
        <pc:picChg chg="mod">
          <ac:chgData name="Ali, Manaal (Contractor)" userId="72180b57-9308-4862-8bd3-4de8505ca83f" providerId="ADAL" clId="{50248B58-2751-4CC0-977E-8F45C92F8985}" dt="2022-01-15T20:16:33.692" v="850" actId="962"/>
          <ac:picMkLst>
            <pc:docMk/>
            <pc:sldMk cId="1357447358" sldId="6104"/>
            <ac:picMk id="4" creationId="{07856CDF-34C5-4BE6-94E9-D09881995AD9}"/>
          </ac:picMkLst>
        </pc:picChg>
        <pc:picChg chg="mod ord">
          <ac:chgData name="Ali, Manaal (Contractor)" userId="72180b57-9308-4862-8bd3-4de8505ca83f" providerId="ADAL" clId="{50248B58-2751-4CC0-977E-8F45C92F8985}" dt="2022-01-15T20:19:35.205" v="969" actId="13244"/>
          <ac:picMkLst>
            <pc:docMk/>
            <pc:sldMk cId="1357447358" sldId="6104"/>
            <ac:picMk id="6" creationId="{D687915B-D0D0-4072-9828-5DF33E671324}"/>
          </ac:picMkLst>
        </pc:picChg>
      </pc:sldChg>
      <pc:sldChg chg="modSp mod">
        <pc:chgData name="Ali, Manaal (Contractor)" userId="72180b57-9308-4862-8bd3-4de8505ca83f" providerId="ADAL" clId="{50248B58-2751-4CC0-977E-8F45C92F8985}" dt="2022-01-15T20:16:17.892" v="786" actId="962"/>
        <pc:sldMkLst>
          <pc:docMk/>
          <pc:sldMk cId="2551846949" sldId="6191"/>
        </pc:sldMkLst>
        <pc:picChg chg="mod">
          <ac:chgData name="Ali, Manaal (Contractor)" userId="72180b57-9308-4862-8bd3-4de8505ca83f" providerId="ADAL" clId="{50248B58-2751-4CC0-977E-8F45C92F8985}" dt="2022-01-15T20:16:17.892" v="786" actId="962"/>
          <ac:picMkLst>
            <pc:docMk/>
            <pc:sldMk cId="2551846949" sldId="6191"/>
            <ac:picMk id="8" creationId="{9C64A410-7E47-4A92-B30D-7656C6123E12}"/>
          </ac:picMkLst>
        </pc:picChg>
      </pc:sldChg>
      <pc:sldChg chg="modSp mod">
        <pc:chgData name="Ali, Manaal (Contractor)" userId="72180b57-9308-4862-8bd3-4de8505ca83f" providerId="ADAL" clId="{50248B58-2751-4CC0-977E-8F45C92F8985}" dt="2022-01-15T20:19:56.991" v="971" actId="13244"/>
        <pc:sldMkLst>
          <pc:docMk/>
          <pc:sldMk cId="1671494581" sldId="6192"/>
        </pc:sldMkLst>
        <pc:spChg chg="mod ord">
          <ac:chgData name="Ali, Manaal (Contractor)" userId="72180b57-9308-4862-8bd3-4de8505ca83f" providerId="ADAL" clId="{50248B58-2751-4CC0-977E-8F45C92F8985}" dt="2022-01-15T20:19:56.991" v="971" actId="13244"/>
          <ac:spMkLst>
            <pc:docMk/>
            <pc:sldMk cId="1671494581" sldId="6192"/>
            <ac:spMk id="8" creationId="{E59ED6E9-EEAD-44BC-9302-4A57FE3BC560}"/>
          </ac:spMkLst>
        </pc:spChg>
        <pc:picChg chg="mod">
          <ac:chgData name="Ali, Manaal (Contractor)" userId="72180b57-9308-4862-8bd3-4de8505ca83f" providerId="ADAL" clId="{50248B58-2751-4CC0-977E-8F45C92F8985}" dt="2022-01-15T20:16:54.161" v="910" actId="962"/>
          <ac:picMkLst>
            <pc:docMk/>
            <pc:sldMk cId="1671494581" sldId="6192"/>
            <ac:picMk id="4" creationId="{6ABC0B3C-8A54-4392-AD42-14034AFE8631}"/>
          </ac:picMkLst>
        </pc:picChg>
        <pc:picChg chg="mod ord">
          <ac:chgData name="Ali, Manaal (Contractor)" userId="72180b57-9308-4862-8bd3-4de8505ca83f" providerId="ADAL" clId="{50248B58-2751-4CC0-977E-8F45C92F8985}" dt="2022-01-15T20:19:47.811" v="970" actId="13244"/>
          <ac:picMkLst>
            <pc:docMk/>
            <pc:sldMk cId="1671494581" sldId="6192"/>
            <ac:picMk id="11" creationId="{D063212C-D3FC-4BFB-ADE6-2758A48005FB}"/>
          </ac:picMkLst>
        </pc:picChg>
      </pc:sldChg>
      <pc:sldChg chg="modSp mod">
        <pc:chgData name="Ali, Manaal (Contractor)" userId="72180b57-9308-4862-8bd3-4de8505ca83f" providerId="ADAL" clId="{50248B58-2751-4CC0-977E-8F45C92F8985}" dt="2022-01-15T20:15:19.207" v="520" actId="962"/>
        <pc:sldMkLst>
          <pc:docMk/>
          <pc:sldMk cId="3476581644" sldId="6194"/>
        </pc:sldMkLst>
        <pc:picChg chg="mod">
          <ac:chgData name="Ali, Manaal (Contractor)" userId="72180b57-9308-4862-8bd3-4de8505ca83f" providerId="ADAL" clId="{50248B58-2751-4CC0-977E-8F45C92F8985}" dt="2022-01-15T20:14:54.551" v="432" actId="962"/>
          <ac:picMkLst>
            <pc:docMk/>
            <pc:sldMk cId="3476581644" sldId="6194"/>
            <ac:picMk id="11" creationId="{8409A9C0-F6D2-4C7A-B08C-2B7E20A6264B}"/>
          </ac:picMkLst>
        </pc:picChg>
        <pc:picChg chg="mod">
          <ac:chgData name="Ali, Manaal (Contractor)" userId="72180b57-9308-4862-8bd3-4de8505ca83f" providerId="ADAL" clId="{50248B58-2751-4CC0-977E-8F45C92F8985}" dt="2022-01-15T20:15:06.920" v="470" actId="962"/>
          <ac:picMkLst>
            <pc:docMk/>
            <pc:sldMk cId="3476581644" sldId="6194"/>
            <ac:picMk id="13" creationId="{61F9266A-5418-4E6D-A7EF-2A88FF8D518A}"/>
          </ac:picMkLst>
        </pc:picChg>
        <pc:picChg chg="mod">
          <ac:chgData name="Ali, Manaal (Contractor)" userId="72180b57-9308-4862-8bd3-4de8505ca83f" providerId="ADAL" clId="{50248B58-2751-4CC0-977E-8F45C92F8985}" dt="2022-01-15T20:15:19.207" v="520" actId="962"/>
          <ac:picMkLst>
            <pc:docMk/>
            <pc:sldMk cId="3476581644" sldId="6194"/>
            <ac:picMk id="14" creationId="{8C92C1D1-9B20-42EB-A861-4753496761D7}"/>
          </ac:picMkLst>
        </pc:picChg>
      </pc:sldChg>
      <pc:sldChg chg="modSp mod">
        <pc:chgData name="Ali, Manaal (Contractor)" userId="72180b57-9308-4862-8bd3-4de8505ca83f" providerId="ADAL" clId="{50248B58-2751-4CC0-977E-8F45C92F8985}" dt="2022-01-15T20:15:51.636" v="670" actId="962"/>
        <pc:sldMkLst>
          <pc:docMk/>
          <pc:sldMk cId="872025594" sldId="6195"/>
        </pc:sldMkLst>
        <pc:picChg chg="mod">
          <ac:chgData name="Ali, Manaal (Contractor)" userId="72180b57-9308-4862-8bd3-4de8505ca83f" providerId="ADAL" clId="{50248B58-2751-4CC0-977E-8F45C92F8985}" dt="2022-01-15T20:15:30.159" v="576" actId="962"/>
          <ac:picMkLst>
            <pc:docMk/>
            <pc:sldMk cId="872025594" sldId="6195"/>
            <ac:picMk id="9" creationId="{8749492C-2AEA-4048-9259-696327EF3B4E}"/>
          </ac:picMkLst>
        </pc:picChg>
        <pc:picChg chg="mod">
          <ac:chgData name="Ali, Manaal (Contractor)" userId="72180b57-9308-4862-8bd3-4de8505ca83f" providerId="ADAL" clId="{50248B58-2751-4CC0-977E-8F45C92F8985}" dt="2022-01-15T20:15:43.537" v="638" actId="962"/>
          <ac:picMkLst>
            <pc:docMk/>
            <pc:sldMk cId="872025594" sldId="6195"/>
            <ac:picMk id="11" creationId="{16F5BA2E-F32F-410A-82CE-1C3B705EA109}"/>
          </ac:picMkLst>
        </pc:picChg>
        <pc:picChg chg="mod">
          <ac:chgData name="Ali, Manaal (Contractor)" userId="72180b57-9308-4862-8bd3-4de8505ca83f" providerId="ADAL" clId="{50248B58-2751-4CC0-977E-8F45C92F8985}" dt="2022-01-15T20:15:51.636" v="670" actId="962"/>
          <ac:picMkLst>
            <pc:docMk/>
            <pc:sldMk cId="872025594" sldId="6195"/>
            <ac:picMk id="13" creationId="{59067135-60BE-41F2-91AE-D7E6176FE158}"/>
          </ac:picMkLst>
        </pc:picChg>
      </pc:sldChg>
      <pc:sldChg chg="modSp mod">
        <pc:chgData name="Ali, Manaal (Contractor)" userId="72180b57-9308-4862-8bd3-4de8505ca83f" providerId="ADAL" clId="{50248B58-2751-4CC0-977E-8F45C92F8985}" dt="2022-01-15T20:14:34.997" v="374" actId="962"/>
        <pc:sldMkLst>
          <pc:docMk/>
          <pc:sldMk cId="2973552861" sldId="6197"/>
        </pc:sldMkLst>
        <pc:picChg chg="mod">
          <ac:chgData name="Ali, Manaal (Contractor)" userId="72180b57-9308-4862-8bd3-4de8505ca83f" providerId="ADAL" clId="{50248B58-2751-4CC0-977E-8F45C92F8985}" dt="2022-01-15T20:14:27.927" v="372" actId="962"/>
          <ac:picMkLst>
            <pc:docMk/>
            <pc:sldMk cId="2973552861" sldId="6197"/>
            <ac:picMk id="6" creationId="{CFAC35C6-522B-43C3-BE13-EA2BB5F2F164}"/>
          </ac:picMkLst>
        </pc:picChg>
        <pc:picChg chg="mod">
          <ac:chgData name="Ali, Manaal (Contractor)" userId="72180b57-9308-4862-8bd3-4de8505ca83f" providerId="ADAL" clId="{50248B58-2751-4CC0-977E-8F45C92F8985}" dt="2022-01-15T20:14:32.367" v="373" actId="962"/>
          <ac:picMkLst>
            <pc:docMk/>
            <pc:sldMk cId="2973552861" sldId="6197"/>
            <ac:picMk id="9" creationId="{4B651F13-BDF8-491E-9C63-B38E65D37892}"/>
          </ac:picMkLst>
        </pc:picChg>
        <pc:picChg chg="mod">
          <ac:chgData name="Ali, Manaal (Contractor)" userId="72180b57-9308-4862-8bd3-4de8505ca83f" providerId="ADAL" clId="{50248B58-2751-4CC0-977E-8F45C92F8985}" dt="2022-01-15T20:14:34.997" v="374" actId="962"/>
          <ac:picMkLst>
            <pc:docMk/>
            <pc:sldMk cId="2973552861" sldId="6197"/>
            <ac:picMk id="10" creationId="{8E7D3F94-E289-4B9D-99E5-690B05F7307C}"/>
          </ac:picMkLst>
        </pc:picChg>
      </pc:sldChg>
      <pc:sldChg chg="modSp mod">
        <pc:chgData name="Ali, Manaal (Contractor)" userId="72180b57-9308-4862-8bd3-4de8505ca83f" providerId="ADAL" clId="{50248B58-2751-4CC0-977E-8F45C92F8985}" dt="2022-01-15T20:14:39.208" v="376" actId="962"/>
        <pc:sldMkLst>
          <pc:docMk/>
          <pc:sldMk cId="1726600461" sldId="6198"/>
        </pc:sldMkLst>
        <pc:picChg chg="mod">
          <ac:chgData name="Ali, Manaal (Contractor)" userId="72180b57-9308-4862-8bd3-4de8505ca83f" providerId="ADAL" clId="{50248B58-2751-4CC0-977E-8F45C92F8985}" dt="2022-01-15T20:14:39.208" v="376" actId="962"/>
          <ac:picMkLst>
            <pc:docMk/>
            <pc:sldMk cId="1726600461" sldId="6198"/>
            <ac:picMk id="7" creationId="{860CD3B1-A09C-42D5-955A-5CB6A039EF0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C6A8A-4E24-4744-AF91-2C04391DA9FE}"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423E6-A01B-C943-BCD5-5F6A1E77AEDC}" type="slidenum">
              <a:rPr lang="en-US" smtClean="0"/>
              <a:t>‹#›</a:t>
            </a:fld>
            <a:endParaRPr lang="en-US"/>
          </a:p>
        </p:txBody>
      </p:sp>
    </p:spTree>
    <p:extLst>
      <p:ext uri="{BB962C8B-B14F-4D97-AF65-F5344CB8AC3E}">
        <p14:creationId xmlns:p14="http://schemas.microsoft.com/office/powerpoint/2010/main" val="3572318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423E6-A01B-C943-BCD5-5F6A1E77AE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6</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304809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a:solidFill>
                  <a:schemeClr val="tx1"/>
                </a:solidFill>
                <a:latin typeface="Arial" charset="0"/>
              </a:defRPr>
            </a:lvl1pPr>
            <a:lvl2pPr marL="742950" indent="-285750" defTabSz="965200" eaLnBrk="0" hangingPunct="0">
              <a:defRPr>
                <a:solidFill>
                  <a:schemeClr val="tx1"/>
                </a:solidFill>
                <a:latin typeface="Arial" charset="0"/>
              </a:defRPr>
            </a:lvl2pPr>
            <a:lvl3pPr marL="1143000" indent="-228600" defTabSz="965200" eaLnBrk="0" hangingPunct="0">
              <a:defRPr>
                <a:solidFill>
                  <a:schemeClr val="tx1"/>
                </a:solidFill>
                <a:latin typeface="Arial" charset="0"/>
              </a:defRPr>
            </a:lvl3pPr>
            <a:lvl4pPr marL="1600200" indent="-228600" defTabSz="965200" eaLnBrk="0" hangingPunct="0">
              <a:defRPr>
                <a:solidFill>
                  <a:schemeClr val="tx1"/>
                </a:solidFill>
                <a:latin typeface="Arial" charset="0"/>
              </a:defRPr>
            </a:lvl4pPr>
            <a:lvl5pPr marL="2057400" indent="-228600" defTabSz="965200" eaLnBrk="0" hangingPunct="0">
              <a:defRPr>
                <a:solidFill>
                  <a:schemeClr val="tx1"/>
                </a:solidFill>
                <a:latin typeface="Arial" charset="0"/>
              </a:defRPr>
            </a:lvl5pPr>
            <a:lvl6pPr marL="2514600" indent="-228600" defTabSz="965200" eaLnBrk="0" fontAlgn="base" hangingPunct="0">
              <a:spcBef>
                <a:spcPct val="0"/>
              </a:spcBef>
              <a:spcAft>
                <a:spcPct val="0"/>
              </a:spcAft>
              <a:defRPr>
                <a:solidFill>
                  <a:schemeClr val="tx1"/>
                </a:solidFill>
                <a:latin typeface="Arial" charset="0"/>
              </a:defRPr>
            </a:lvl6pPr>
            <a:lvl7pPr marL="2971800" indent="-228600" defTabSz="965200" eaLnBrk="0" fontAlgn="base" hangingPunct="0">
              <a:spcBef>
                <a:spcPct val="0"/>
              </a:spcBef>
              <a:spcAft>
                <a:spcPct val="0"/>
              </a:spcAft>
              <a:defRPr>
                <a:solidFill>
                  <a:schemeClr val="tx1"/>
                </a:solidFill>
                <a:latin typeface="Arial" charset="0"/>
              </a:defRPr>
            </a:lvl7pPr>
            <a:lvl8pPr marL="3429000" indent="-228600" defTabSz="965200" eaLnBrk="0" fontAlgn="base" hangingPunct="0">
              <a:spcBef>
                <a:spcPct val="0"/>
              </a:spcBef>
              <a:spcAft>
                <a:spcPct val="0"/>
              </a:spcAft>
              <a:defRPr>
                <a:solidFill>
                  <a:schemeClr val="tx1"/>
                </a:solidFill>
                <a:latin typeface="Arial" charset="0"/>
              </a:defRPr>
            </a:lvl8pPr>
            <a:lvl9pPr marL="3886200" indent="-228600" defTabSz="965200" eaLnBrk="0" fontAlgn="base" hangingPunct="0">
              <a:spcBef>
                <a:spcPct val="0"/>
              </a:spcBef>
              <a:spcAft>
                <a:spcPct val="0"/>
              </a:spcAft>
              <a:defRPr>
                <a:solidFill>
                  <a:schemeClr val="tx1"/>
                </a:solidFill>
                <a:latin typeface="Arial" charset="0"/>
              </a:defRPr>
            </a:lvl9pPr>
          </a:lstStyle>
          <a:p>
            <a:pPr eaLnBrk="1" hangingPunct="1"/>
            <a:fld id="{AA981323-11A6-4F61-9FE0-77C1FF17CCAA}" type="slidenum">
              <a:rPr lang="en-US" smtClean="0"/>
              <a:pPr eaLnBrk="1" hangingPunct="1"/>
              <a:t>7</a:t>
            </a:fld>
            <a:endParaRPr lang="en-US" dirty="0"/>
          </a:p>
        </p:txBody>
      </p:sp>
      <p:sp>
        <p:nvSpPr>
          <p:cNvPr id="7171" name="Rectangle 2"/>
          <p:cNvSpPr>
            <a:spLocks noGrp="1" noRot="1" noChangeAspect="1" noChangeArrowheads="1" noTextEdit="1"/>
          </p:cNvSpPr>
          <p:nvPr>
            <p:ph type="sldImg"/>
          </p:nvPr>
        </p:nvSpPr>
        <p:spPr>
          <a:xfrm>
            <a:off x="461963" y="722313"/>
            <a:ext cx="6396037" cy="3598862"/>
          </a:xfrm>
          <a:ln/>
        </p:spPr>
      </p:sp>
      <p:sp>
        <p:nvSpPr>
          <p:cNvPr id="7172" name="Rectangle 3"/>
          <p:cNvSpPr>
            <a:spLocks noGrp="1" noChangeArrowheads="1"/>
          </p:cNvSpPr>
          <p:nvPr>
            <p:ph type="body" idx="1"/>
          </p:nvPr>
        </p:nvSpPr>
        <p:spPr>
          <a:xfrm>
            <a:off x="976313" y="4562475"/>
            <a:ext cx="536257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eaLnBrk="1" hangingPunct="1"/>
            <a:endParaRPr lang="en-US" dirty="0"/>
          </a:p>
        </p:txBody>
      </p:sp>
    </p:spTree>
    <p:extLst>
      <p:ext uri="{BB962C8B-B14F-4D97-AF65-F5344CB8AC3E}">
        <p14:creationId xmlns:p14="http://schemas.microsoft.com/office/powerpoint/2010/main" val="317780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4f53784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4f53784e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 name="Google Shape;117;ga4f53784e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4f53784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4f53784e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 name="Google Shape;117;ga4f53784e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dirty="0"/>
          </a:p>
        </p:txBody>
      </p:sp>
    </p:spTree>
    <p:extLst>
      <p:ext uri="{BB962C8B-B14F-4D97-AF65-F5344CB8AC3E}">
        <p14:creationId xmlns:p14="http://schemas.microsoft.com/office/powerpoint/2010/main" val="2616073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4f53784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4f53784e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 name="Google Shape;117;ga4f53784e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dirty="0"/>
          </a:p>
        </p:txBody>
      </p:sp>
    </p:spTree>
    <p:extLst>
      <p:ext uri="{BB962C8B-B14F-4D97-AF65-F5344CB8AC3E}">
        <p14:creationId xmlns:p14="http://schemas.microsoft.com/office/powerpoint/2010/main" val="271698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45C2879-0F83-4145-B3EA-DF461D3AB55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196005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0.png"/><Relationship Id="rId1" Type="http://schemas.openxmlformats.org/officeDocument/2006/relationships/slideMaster" Target="../slideMasters/slideMaster11.xml"/><Relationship Id="rId4" Type="http://schemas.openxmlformats.org/officeDocument/2006/relationships/image" Target="../media/image12.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3.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3.xml"/><Relationship Id="rId4" Type="http://schemas.openxmlformats.org/officeDocument/2006/relationships/image" Target="../media/image53.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3.xml"/><Relationship Id="rId5" Type="http://schemas.openxmlformats.org/officeDocument/2006/relationships/image" Target="../media/image57.png"/><Relationship Id="rId4" Type="http://schemas.openxmlformats.org/officeDocument/2006/relationships/image" Target="../media/image5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hyperlink" Target="https://www.flickr.com/photos/aukirk/15799999113/" TargetMode="External"/><Relationship Id="rId26" Type="http://schemas.openxmlformats.org/officeDocument/2006/relationships/image" Target="../media/image35.jpeg"/><Relationship Id="rId39" Type="http://schemas.openxmlformats.org/officeDocument/2006/relationships/image" Target="../media/image48.png"/><Relationship Id="rId3" Type="http://schemas.openxmlformats.org/officeDocument/2006/relationships/image" Target="../media/image15.jpeg"/><Relationship Id="rId21" Type="http://schemas.openxmlformats.org/officeDocument/2006/relationships/image" Target="../media/image31.jpeg"/><Relationship Id="rId34" Type="http://schemas.openxmlformats.org/officeDocument/2006/relationships/image" Target="../media/image43.jpe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jpeg"/><Relationship Id="rId25" Type="http://schemas.openxmlformats.org/officeDocument/2006/relationships/image" Target="../media/image34.jpeg"/><Relationship Id="rId33" Type="http://schemas.openxmlformats.org/officeDocument/2006/relationships/image" Target="../media/image42.jpeg"/><Relationship Id="rId38" Type="http://schemas.openxmlformats.org/officeDocument/2006/relationships/image" Target="../media/image47.jpeg"/><Relationship Id="rId2" Type="http://schemas.openxmlformats.org/officeDocument/2006/relationships/image" Target="../media/image14.jpeg"/><Relationship Id="rId16" Type="http://schemas.openxmlformats.org/officeDocument/2006/relationships/image" Target="../media/image28.jpeg"/><Relationship Id="rId20" Type="http://schemas.openxmlformats.org/officeDocument/2006/relationships/image" Target="../media/image30.jpeg"/><Relationship Id="rId29" Type="http://schemas.openxmlformats.org/officeDocument/2006/relationships/image" Target="../media/image38.jpeg"/><Relationship Id="rId41" Type="http://schemas.openxmlformats.org/officeDocument/2006/relationships/image" Target="../media/image50.jpeg"/><Relationship Id="rId1" Type="http://schemas.openxmlformats.org/officeDocument/2006/relationships/slideMaster" Target="../slideMasters/slideMaster4.xml"/><Relationship Id="rId6" Type="http://schemas.openxmlformats.org/officeDocument/2006/relationships/image" Target="../media/image18.jpeg"/><Relationship Id="rId11" Type="http://schemas.openxmlformats.org/officeDocument/2006/relationships/image" Target="../media/image23.jpeg"/><Relationship Id="rId24" Type="http://schemas.openxmlformats.org/officeDocument/2006/relationships/image" Target="../media/image33.png"/><Relationship Id="rId32" Type="http://schemas.openxmlformats.org/officeDocument/2006/relationships/image" Target="../media/image41.jpeg"/><Relationship Id="rId37" Type="http://schemas.openxmlformats.org/officeDocument/2006/relationships/image" Target="../media/image46.png"/><Relationship Id="rId40" Type="http://schemas.openxmlformats.org/officeDocument/2006/relationships/image" Target="../media/image49.jpeg"/><Relationship Id="rId5" Type="http://schemas.openxmlformats.org/officeDocument/2006/relationships/image" Target="../media/image17.jpeg"/><Relationship Id="rId15" Type="http://schemas.openxmlformats.org/officeDocument/2006/relationships/image" Target="../media/image27.jpeg"/><Relationship Id="rId23" Type="http://schemas.openxmlformats.org/officeDocument/2006/relationships/hyperlink" Target="http://www.usertesting.com/blog/2015/11/17/best-books-for-product-managers/" TargetMode="External"/><Relationship Id="rId28" Type="http://schemas.openxmlformats.org/officeDocument/2006/relationships/image" Target="../media/image37.jpeg"/><Relationship Id="rId36" Type="http://schemas.openxmlformats.org/officeDocument/2006/relationships/image" Target="../media/image45.jpeg"/><Relationship Id="rId10" Type="http://schemas.openxmlformats.org/officeDocument/2006/relationships/image" Target="../media/image22.jpeg"/><Relationship Id="rId19" Type="http://schemas.openxmlformats.org/officeDocument/2006/relationships/hyperlink" Target="https://creativecommons.org/licenses/by/3.0/" TargetMode="External"/><Relationship Id="rId31" Type="http://schemas.openxmlformats.org/officeDocument/2006/relationships/image" Target="../media/image40.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2.jpeg"/><Relationship Id="rId27" Type="http://schemas.openxmlformats.org/officeDocument/2006/relationships/image" Target="../media/image36.jpeg"/><Relationship Id="rId30" Type="http://schemas.openxmlformats.org/officeDocument/2006/relationships/image" Target="../media/image39.jpeg"/><Relationship Id="rId35" Type="http://schemas.openxmlformats.org/officeDocument/2006/relationships/image" Target="../media/image4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4.xml"/><Relationship Id="rId4" Type="http://schemas.openxmlformats.org/officeDocument/2006/relationships/image" Target="../media/image5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5.xml"/><Relationship Id="rId5" Type="http://schemas.openxmlformats.org/officeDocument/2006/relationships/image" Target="../media/image57.png"/><Relationship Id="rId4" Type="http://schemas.openxmlformats.org/officeDocument/2006/relationships/image" Target="../media/image5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hyperlink" Target="https://www.flickr.com/photos/aukirk/15799999113/" TargetMode="External"/><Relationship Id="rId26" Type="http://schemas.openxmlformats.org/officeDocument/2006/relationships/image" Target="../media/image35.jpeg"/><Relationship Id="rId39" Type="http://schemas.openxmlformats.org/officeDocument/2006/relationships/image" Target="../media/image48.png"/><Relationship Id="rId3" Type="http://schemas.openxmlformats.org/officeDocument/2006/relationships/image" Target="../media/image15.jpeg"/><Relationship Id="rId21" Type="http://schemas.openxmlformats.org/officeDocument/2006/relationships/image" Target="../media/image31.jpeg"/><Relationship Id="rId34" Type="http://schemas.openxmlformats.org/officeDocument/2006/relationships/image" Target="../media/image43.jpe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jpeg"/><Relationship Id="rId25" Type="http://schemas.openxmlformats.org/officeDocument/2006/relationships/image" Target="../media/image34.jpeg"/><Relationship Id="rId33" Type="http://schemas.openxmlformats.org/officeDocument/2006/relationships/image" Target="../media/image42.jpeg"/><Relationship Id="rId38" Type="http://schemas.openxmlformats.org/officeDocument/2006/relationships/image" Target="../media/image47.jpeg"/><Relationship Id="rId2" Type="http://schemas.openxmlformats.org/officeDocument/2006/relationships/image" Target="../media/image14.jpeg"/><Relationship Id="rId16" Type="http://schemas.openxmlformats.org/officeDocument/2006/relationships/image" Target="../media/image28.jpeg"/><Relationship Id="rId20" Type="http://schemas.openxmlformats.org/officeDocument/2006/relationships/image" Target="../media/image30.jpeg"/><Relationship Id="rId29" Type="http://schemas.openxmlformats.org/officeDocument/2006/relationships/image" Target="../media/image38.jpeg"/><Relationship Id="rId41" Type="http://schemas.openxmlformats.org/officeDocument/2006/relationships/image" Target="../media/image50.jpeg"/><Relationship Id="rId1" Type="http://schemas.openxmlformats.org/officeDocument/2006/relationships/slideMaster" Target="../slideMasters/slideMaster7.xml"/><Relationship Id="rId6" Type="http://schemas.openxmlformats.org/officeDocument/2006/relationships/image" Target="../media/image18.jpeg"/><Relationship Id="rId11" Type="http://schemas.openxmlformats.org/officeDocument/2006/relationships/image" Target="../media/image23.jpeg"/><Relationship Id="rId24" Type="http://schemas.openxmlformats.org/officeDocument/2006/relationships/image" Target="../media/image33.png"/><Relationship Id="rId32" Type="http://schemas.openxmlformats.org/officeDocument/2006/relationships/image" Target="../media/image41.jpeg"/><Relationship Id="rId37" Type="http://schemas.openxmlformats.org/officeDocument/2006/relationships/image" Target="../media/image46.png"/><Relationship Id="rId40" Type="http://schemas.openxmlformats.org/officeDocument/2006/relationships/image" Target="../media/image49.jpeg"/><Relationship Id="rId5" Type="http://schemas.openxmlformats.org/officeDocument/2006/relationships/image" Target="../media/image17.jpeg"/><Relationship Id="rId15" Type="http://schemas.openxmlformats.org/officeDocument/2006/relationships/image" Target="../media/image27.jpeg"/><Relationship Id="rId23" Type="http://schemas.openxmlformats.org/officeDocument/2006/relationships/hyperlink" Target="http://www.usertesting.com/blog/2015/11/17/best-books-for-product-managers/" TargetMode="External"/><Relationship Id="rId28" Type="http://schemas.openxmlformats.org/officeDocument/2006/relationships/image" Target="../media/image37.jpeg"/><Relationship Id="rId36" Type="http://schemas.openxmlformats.org/officeDocument/2006/relationships/image" Target="../media/image45.jpeg"/><Relationship Id="rId10" Type="http://schemas.openxmlformats.org/officeDocument/2006/relationships/image" Target="../media/image22.jpeg"/><Relationship Id="rId19" Type="http://schemas.openxmlformats.org/officeDocument/2006/relationships/hyperlink" Target="https://creativecommons.org/licenses/by/3.0/" TargetMode="External"/><Relationship Id="rId31" Type="http://schemas.openxmlformats.org/officeDocument/2006/relationships/image" Target="../media/image40.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2.jpeg"/><Relationship Id="rId27" Type="http://schemas.openxmlformats.org/officeDocument/2006/relationships/image" Target="../media/image36.jpeg"/><Relationship Id="rId30" Type="http://schemas.openxmlformats.org/officeDocument/2006/relationships/image" Target="../media/image39.jpeg"/><Relationship Id="rId35" Type="http://schemas.openxmlformats.org/officeDocument/2006/relationships/image" Target="../media/image44.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hyperlink" Target="https://pixabay.com/en/binary-code-binary-binary-system-507786/" TargetMode="External"/><Relationship Id="rId7" Type="http://schemas.openxmlformats.org/officeDocument/2006/relationships/hyperlink" Target="http://www.flickr.com/photos/gbpublic/8178539629/" TargetMode="External"/><Relationship Id="rId2" Type="http://schemas.openxmlformats.org/officeDocument/2006/relationships/image" Target="../media/image67.jpeg"/><Relationship Id="rId1" Type="http://schemas.openxmlformats.org/officeDocument/2006/relationships/slideMaster" Target="../slideMasters/slideMaster7.xml"/><Relationship Id="rId6" Type="http://schemas.openxmlformats.org/officeDocument/2006/relationships/hyperlink" Target="https://creativecommons.org/licenses/by-nc-nd/3.0/" TargetMode="External"/><Relationship Id="rId5" Type="http://schemas.openxmlformats.org/officeDocument/2006/relationships/hyperlink" Target="http://flickr.com/photos/oakridgelab/8134349962"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60.png"/><Relationship Id="rId9" Type="http://schemas.openxmlformats.org/officeDocument/2006/relationships/hyperlink" Target="http://visioveritas.wordpress.com/2013/01"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9.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s://www.networkworld.com/article/3227076/lan-wan/network-simulation-or-emulation.html" TargetMode="External"/><Relationship Id="rId2" Type="http://schemas.openxmlformats.org/officeDocument/2006/relationships/image" Target="../media/image70.jpeg"/><Relationship Id="rId1" Type="http://schemas.openxmlformats.org/officeDocument/2006/relationships/slideMaster" Target="../slideMasters/slideMaster7.xml"/><Relationship Id="rId4" Type="http://schemas.openxmlformats.org/officeDocument/2006/relationships/image" Target="../media/image6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3.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tif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68" y="1569996"/>
            <a:ext cx="10363200" cy="1470025"/>
          </a:xfrm>
        </p:spPr>
        <p:txBody>
          <a:bodyPr/>
          <a:lstStyle>
            <a:lvl1pPr>
              <a:defRPr sz="3000" b="1">
                <a:effectLst/>
              </a:defRPr>
            </a:lvl1pPr>
          </a:lstStyle>
          <a:p>
            <a:r>
              <a:rPr lang="en-US"/>
              <a:t>Click to edit Master title style</a:t>
            </a:r>
          </a:p>
        </p:txBody>
      </p:sp>
      <p:sp>
        <p:nvSpPr>
          <p:cNvPr id="3" name="Subtitle 2"/>
          <p:cNvSpPr>
            <a:spLocks noGrp="1"/>
          </p:cNvSpPr>
          <p:nvPr>
            <p:ph type="subTitle" idx="1"/>
          </p:nvPr>
        </p:nvSpPr>
        <p:spPr>
          <a:xfrm>
            <a:off x="235669" y="3252020"/>
            <a:ext cx="8067369" cy="1654278"/>
          </a:xfrm>
        </p:spPr>
        <p:txBody>
          <a:bodyPr anchor="ctr"/>
          <a:lstStyle>
            <a:lvl1pPr marL="0" indent="0" algn="l">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7" name="Text Placeholder 6"/>
          <p:cNvSpPr>
            <a:spLocks noGrp="1"/>
          </p:cNvSpPr>
          <p:nvPr>
            <p:ph type="body" sz="quarter" idx="10"/>
          </p:nvPr>
        </p:nvSpPr>
        <p:spPr>
          <a:xfrm>
            <a:off x="235668" y="5053778"/>
            <a:ext cx="3149600" cy="609600"/>
          </a:xfrm>
        </p:spPr>
        <p:txBody>
          <a:bodyPr>
            <a:normAutofit/>
          </a:bodyPr>
          <a:lstStyle>
            <a:lvl1pPr marL="0" indent="0">
              <a:buNone/>
              <a:defRPr sz="1350"/>
            </a:lvl1pPr>
          </a:lstStyle>
          <a:p>
            <a:pPr lvl="0"/>
            <a:r>
              <a:rPr lang="en-US"/>
              <a:t>Edit Master text styles</a:t>
            </a:r>
          </a:p>
        </p:txBody>
      </p:sp>
      <p:pic>
        <p:nvPicPr>
          <p:cNvPr id="17" name="Picture 2" descr="E:\Projects\L8 Ops\Data\107-71-LS8-2013512-land and water stretch-1.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38922"/>
            <a:ext cx="12192001" cy="12335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CAAA12E-C72D-4E90-9637-A5516F9699A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077585" y="6137273"/>
            <a:ext cx="1521283" cy="418260"/>
          </a:xfrm>
          <a:prstGeom prst="rect">
            <a:avLst/>
          </a:prstGeom>
        </p:spPr>
      </p:pic>
      <p:pic>
        <p:nvPicPr>
          <p:cNvPr id="11" name="Picture 10">
            <a:extLst>
              <a:ext uri="{FF2B5EF4-FFF2-40B4-BE49-F238E27FC236}">
                <a16:creationId xmlns:a16="http://schemas.microsoft.com/office/drawing/2014/main" id="{C89DE437-2136-4F7D-A7D2-4979987C2C29}"/>
              </a:ext>
            </a:extLst>
          </p:cNvPr>
          <p:cNvPicPr>
            <a:picLocks noChangeAspect="1"/>
          </p:cNvPicPr>
          <p:nvPr userDrawn="1"/>
        </p:nvPicPr>
        <p:blipFill>
          <a:blip r:embed="rId4"/>
          <a:stretch>
            <a:fillRect/>
          </a:stretch>
        </p:blipFill>
        <p:spPr>
          <a:xfrm>
            <a:off x="10806388" y="5980437"/>
            <a:ext cx="928412" cy="672850"/>
          </a:xfrm>
          <a:prstGeom prst="rect">
            <a:avLst/>
          </a:prstGeom>
        </p:spPr>
      </p:pic>
      <p:sp>
        <p:nvSpPr>
          <p:cNvPr id="12" name="TextBox 11">
            <a:extLst>
              <a:ext uri="{FF2B5EF4-FFF2-40B4-BE49-F238E27FC236}">
                <a16:creationId xmlns:a16="http://schemas.microsoft.com/office/drawing/2014/main" id="{695A30E8-7E24-4FF7-A624-86BA4C5D8CCC}"/>
              </a:ext>
            </a:extLst>
          </p:cNvPr>
          <p:cNvSpPr txBox="1"/>
          <p:nvPr userDrawn="1"/>
        </p:nvSpPr>
        <p:spPr>
          <a:xfrm>
            <a:off x="3471722" y="6417033"/>
            <a:ext cx="4350871" cy="276999"/>
          </a:xfrm>
          <a:prstGeom prst="rect">
            <a:avLst/>
          </a:prstGeom>
          <a:noFill/>
        </p:spPr>
        <p:txBody>
          <a:bodyPr wrap="none" rtlCol="0">
            <a:spAutoFit/>
          </a:bodyPr>
          <a:lstStyle/>
          <a:p>
            <a:r>
              <a:rPr lang="en-US" sz="1200" b="0" i="1"/>
              <a:t>U.S. Government Pre-decisional – For Government Use Only</a:t>
            </a:r>
          </a:p>
        </p:txBody>
      </p:sp>
    </p:spTree>
    <p:extLst>
      <p:ext uri="{BB962C8B-B14F-4D97-AF65-F5344CB8AC3E}">
        <p14:creationId xmlns:p14="http://schemas.microsoft.com/office/powerpoint/2010/main" val="2333957470"/>
      </p:ext>
    </p:extLst>
  </p:cSld>
  <p:clrMapOvr>
    <a:masterClrMapping/>
  </p:clrMapOvr>
  <p:extLst>
    <p:ext uri="{DCECCB84-F9BA-43D5-87BE-67443E8EF086}">
      <p15:sldGuideLst xmlns:p15="http://schemas.microsoft.com/office/powerpoint/2012/main">
        <p15:guide id="1" pos="10048">
          <p15:clr>
            <a:srgbClr val="FBAE40"/>
          </p15:clr>
        </p15:guide>
        <p15:guide id="2" pos="192">
          <p15:clr>
            <a:srgbClr val="FBAE40"/>
          </p15:clr>
        </p15:guide>
        <p15:guide id="3" orient="horz" pos="39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C2D40C-BB93-45EE-A97F-2A9777AD9364}" type="slidenum">
              <a:rPr lang="en-US" smtClean="0"/>
              <a:t>‹#›</a:t>
            </a:fld>
            <a:endParaRPr lang="en-US"/>
          </a:p>
        </p:txBody>
      </p:sp>
    </p:spTree>
    <p:extLst>
      <p:ext uri="{BB962C8B-B14F-4D97-AF65-F5344CB8AC3E}">
        <p14:creationId xmlns:p14="http://schemas.microsoft.com/office/powerpoint/2010/main" val="10723330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A038-269A-F04F-A9B1-E5D28A5A9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31D6F-A77C-C247-97F1-355FC4C9E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BF516C-4671-E24D-89FC-1BE9E3C19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B86B7-759A-3448-BFC5-1849E32947A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63411F8-7044-B046-8AD2-C6E145120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7E932-C4A2-8747-B820-FFA290ABED7B}"/>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18781527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EB77-CBFD-0242-81DF-262517F62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950357-AF45-A244-809C-1EE7E1CE3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1EBDA4-CD56-C442-9BD8-A458DBA8B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B9F7D-53EA-4C47-AEA9-C5763DF88DB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EA9287C-A2B0-664D-8C6D-7D6F95265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84E52-886D-6841-8727-DEAA32224912}"/>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5052703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D1700-9202-9A46-B314-4E391D694D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CD7283-274A-FE4A-83DC-C2406BFAA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CEEF6-A1DC-DA4B-A204-7EA4CF181A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F10A77E-9C5D-E040-97E6-646704466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AFD4D-6ED2-DB43-B75B-C0F5B32104B7}"/>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14601528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80F50D-61ED-D54F-959F-A61616E5AB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4FC2CB-7603-2442-A59D-254E0B9C0F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A2D61-35CB-7E4C-A5BC-8B6CAFCBBAB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2C29BE-547D-AB41-A4A6-97305D102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D4880-8739-2741-A3D9-9DBDC3D8F67E}"/>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1424191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L9 Title Slide">
    <p:bg>
      <p:bgPr>
        <a:solidFill>
          <a:schemeClr val="tx1"/>
        </a:solidFill>
        <a:effectLst/>
      </p:bgPr>
    </p:bg>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l="4723" r="5078"/>
          <a:stretch>
            <a:fillRect/>
          </a:stretch>
        </p:blipFill>
        <p:spPr bwMode="auto">
          <a:xfrm>
            <a:off x="0" y="-1588"/>
            <a:ext cx="535090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9"/>
          <p:cNvCxnSpPr>
            <a:cxnSpLocks noChangeShapeType="1"/>
          </p:cNvCxnSpPr>
          <p:nvPr/>
        </p:nvCxnSpPr>
        <p:spPr bwMode="auto">
          <a:xfrm>
            <a:off x="6936317" y="0"/>
            <a:ext cx="1219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10"/>
          <p:cNvCxnSpPr>
            <a:cxnSpLocks noChangeShapeType="1"/>
          </p:cNvCxnSpPr>
          <p:nvPr/>
        </p:nvCxnSpPr>
        <p:spPr bwMode="auto">
          <a:xfrm rot="16200000" flipH="1">
            <a:off x="1912379" y="3417887"/>
            <a:ext cx="6858000" cy="190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2349" name="Rectangle 61"/>
          <p:cNvSpPr>
            <a:spLocks noGrp="1" noChangeArrowheads="1"/>
          </p:cNvSpPr>
          <p:nvPr>
            <p:ph type="ctrTitle" sz="quarter"/>
          </p:nvPr>
        </p:nvSpPr>
        <p:spPr>
          <a:xfrm>
            <a:off x="6439438" y="1745604"/>
            <a:ext cx="5047766" cy="1497013"/>
          </a:xfrm>
        </p:spPr>
        <p:txBody>
          <a:bodyPr/>
          <a:lstStyle>
            <a:lvl1pPr>
              <a:defRPr sz="2800">
                <a:solidFill>
                  <a:srgbClr val="FEF031"/>
                </a:solidFill>
                <a:latin typeface="Arial Rounded MT Bold" panose="020F0704030504030204" pitchFamily="34" charset="0"/>
                <a:cs typeface="Arial" panose="020B0604020202020204" pitchFamily="34" charset="0"/>
              </a:defRPr>
            </a:lvl1pPr>
          </a:lstStyle>
          <a:p>
            <a:r>
              <a:rPr lang="en-US"/>
              <a:t>Click to edit Master title style</a:t>
            </a:r>
          </a:p>
        </p:txBody>
      </p:sp>
      <p:sp>
        <p:nvSpPr>
          <p:cNvPr id="12350" name="Rectangle 62"/>
          <p:cNvSpPr>
            <a:spLocks noGrp="1" noChangeArrowheads="1"/>
          </p:cNvSpPr>
          <p:nvPr>
            <p:ph type="subTitle" sz="quarter" idx="1"/>
          </p:nvPr>
        </p:nvSpPr>
        <p:spPr>
          <a:xfrm>
            <a:off x="6439438" y="3568119"/>
            <a:ext cx="5065781" cy="1303338"/>
          </a:xfrm>
          <a:prstGeom prst="rect">
            <a:avLst/>
          </a:prstGeom>
        </p:spPr>
        <p:txBody>
          <a:bodyPr/>
          <a:lstStyle>
            <a:lvl1pPr marL="0" indent="0">
              <a:buFontTx/>
              <a:buNone/>
              <a:defRPr sz="1800">
                <a:solidFill>
                  <a:srgbClr val="FFFFFF"/>
                </a:solidFill>
                <a:latin typeface="Arial" panose="020B0604020202020204" pitchFamily="34" charset="0"/>
                <a:cs typeface="Arial" panose="020B0604020202020204" pitchFamily="34" charset="0"/>
              </a:defRPr>
            </a:lvl1pPr>
          </a:lstStyle>
          <a:p>
            <a:r>
              <a:rPr lang="en-US"/>
              <a:t>Click to edit Master subtitle style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54" y="139982"/>
            <a:ext cx="2276669" cy="838773"/>
          </a:xfrm>
          <a:prstGeom prst="rect">
            <a:avLst/>
          </a:prstGeom>
        </p:spPr>
      </p:pic>
      <p:pic>
        <p:nvPicPr>
          <p:cNvPr id="11" name="Picture 10" descr="nasa-logo-l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5452" y="139982"/>
            <a:ext cx="996722" cy="838773"/>
          </a:xfrm>
          <a:prstGeom prst="rect">
            <a:avLst/>
          </a:prstGeom>
        </p:spPr>
      </p:pic>
    </p:spTree>
    <p:extLst>
      <p:ext uri="{BB962C8B-B14F-4D97-AF65-F5344CB8AC3E}">
        <p14:creationId xmlns:p14="http://schemas.microsoft.com/office/powerpoint/2010/main" val="34591562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Alt L9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ln>
            <a:noFill/>
          </a:ln>
        </p:spPr>
        <p:txBody>
          <a:bodyPr anchor="ctr"/>
          <a:lstStyle>
            <a:lvl1pPr algn="ctr">
              <a:defRPr sz="6000">
                <a:ln>
                  <a:solidFill>
                    <a:schemeClr val="tx1"/>
                  </a:solidFill>
                </a:ln>
                <a:effectLst>
                  <a:outerShdw blurRad="38100" dist="38100" dir="2700000" algn="tl">
                    <a:srgbClr val="000000">
                      <a:alpha val="43137"/>
                    </a:srgbClr>
                  </a:outerShdw>
                </a:effectLst>
                <a:latin typeface="Arial Rounded MT Bold" panose="020F0704030504030204" pitchFamily="34" charset="0"/>
              </a:defRPr>
            </a:lvl1pPr>
          </a:lstStyle>
          <a:p>
            <a:r>
              <a:rPr lang="en-US"/>
              <a:t>Click to add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677862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L9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defRPr sz="6000">
                <a:ln>
                  <a:solidFill>
                    <a:schemeClr val="tx1"/>
                  </a:solidFill>
                </a:ln>
                <a:effectLst>
                  <a:outerShdw blurRad="38100" dist="38100" dir="2700000" algn="tl" rotWithShape="0">
                    <a:prstClr val="black">
                      <a:alpha val="43000"/>
                    </a:prstClr>
                  </a:outerShdw>
                </a:effectLst>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chor="ctr"/>
          <a:lstStyle>
            <a:lvl1pPr marL="0" indent="0" algn="ctr">
              <a:buNone/>
              <a:defRPr sz="2400" b="0">
                <a:ln>
                  <a:solidFill>
                    <a:schemeClr val="tx1"/>
                  </a:solidFill>
                </a:ln>
                <a:solidFill>
                  <a:schemeClr val="bg1"/>
                </a:solidFill>
                <a:effectLst>
                  <a:outerShdw blurRad="50800" dist="38100" dir="2700000" algn="tl" rotWithShape="0">
                    <a:prstClr val="black">
                      <a:alpha val="40000"/>
                    </a:prstClr>
                  </a:outerShdw>
                </a:effectLst>
                <a:latin typeface="Arial Rounded MT Bold" panose="020F07040305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538585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L9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4476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3904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L9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3765" y="932328"/>
            <a:ext cx="5706035" cy="54684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32329"/>
            <a:ext cx="5715000" cy="5468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97D4-722B-714A-9C57-A05760174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31D6FD-7E3C-3A48-99AB-B6C2B4C8C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4536D8-603D-2442-80D3-A696BDF7E7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92BB6E1-85B6-5F42-B9CB-173F9C0E1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88BF5-C268-2D4B-B1E0-C9C6F4835E36}"/>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39383375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L9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5459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L9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0575"/>
          </a:xfrm>
        </p:spPr>
        <p:txBody>
          <a:bodyPr anchor="ctr">
            <a:normAutofit/>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7" y="914401"/>
            <a:ext cx="6721942"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14401"/>
            <a:ext cx="4724400" cy="54863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368658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L9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8894"/>
          </a:xfrm>
        </p:spPr>
        <p:txBody>
          <a:bodyPr anchor="ctr">
            <a:normAutofit/>
          </a:bodyPr>
          <a:lstStyle>
            <a:lvl1pPr>
              <a:defRPr sz="24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7" y="914401"/>
            <a:ext cx="6721941" cy="5486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 y="914401"/>
            <a:ext cx="4715435" cy="5486399"/>
          </a:xfrm>
        </p:spPr>
        <p:txBody>
          <a:bodyPr/>
          <a:lstStyle>
            <a:lvl1pPr marL="233363" indent="-233363" defTabSz="228600">
              <a:buFont typeface="Wingdings" panose="05000000000000000000" pitchFamily="2" charset="2"/>
              <a:buChar char="Ø"/>
              <a:defRPr sz="1600"/>
            </a:lvl1pPr>
            <a:lvl2pPr marL="457200" indent="-231775" defTabSz="228600">
              <a:buFont typeface="Wingdings" panose="05000000000000000000" pitchFamily="2" charset="2"/>
              <a:buChar char="q"/>
              <a:defRPr sz="1400"/>
            </a:lvl2pPr>
            <a:lvl3pPr marL="690563" indent="-233363" defTabSz="228600">
              <a:buFont typeface="Arial" panose="020B0604020202020204" pitchFamily="34" charset="0"/>
              <a:buChar char="»"/>
              <a:defRPr sz="1200"/>
            </a:lvl3pPr>
            <a:lvl4pPr marL="914400" indent="-223838" defTabSz="228600">
              <a:buFont typeface="Arial" panose="020B0604020202020204" pitchFamily="34" charset="0"/>
              <a:buChar char="‒"/>
              <a:defRPr sz="1000"/>
            </a:lvl4pPr>
            <a:lvl5pPr marL="1147763" indent="-233363" defTabSz="228600">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3305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SSC L9 MSR">
    <p:spTree>
      <p:nvGrpSpPr>
        <p:cNvPr id="1" name=""/>
        <p:cNvGrpSpPr/>
        <p:nvPr/>
      </p:nvGrpSpPr>
      <p:grpSpPr>
        <a:xfrm>
          <a:off x="0" y="0"/>
          <a:ext cx="0" cy="0"/>
          <a:chOff x="0" y="0"/>
          <a:chExt cx="0" cy="0"/>
        </a:xfrm>
      </p:grpSpPr>
      <p:sp>
        <p:nvSpPr>
          <p:cNvPr id="9" name="TextBox 8"/>
          <p:cNvSpPr txBox="1"/>
          <p:nvPr/>
        </p:nvSpPr>
        <p:spPr>
          <a:xfrm>
            <a:off x="9750425" y="5045968"/>
            <a:ext cx="2157413" cy="1384995"/>
          </a:xfrm>
          <a:prstGeom prst="rect">
            <a:avLst/>
          </a:prstGeom>
          <a:noFill/>
          <a:ln>
            <a:solidFill>
              <a:schemeClr val="tx1"/>
            </a:solidFill>
          </a:ln>
        </p:spPr>
        <p:txBody>
          <a:bodyPr wrap="square" rtlCol="0">
            <a:spAutoFit/>
          </a:bodyPr>
          <a:lstStyle/>
          <a:p>
            <a:pPr algn="ctr"/>
            <a:r>
              <a:rPr lang="en-US" sz="1400" b="1"/>
              <a:t>Travel</a:t>
            </a:r>
          </a:p>
          <a:p>
            <a:pPr algn="ctr"/>
            <a:endParaRPr lang="en-US" sz="1400" b="1"/>
          </a:p>
          <a:p>
            <a:pPr algn="ctr"/>
            <a:endParaRPr lang="en-US" sz="1400" b="1"/>
          </a:p>
          <a:p>
            <a:pPr algn="ctr"/>
            <a:endParaRPr lang="en-US" sz="1400" b="1"/>
          </a:p>
          <a:p>
            <a:pPr algn="ctr"/>
            <a:endParaRPr lang="en-US" sz="1400" b="1"/>
          </a:p>
          <a:p>
            <a:pPr algn="ctr"/>
            <a:endParaRPr lang="en-US" sz="1400" b="1"/>
          </a:p>
        </p:txBody>
      </p:sp>
      <p:sp>
        <p:nvSpPr>
          <p:cNvPr id="8" name="TextBox 7"/>
          <p:cNvSpPr txBox="1"/>
          <p:nvPr/>
        </p:nvSpPr>
        <p:spPr>
          <a:xfrm>
            <a:off x="9750425" y="876300"/>
            <a:ext cx="2157413" cy="2462213"/>
          </a:xfrm>
          <a:prstGeom prst="rect">
            <a:avLst/>
          </a:prstGeom>
          <a:noFill/>
          <a:ln>
            <a:solidFill>
              <a:schemeClr val="tx1"/>
            </a:solidFill>
          </a:ln>
        </p:spPr>
        <p:txBody>
          <a:bodyPr wrap="square" rtlCol="0">
            <a:spAutoFit/>
          </a:bodyPr>
          <a:lstStyle/>
          <a:p>
            <a:pPr lvl="0" algn="ctr"/>
            <a:r>
              <a:rPr lang="en-US" sz="1400" b="1"/>
              <a:t>Schedule</a:t>
            </a:r>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7758" y="876706"/>
            <a:ext cx="9368088" cy="5554482"/>
          </a:xfrm>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9750425" y="1147665"/>
            <a:ext cx="2157413" cy="2190847"/>
          </a:xfrm>
          <a:ln>
            <a:noFill/>
          </a:ln>
        </p:spPr>
        <p:txBody>
          <a:bodyPr>
            <a:normAutofit/>
          </a:bodyPr>
          <a:lstStyle>
            <a:lvl1pPr>
              <a:defRPr sz="1400" b="0"/>
            </a:lvl1pPr>
            <a:lvl5pPr marL="1828800" indent="0">
              <a:buNone/>
              <a:defRPr/>
            </a:lvl5pPr>
          </a:lstStyle>
          <a:p>
            <a:pPr lvl="0"/>
            <a:r>
              <a:rPr lang="en-US"/>
              <a:t>N/A</a:t>
            </a:r>
          </a:p>
        </p:txBody>
      </p:sp>
      <p:sp>
        <p:nvSpPr>
          <p:cNvPr id="7" name="Text Placeholder 6"/>
          <p:cNvSpPr>
            <a:spLocks noGrp="1"/>
          </p:cNvSpPr>
          <p:nvPr>
            <p:ph type="body" sz="quarter" idx="11" hasCustomPrompt="1"/>
          </p:nvPr>
        </p:nvSpPr>
        <p:spPr>
          <a:xfrm>
            <a:off x="9750425" y="5318450"/>
            <a:ext cx="2157413" cy="1112514"/>
          </a:xfrm>
          <a:ln>
            <a:noFill/>
          </a:ln>
        </p:spPr>
        <p:txBody>
          <a:bodyPr>
            <a:normAutofit/>
          </a:bodyPr>
          <a:lstStyle>
            <a:lvl1pPr>
              <a:defRPr sz="1400" b="0"/>
            </a:lvl1pPr>
          </a:lstStyle>
          <a:p>
            <a:pPr lvl="0"/>
            <a:r>
              <a:rPr lang="en-US"/>
              <a:t>N/A</a:t>
            </a:r>
          </a:p>
        </p:txBody>
      </p:sp>
    </p:spTree>
    <p:extLst>
      <p:ext uri="{BB962C8B-B14F-4D97-AF65-F5344CB8AC3E}">
        <p14:creationId xmlns:p14="http://schemas.microsoft.com/office/powerpoint/2010/main" val="32423400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2BA8C-DC55-3646-9ECE-4914F7580939}"/>
              </a:ext>
            </a:extLst>
          </p:cNvPr>
          <p:cNvSpPr>
            <a:spLocks noGrp="1"/>
          </p:cNvSpPr>
          <p:nvPr>
            <p:ph type="body" sz="quarter" idx="10"/>
          </p:nvPr>
        </p:nvSpPr>
        <p:spPr>
          <a:xfrm>
            <a:off x="285751" y="1263534"/>
            <a:ext cx="11567583" cy="4440883"/>
          </a:xfrm>
          <a:prstGeom prst="rect">
            <a:avLst/>
          </a:prstGeom>
        </p:spPr>
        <p:txBody>
          <a:bodyPr/>
          <a:lstStyle>
            <a:lvl1pPr>
              <a:defRPr sz="2667" b="1">
                <a:solidFill>
                  <a:schemeClr val="bg1"/>
                </a:solidFill>
                <a:latin typeface="Arial" panose="020B0604020202020204" pitchFamily="34" charset="0"/>
                <a:cs typeface="Arial" panose="020B0604020202020204" pitchFamily="34" charset="0"/>
              </a:defRPr>
            </a:lvl1pPr>
            <a:lvl2pPr>
              <a:defRPr sz="2400" b="1">
                <a:solidFill>
                  <a:schemeClr val="bg1"/>
                </a:solidFill>
                <a:latin typeface="Arial" panose="020B0604020202020204" pitchFamily="34" charset="0"/>
                <a:cs typeface="Arial" panose="020B0604020202020204" pitchFamily="34" charset="0"/>
              </a:defRPr>
            </a:lvl2pPr>
            <a:lvl3pPr>
              <a:defRPr sz="2133" b="1">
                <a:solidFill>
                  <a:schemeClr val="bg1"/>
                </a:solidFill>
                <a:latin typeface="Arial" panose="020B0604020202020204" pitchFamily="34" charset="0"/>
                <a:cs typeface="Arial" panose="020B0604020202020204" pitchFamily="34" charset="0"/>
              </a:defRPr>
            </a:lvl3pPr>
            <a:lvl4pPr>
              <a:defRPr sz="1867" b="1">
                <a:solidFill>
                  <a:schemeClr val="bg1"/>
                </a:solidFill>
                <a:latin typeface="Arial" panose="020B0604020202020204" pitchFamily="34" charset="0"/>
                <a:cs typeface="Arial" panose="020B0604020202020204" pitchFamily="34" charset="0"/>
              </a:defRPr>
            </a:lvl4pPr>
            <a:lvl5pPr>
              <a:defRPr sz="1867"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78E6E49-65BF-9447-B9B6-DB160FCC595C}"/>
              </a:ext>
            </a:extLst>
          </p:cNvPr>
          <p:cNvSpPr>
            <a:spLocks noGrp="1"/>
          </p:cNvSpPr>
          <p:nvPr>
            <p:ph type="body" sz="quarter" idx="11" hasCustomPrompt="1"/>
          </p:nvPr>
        </p:nvSpPr>
        <p:spPr>
          <a:xfrm>
            <a:off x="280417" y="293676"/>
            <a:ext cx="11567583" cy="859907"/>
          </a:xfrm>
          <a:prstGeom prst="rect">
            <a:avLst/>
          </a:prstGeom>
        </p:spPr>
        <p:txBody>
          <a:bodyPr lIns="54864" tIns="54864" bIns="54864"/>
          <a:lstStyle>
            <a:lvl1pPr marL="0" indent="0">
              <a:lnSpc>
                <a:spcPts val="3787"/>
              </a:lnSpc>
              <a:spcBef>
                <a:spcPts val="0"/>
              </a:spcBef>
              <a:buFontTx/>
              <a:buNone/>
              <a:defRPr sz="3733" b="1" i="0" baseline="0">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Title</a:t>
            </a:r>
          </a:p>
        </p:txBody>
      </p:sp>
    </p:spTree>
    <p:extLst>
      <p:ext uri="{BB962C8B-B14F-4D97-AF65-F5344CB8AC3E}">
        <p14:creationId xmlns:p14="http://schemas.microsoft.com/office/powerpoint/2010/main" val="17958781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4" name="Slide Number Placeholder 11"/>
          <p:cNvSpPr txBox="1">
            <a:spLocks/>
          </p:cNvSpPr>
          <p:nvPr/>
        </p:nvSpPr>
        <p:spPr>
          <a:xfrm>
            <a:off x="11074400" y="6326191"/>
            <a:ext cx="533400" cy="365125"/>
          </a:xfrm>
          <a:prstGeom prst="rect">
            <a:avLst/>
          </a:prstGeom>
        </p:spPr>
        <p:txBody>
          <a:bodyPr anchor="ctr"/>
          <a:lstStyle>
            <a:defPPr>
              <a:defRPr lang="en-US"/>
            </a:defPPr>
            <a:lvl1pPr algn="r" rtl="0" eaLnBrk="0" fontAlgn="base" hangingPunct="0">
              <a:spcBef>
                <a:spcPct val="0"/>
              </a:spcBef>
              <a:spcAft>
                <a:spcPct val="0"/>
              </a:spcAft>
              <a:defRPr sz="1050" b="1"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defRPr/>
            </a:pPr>
            <a:endParaRPr lang="en-US" sz="1050"/>
          </a:p>
        </p:txBody>
      </p:sp>
      <p:sp>
        <p:nvSpPr>
          <p:cNvPr id="9" name="Title 8"/>
          <p:cNvSpPr>
            <a:spLocks noGrp="1"/>
          </p:cNvSpPr>
          <p:nvPr>
            <p:ph type="title"/>
          </p:nvPr>
        </p:nvSpPr>
        <p:spPr/>
        <p:txBody>
          <a:bodyPr/>
          <a:lstStyle>
            <a:lvl1pPr>
              <a:defRPr sz="2800"/>
            </a:lvl1pPr>
          </a:lstStyle>
          <a:p>
            <a:r>
              <a:rPr lang="en-US"/>
              <a:t>Click to edit Master title style</a:t>
            </a:r>
          </a:p>
        </p:txBody>
      </p:sp>
      <p:sp>
        <p:nvSpPr>
          <p:cNvPr id="16" name="Content Placeholder 2"/>
          <p:cNvSpPr>
            <a:spLocks noGrp="1"/>
          </p:cNvSpPr>
          <p:nvPr>
            <p:ph sz="half" idx="1"/>
          </p:nvPr>
        </p:nvSpPr>
        <p:spPr>
          <a:xfrm>
            <a:off x="505885" y="1252728"/>
            <a:ext cx="11224152" cy="4846320"/>
          </a:xfrm>
        </p:spPr>
        <p:txBody>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443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35668" y="1569994"/>
            <a:ext cx="10363200" cy="1470025"/>
          </a:xfrm>
        </p:spPr>
        <p:txBody>
          <a:bodyPr/>
          <a:lstStyle>
            <a:lvl1pPr>
              <a:defRPr sz="4000" b="1">
                <a:effectLst/>
              </a:defRPr>
            </a:lvl1pPr>
          </a:lstStyle>
          <a:p>
            <a:r>
              <a:rPr lang="en-US"/>
              <a:t>Click to edit Master title style</a:t>
            </a:r>
          </a:p>
        </p:txBody>
      </p:sp>
      <p:sp>
        <p:nvSpPr>
          <p:cNvPr id="3" name="Subtitle 2"/>
          <p:cNvSpPr>
            <a:spLocks noGrp="1"/>
          </p:cNvSpPr>
          <p:nvPr>
            <p:ph type="subTitle" idx="1"/>
          </p:nvPr>
        </p:nvSpPr>
        <p:spPr>
          <a:xfrm>
            <a:off x="235668" y="3252020"/>
            <a:ext cx="8067369" cy="1654278"/>
          </a:xfrm>
        </p:spPr>
        <p:txBody>
          <a:bodyPr anchor="ct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Text Placeholder 6"/>
          <p:cNvSpPr>
            <a:spLocks noGrp="1"/>
          </p:cNvSpPr>
          <p:nvPr>
            <p:ph type="body" sz="quarter" idx="10"/>
          </p:nvPr>
        </p:nvSpPr>
        <p:spPr>
          <a:xfrm>
            <a:off x="235668" y="5053778"/>
            <a:ext cx="3149600" cy="609600"/>
          </a:xfrm>
        </p:spPr>
        <p:txBody>
          <a:bodyPr>
            <a:normAutofit/>
          </a:bodyPr>
          <a:lstStyle>
            <a:lvl1pPr marL="0" indent="0">
              <a:buNone/>
              <a:defRPr sz="1800"/>
            </a:lvl1pPr>
          </a:lstStyle>
          <a:p>
            <a:pPr lvl="0"/>
            <a:r>
              <a:rPr lang="en-US"/>
              <a:t>Click to edit Master text styles</a:t>
            </a:r>
          </a:p>
        </p:txBody>
      </p:sp>
      <p:pic>
        <p:nvPicPr>
          <p:cNvPr id="17" name="Picture 2" descr="E:\Projects\L8 Ops\Data\107-71-LS8-2013512-land and water stretch-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38922"/>
            <a:ext cx="1219200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5" y="204406"/>
            <a:ext cx="2276669" cy="838773"/>
          </a:xfrm>
          <a:prstGeom prst="rect">
            <a:avLst/>
          </a:prstGeom>
        </p:spPr>
      </p:pic>
    </p:spTree>
    <p:extLst>
      <p:ext uri="{BB962C8B-B14F-4D97-AF65-F5344CB8AC3E}">
        <p14:creationId xmlns:p14="http://schemas.microsoft.com/office/powerpoint/2010/main" val="186786124"/>
      </p:ext>
    </p:extLst>
  </p:cSld>
  <p:clrMapOvr>
    <a:masterClrMapping/>
  </p:clrMapOvr>
  <p:extLst>
    <p:ext uri="{DCECCB84-F9BA-43D5-87BE-67443E8EF086}">
      <p15:sldGuideLst xmlns:p15="http://schemas.microsoft.com/office/powerpoint/2012/main">
        <p15:guide id="1" pos="7536">
          <p15:clr>
            <a:srgbClr val="FBAE40"/>
          </p15:clr>
        </p15:guide>
        <p15:guide id="2" pos="144">
          <p15:clr>
            <a:srgbClr val="FBAE40"/>
          </p15:clr>
        </p15:guide>
        <p15:guide id="3" orient="horz" pos="391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0"/>
          </p:nvPr>
        </p:nvSpPr>
        <p:spPr/>
        <p:txBody>
          <a:bodyPr/>
          <a:lstStyle>
            <a:lvl1pPr>
              <a:defRPr sz="1400"/>
            </a:lvl1pPr>
          </a:lstStyle>
          <a:p>
            <a:fld id="{7205A9E1-62E8-9945-8038-3BA0116E23B6}" type="slidenum">
              <a:rPr lang="en-US" smtClean="0"/>
              <a:t>‹#›</a:t>
            </a:fld>
            <a:endParaRPr lang="en-US"/>
          </a:p>
        </p:txBody>
      </p:sp>
      <p:sp>
        <p:nvSpPr>
          <p:cNvPr id="16" name="Content Placeholder 2"/>
          <p:cNvSpPr>
            <a:spLocks noGrp="1"/>
          </p:cNvSpPr>
          <p:nvPr>
            <p:ph sz="half" idx="1"/>
          </p:nvPr>
        </p:nvSpPr>
        <p:spPr>
          <a:xfrm>
            <a:off x="234052" y="1252728"/>
            <a:ext cx="11495985" cy="4482325"/>
          </a:xfrm>
        </p:spPr>
        <p:txBody>
          <a:bodyPr>
            <a:normAutofit/>
          </a:bodyPr>
          <a:lstStyle>
            <a:lvl1pPr>
              <a:defRPr sz="2800" b="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1117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52" y="354605"/>
            <a:ext cx="10467346" cy="646113"/>
          </a:xfrm>
        </p:spPr>
        <p:txBody>
          <a:bodyPr/>
          <a:lstStyle/>
          <a:p>
            <a:r>
              <a:rPr lang="en-US"/>
              <a:t>Click to edit Master title style</a:t>
            </a:r>
          </a:p>
        </p:txBody>
      </p:sp>
      <p:sp>
        <p:nvSpPr>
          <p:cNvPr id="3" name="Content Placeholder 2"/>
          <p:cNvSpPr>
            <a:spLocks noGrp="1"/>
          </p:cNvSpPr>
          <p:nvPr>
            <p:ph sz="half" idx="1"/>
          </p:nvPr>
        </p:nvSpPr>
        <p:spPr>
          <a:xfrm>
            <a:off x="234052" y="1252728"/>
            <a:ext cx="5803953" cy="4473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918" y="1248119"/>
            <a:ext cx="5673524" cy="44739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z="1400"/>
            </a:lvl1pPr>
          </a:lstStyle>
          <a:p>
            <a:fld id="{7205A9E1-62E8-9945-8038-3BA0116E23B6}" type="slidenum">
              <a:rPr lang="en-US" smtClean="0"/>
              <a:t>‹#›</a:t>
            </a:fld>
            <a:endParaRPr lang="en-US"/>
          </a:p>
        </p:txBody>
      </p:sp>
    </p:spTree>
    <p:extLst>
      <p:ext uri="{BB962C8B-B14F-4D97-AF65-F5344CB8AC3E}">
        <p14:creationId xmlns:p14="http://schemas.microsoft.com/office/powerpoint/2010/main" val="4211391797"/>
      </p:ext>
    </p:extLst>
  </p:cSld>
  <p:clrMapOvr>
    <a:masterClrMapping/>
  </p:clrMapOvr>
  <p:extLst>
    <p:ext uri="{DCECCB84-F9BA-43D5-87BE-67443E8EF086}">
      <p15:sldGuideLst xmlns:p15="http://schemas.microsoft.com/office/powerpoint/2012/main">
        <p15:guide id="1" pos="14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54605"/>
            <a:ext cx="10472798" cy="646113"/>
          </a:xfrm>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lvl1pPr>
              <a:defRPr sz="1400"/>
            </a:lvl1pPr>
          </a:lstStyle>
          <a:p>
            <a:fld id="{7205A9E1-62E8-9945-8038-3BA0116E23B6}" type="slidenum">
              <a:rPr lang="en-US" smtClean="0"/>
              <a:t>‹#›</a:t>
            </a:fld>
            <a:endParaRPr lang="en-US"/>
          </a:p>
        </p:txBody>
      </p:sp>
    </p:spTree>
    <p:extLst>
      <p:ext uri="{BB962C8B-B14F-4D97-AF65-F5344CB8AC3E}">
        <p14:creationId xmlns:p14="http://schemas.microsoft.com/office/powerpoint/2010/main" val="1503482129"/>
      </p:ext>
    </p:extLst>
  </p:cSld>
  <p:clrMapOvr>
    <a:masterClrMapping/>
  </p:clrMapOvr>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6374-E19C-294B-830D-A99BBCCBF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7A490-FEDA-F04C-BC06-8EC2ADFF41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A9E28-0EBD-3743-883B-7BF979F3186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C5DF5B4-78AB-DE49-8B27-C107D3EC3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05F97-3647-D04A-A8D2-5FAC8F7954AD}"/>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1221202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727200" y="3124200"/>
            <a:ext cx="8534400" cy="533400"/>
          </a:xfrm>
        </p:spPr>
        <p:txBody>
          <a:bodyPr/>
          <a:lstStyle>
            <a:lvl1pPr algn="ctr">
              <a:defRPr sz="4000"/>
            </a:lvl1pPr>
          </a:lstStyle>
          <a:p>
            <a:r>
              <a:rPr lang="en-US"/>
              <a:t>Click to edit Master title style</a:t>
            </a:r>
          </a:p>
        </p:txBody>
      </p:sp>
      <p:sp>
        <p:nvSpPr>
          <p:cNvPr id="6" name="Slide Number Placeholder 5"/>
          <p:cNvSpPr>
            <a:spLocks noGrp="1"/>
          </p:cNvSpPr>
          <p:nvPr>
            <p:ph type="sldNum" sz="quarter" idx="10"/>
          </p:nvPr>
        </p:nvSpPr>
        <p:spPr/>
        <p:txBody>
          <a:bodyPr/>
          <a:lstStyle>
            <a:lvl1pPr>
              <a:defRPr sz="1400"/>
            </a:lvl1pPr>
          </a:lstStyle>
          <a:p>
            <a:fld id="{7205A9E1-62E8-9945-8038-3BA0116E23B6}" type="slidenum">
              <a:rPr lang="en-US" smtClean="0"/>
              <a:t>‹#›</a:t>
            </a:fld>
            <a:endParaRPr lang="en-US"/>
          </a:p>
        </p:txBody>
      </p:sp>
    </p:spTree>
    <p:extLst>
      <p:ext uri="{BB962C8B-B14F-4D97-AF65-F5344CB8AC3E}">
        <p14:creationId xmlns:p14="http://schemas.microsoft.com/office/powerpoint/2010/main" val="26108700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1400"/>
            </a:lvl1pPr>
          </a:lstStyle>
          <a:p>
            <a:fld id="{7205A9E1-62E8-9945-8038-3BA0116E23B6}" type="slidenum">
              <a:rPr lang="en-US" smtClean="0"/>
              <a:t>‹#›</a:t>
            </a:fld>
            <a:endParaRPr lang="en-US"/>
          </a:p>
        </p:txBody>
      </p:sp>
    </p:spTree>
    <p:extLst>
      <p:ext uri="{BB962C8B-B14F-4D97-AF65-F5344CB8AC3E}">
        <p14:creationId xmlns:p14="http://schemas.microsoft.com/office/powerpoint/2010/main" val="34481309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34052" y="1252728"/>
            <a:ext cx="11637390" cy="2116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4052" y="3481137"/>
            <a:ext cx="11637390" cy="2269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0"/>
          </p:nvPr>
        </p:nvSpPr>
        <p:spPr/>
        <p:txBody>
          <a:bodyPr/>
          <a:lstStyle>
            <a:lvl1pPr>
              <a:defRPr sz="1400"/>
            </a:lvl1pPr>
          </a:lstStyle>
          <a:p>
            <a:fld id="{7205A9E1-62E8-9945-8038-3BA0116E23B6}" type="slidenum">
              <a:rPr lang="en-US" smtClean="0"/>
              <a:t>‹#›</a:t>
            </a:fld>
            <a:endParaRPr lang="en-US"/>
          </a:p>
        </p:txBody>
      </p:sp>
    </p:spTree>
    <p:extLst>
      <p:ext uri="{BB962C8B-B14F-4D97-AF65-F5344CB8AC3E}">
        <p14:creationId xmlns:p14="http://schemas.microsoft.com/office/powerpoint/2010/main" val="27027110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20519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Secondary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68222" y="280416"/>
            <a:ext cx="11923777" cy="475488"/>
          </a:xfrm>
          <a:prstGeom prst="rect">
            <a:avLst/>
          </a:prstGeom>
        </p:spPr>
        <p:txBody>
          <a:bodyPr tIns="0"/>
          <a:lstStyle>
            <a:lvl1pPr marL="0" indent="0">
              <a:buFontTx/>
              <a:buNone/>
              <a:defRPr sz="3733" b="1" i="0" baseline="0">
                <a:solidFill>
                  <a:schemeClr val="tx1"/>
                </a:solidFill>
                <a:latin typeface="Arial" charset="0"/>
                <a:ea typeface="Arial" charset="0"/>
                <a:cs typeface="Arial" charset="0"/>
              </a:defRPr>
            </a:lvl1pPr>
          </a:lstStyle>
          <a:p>
            <a:pPr lvl="0"/>
            <a:r>
              <a:rPr lang="en-US"/>
              <a:t>Title</a:t>
            </a:r>
          </a:p>
          <a:p>
            <a:pPr lvl="0"/>
            <a:endParaRPr lang="en-US"/>
          </a:p>
        </p:txBody>
      </p:sp>
      <p:sp>
        <p:nvSpPr>
          <p:cNvPr id="11" name="Text Placeholder 10">
            <a:extLst>
              <a:ext uri="{FF2B5EF4-FFF2-40B4-BE49-F238E27FC236}">
                <a16:creationId xmlns:a16="http://schemas.microsoft.com/office/drawing/2014/main" id="{7CCB7A6C-7A17-9844-8ACD-5E973059F3D1}"/>
              </a:ext>
            </a:extLst>
          </p:cNvPr>
          <p:cNvSpPr>
            <a:spLocks noGrp="1"/>
          </p:cNvSpPr>
          <p:nvPr>
            <p:ph type="body" sz="quarter" idx="12" hasCustomPrompt="1"/>
          </p:nvPr>
        </p:nvSpPr>
        <p:spPr>
          <a:xfrm>
            <a:off x="268818" y="987552"/>
            <a:ext cx="11923181" cy="4745032"/>
          </a:xfrm>
          <a:prstGeom prst="rect">
            <a:avLst/>
          </a:prstGeom>
        </p:spPr>
        <p:txBody>
          <a:bodyPr/>
          <a:lstStyle>
            <a:lvl1pPr marL="457189" indent="-457189">
              <a:buFont typeface="Wingdings" pitchFamily="2" charset="2"/>
              <a:buChar char="§"/>
              <a:defRPr sz="2933" b="1" i="0" baseline="0">
                <a:solidFill>
                  <a:schemeClr val="tx1"/>
                </a:solidFill>
                <a:latin typeface="Arial" panose="020B0604020202020204" pitchFamily="34" charset="0"/>
                <a:cs typeface="Arial" panose="020B0604020202020204" pitchFamily="34" charset="0"/>
              </a:defRPr>
            </a:lvl1pPr>
            <a:lvl2pPr marL="990575" indent="-380990">
              <a:buFont typeface="Wingdings" pitchFamily="2" charset="2"/>
              <a:buChar char="§"/>
              <a:defRPr sz="2400" b="1" i="0" baseline="0">
                <a:solidFill>
                  <a:schemeClr val="tx1"/>
                </a:solidFill>
                <a:latin typeface="Arial" panose="020B0604020202020204" pitchFamily="34" charset="0"/>
                <a:cs typeface="Arial" panose="020B0604020202020204" pitchFamily="34" charset="0"/>
              </a:defRPr>
            </a:lvl2pPr>
            <a:lvl3pPr marL="1523962" indent="-304792">
              <a:buFont typeface="Wingdings" pitchFamily="2" charset="2"/>
              <a:buChar char="§"/>
              <a:defRPr sz="2133" b="1" i="0" baseline="0">
                <a:solidFill>
                  <a:schemeClr val="tx1"/>
                </a:solidFill>
                <a:latin typeface="Arial" panose="020B0604020202020204" pitchFamily="34" charset="0"/>
                <a:cs typeface="Arial" panose="020B0604020202020204" pitchFamily="34" charset="0"/>
              </a:defRPr>
            </a:lvl3pPr>
            <a:lvl4pPr marL="2133547" indent="-304792">
              <a:buFont typeface="Wingdings" pitchFamily="2" charset="2"/>
              <a:buChar char="§"/>
              <a:defRPr sz="1867" b="1" i="0" baseline="0">
                <a:solidFill>
                  <a:schemeClr val="tx1"/>
                </a:solidFill>
                <a:latin typeface="Arial" panose="020B0604020202020204" pitchFamily="34" charset="0"/>
                <a:cs typeface="Arial" panose="020B0604020202020204" pitchFamily="34" charset="0"/>
              </a:defRPr>
            </a:lvl4pPr>
            <a:lvl5pPr marL="2743131" indent="-304792">
              <a:buFont typeface="Wingdings" pitchFamily="2" charset="2"/>
              <a:buChar char="§"/>
              <a:defRPr b="1" i="0">
                <a:solidFill>
                  <a:schemeClr val="bg1"/>
                </a:solidFill>
                <a:latin typeface="Arial" panose="020B0604020202020204" pitchFamily="34" charset="0"/>
                <a:cs typeface="Arial" panose="020B0604020202020204" pitchFamily="34" charset="0"/>
              </a:defRPr>
            </a:lvl5pPr>
          </a:lstStyle>
          <a:p>
            <a:pPr lvl="0"/>
            <a:r>
              <a:rPr lang="en-US"/>
              <a:t>Bullet 1</a:t>
            </a:r>
          </a:p>
          <a:p>
            <a:pPr lvl="1"/>
            <a:r>
              <a:rPr lang="en-US"/>
              <a:t>Bullet 2</a:t>
            </a:r>
          </a:p>
          <a:p>
            <a:pPr lvl="2"/>
            <a:r>
              <a:rPr lang="en-US"/>
              <a:t>Bullet 3</a:t>
            </a:r>
          </a:p>
          <a:p>
            <a:pPr lvl="3"/>
            <a:r>
              <a:rPr lang="en-US"/>
              <a:t>Bullet 4</a:t>
            </a:r>
          </a:p>
        </p:txBody>
      </p:sp>
      <p:sp>
        <p:nvSpPr>
          <p:cNvPr id="4" name="TextBox 3">
            <a:extLst>
              <a:ext uri="{FF2B5EF4-FFF2-40B4-BE49-F238E27FC236}">
                <a16:creationId xmlns:a16="http://schemas.microsoft.com/office/drawing/2014/main" id="{CCE9AF15-3028-FA4E-AF01-3FFD28DE3321}"/>
              </a:ext>
            </a:extLst>
          </p:cNvPr>
          <p:cNvSpPr txBox="1"/>
          <p:nvPr/>
        </p:nvSpPr>
        <p:spPr>
          <a:xfrm>
            <a:off x="11413061" y="6232645"/>
            <a:ext cx="600851" cy="379656"/>
          </a:xfrm>
          <a:prstGeom prst="rect">
            <a:avLst/>
          </a:prstGeom>
          <a:noFill/>
          <a:ln>
            <a:noFill/>
          </a:ln>
        </p:spPr>
        <p:txBody>
          <a:bodyPr wrap="square" rtlCol="0">
            <a:spAutoFit/>
          </a:bodyPr>
          <a:lstStyle/>
          <a:p>
            <a:pPr algn="r"/>
            <a:fld id="{03610961-D6F9-084D-B4EB-1F6333E61954}" type="slidenum">
              <a:rPr lang="en-US" sz="1867" smtClean="0">
                <a:solidFill>
                  <a:schemeClr val="bg1"/>
                </a:solidFill>
                <a:latin typeface="Arial" charset="0"/>
                <a:ea typeface="Arial" charset="0"/>
                <a:cs typeface="Arial" charset="0"/>
              </a:rPr>
              <a:pPr algn="r"/>
              <a:t>‹#›</a:t>
            </a:fld>
            <a:endParaRPr lang="en-US" sz="1867">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9615118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AEB7-8D58-E04C-8D0B-3F09A4E590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286EB5-44D8-3740-9BD3-A482EC368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A05B40-0653-6F44-8993-ADB79F3C19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F5B4538-6F86-C241-905E-F3EBE9C8A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DBDDF-4C97-6746-AF20-22C91E54DB19}"/>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30071999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Custom Layout 2 1">
    <p:spTree>
      <p:nvGrpSpPr>
        <p:cNvPr id="1" name="Shape 36"/>
        <p:cNvGrpSpPr/>
        <p:nvPr/>
      </p:nvGrpSpPr>
      <p:grpSpPr>
        <a:xfrm>
          <a:off x="0" y="0"/>
          <a:ext cx="0" cy="0"/>
          <a:chOff x="0" y="0"/>
          <a:chExt cx="0" cy="0"/>
        </a:xfrm>
      </p:grpSpPr>
      <p:sp>
        <p:nvSpPr>
          <p:cNvPr id="40" name="Shape 40"/>
          <p:cNvSpPr txBox="1">
            <a:spLocks noGrp="1"/>
          </p:cNvSpPr>
          <p:nvPr>
            <p:ph type="title"/>
          </p:nvPr>
        </p:nvSpPr>
        <p:spPr>
          <a:xfrm>
            <a:off x="327733" y="291300"/>
            <a:ext cx="11361200" cy="11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3733" b="1"/>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title style</a:t>
            </a:r>
            <a:endParaRPr/>
          </a:p>
        </p:txBody>
      </p:sp>
      <p:sp>
        <p:nvSpPr>
          <p:cNvPr id="41" name="Shape 41"/>
          <p:cNvSpPr txBox="1">
            <a:spLocks noGrp="1"/>
          </p:cNvSpPr>
          <p:nvPr>
            <p:ph type="subTitle" idx="1"/>
          </p:nvPr>
        </p:nvSpPr>
        <p:spPr>
          <a:xfrm>
            <a:off x="393400" y="1037800"/>
            <a:ext cx="10323200" cy="4782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133"/>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subtitle style</a:t>
            </a:r>
            <a:endParaRPr/>
          </a:p>
        </p:txBody>
      </p:sp>
      <p:sp>
        <p:nvSpPr>
          <p:cNvPr id="8" name="Shape 43">
            <a:extLst>
              <a:ext uri="{FF2B5EF4-FFF2-40B4-BE49-F238E27FC236}">
                <a16:creationId xmlns:a16="http://schemas.microsoft.com/office/drawing/2014/main" id="{65610619-DDD8-BA43-9021-01B8F811DD02}"/>
              </a:ext>
            </a:extLst>
          </p:cNvPr>
          <p:cNvSpPr txBox="1">
            <a:spLocks noGrp="1"/>
          </p:cNvSpPr>
          <p:nvPr>
            <p:ph type="sldNum" idx="10"/>
          </p:nvPr>
        </p:nvSpPr>
        <p:spPr/>
        <p:txBody>
          <a:bodyPr/>
          <a:lstStyle>
            <a:lvl1pPr algn="l">
              <a:defRPr sz="1867">
                <a:solidFill>
                  <a:srgbClr val="000000"/>
                </a:solidFill>
                <a:latin typeface="Calibri" panose="020F0502020204030204" pitchFamily="34" charset="0"/>
                <a:sym typeface="Calibri" panose="020F0502020204030204" pitchFamily="34" charset="0"/>
              </a:defRPr>
            </a:lvl1pPr>
          </a:lstStyle>
          <a:p>
            <a:fld id="{F3A82590-37EC-5E47-B701-23BD070F9259}" type="slidenum">
              <a:rPr lang="en-US" altLang="en-US" smtClean="0"/>
              <a:pPr/>
              <a:t>‹#›</a:t>
            </a:fld>
            <a:endParaRPr lang="en-US" altLang="en-US"/>
          </a:p>
        </p:txBody>
      </p:sp>
    </p:spTree>
    <p:extLst>
      <p:ext uri="{BB962C8B-B14F-4D97-AF65-F5344CB8AC3E}">
        <p14:creationId xmlns:p14="http://schemas.microsoft.com/office/powerpoint/2010/main" val="2579287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5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C909AFF1-D0E4-CA45-8A27-D2C417A0151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8344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5" name="Text Placeholder 14"/>
          <p:cNvSpPr>
            <a:spLocks noGrp="1"/>
          </p:cNvSpPr>
          <p:nvPr>
            <p:ph type="body" sz="quarter" idx="10" hasCustomPrompt="1"/>
          </p:nvPr>
        </p:nvSpPr>
        <p:spPr>
          <a:xfrm>
            <a:off x="463296" y="304802"/>
            <a:ext cx="11260872" cy="730103"/>
          </a:xfrm>
        </p:spPr>
        <p:txBody>
          <a:bodyPr/>
          <a:lstStyle>
            <a:lvl1pPr marL="0" indent="0">
              <a:buFontTx/>
              <a:buNone/>
              <a:defRPr sz="2700" b="1" i="0">
                <a:solidFill>
                  <a:srgbClr val="F4CC3D"/>
                </a:solidFill>
                <a:effectLst>
                  <a:outerShdw blurRad="38100" dist="38100" dir="2700000" algn="ctr" rotWithShape="0">
                    <a:schemeClr val="tx1">
                      <a:alpha val="43000"/>
                    </a:schemeClr>
                  </a:outerShdw>
                </a:effectLst>
                <a:latin typeface="Arial" charset="0"/>
                <a:ea typeface="Arial" charset="0"/>
                <a:cs typeface="Arial" charset="0"/>
              </a:defRPr>
            </a:lvl1pPr>
            <a:lvl2pPr marL="6858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2pPr>
            <a:lvl3pPr marL="11430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3pPr>
            <a:lvl4pPr marL="16002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4pPr>
            <a:lvl5pPr marL="20574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5pPr>
          </a:lstStyle>
          <a:p>
            <a:pPr lvl="0"/>
            <a:r>
              <a:rPr lang="en-US"/>
              <a:t>Title</a:t>
            </a:r>
          </a:p>
        </p:txBody>
      </p:sp>
      <p:sp>
        <p:nvSpPr>
          <p:cNvPr id="17" name="Text Placeholder 16"/>
          <p:cNvSpPr>
            <a:spLocks noGrp="1"/>
          </p:cNvSpPr>
          <p:nvPr>
            <p:ph type="body" sz="quarter" idx="11"/>
          </p:nvPr>
        </p:nvSpPr>
        <p:spPr>
          <a:xfrm>
            <a:off x="377952" y="1194818"/>
            <a:ext cx="11260667" cy="4409017"/>
          </a:xfrm>
        </p:spPr>
        <p:txBody>
          <a:bodyPr/>
          <a:lstStyle>
            <a:lvl1pPr marL="228600" indent="-228600">
              <a:buClr>
                <a:srgbClr val="F4CC3D"/>
              </a:buClr>
              <a:buFont typeface="Wingdings" charset="2"/>
              <a:buChar char="§"/>
              <a:defRPr sz="2100" b="1" i="0">
                <a:solidFill>
                  <a:schemeClr val="bg1"/>
                </a:solidFill>
                <a:effectLst/>
                <a:latin typeface="Arial" charset="0"/>
                <a:ea typeface="Arial" charset="0"/>
                <a:cs typeface="Arial" charset="0"/>
              </a:defRPr>
            </a:lvl1pPr>
            <a:lvl2pPr marL="685800" indent="-228600">
              <a:buClr>
                <a:srgbClr val="F4CC3D"/>
              </a:buClr>
              <a:buFont typeface="Wingdings" charset="2"/>
              <a:buChar char="§"/>
              <a:defRPr sz="1800"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2pPr>
            <a:lvl3pPr marL="11430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3pPr>
            <a:lvl4pPr marL="16002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4pPr>
            <a:lvl5pPr marL="20574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239653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L9 Title Slide">
    <p:bg>
      <p:bgPr>
        <a:solidFill>
          <a:schemeClr val="tx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l="4723" r="5078"/>
          <a:stretch>
            <a:fillRect/>
          </a:stretch>
        </p:blipFill>
        <p:spPr bwMode="auto">
          <a:xfrm>
            <a:off x="0" y="-1588"/>
            <a:ext cx="535090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9"/>
          <p:cNvCxnSpPr>
            <a:cxnSpLocks noChangeShapeType="1"/>
          </p:cNvCxnSpPr>
          <p:nvPr userDrawn="1"/>
        </p:nvCxnSpPr>
        <p:spPr bwMode="auto">
          <a:xfrm>
            <a:off x="6936317" y="0"/>
            <a:ext cx="1219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10"/>
          <p:cNvCxnSpPr>
            <a:cxnSpLocks noChangeShapeType="1"/>
          </p:cNvCxnSpPr>
          <p:nvPr userDrawn="1"/>
        </p:nvCxnSpPr>
        <p:spPr bwMode="auto">
          <a:xfrm rot="16200000" flipH="1">
            <a:off x="1912379" y="3417887"/>
            <a:ext cx="6858000" cy="190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2349" name="Rectangle 61"/>
          <p:cNvSpPr>
            <a:spLocks noGrp="1" noChangeArrowheads="1"/>
          </p:cNvSpPr>
          <p:nvPr>
            <p:ph type="ctrTitle" sz="quarter"/>
          </p:nvPr>
        </p:nvSpPr>
        <p:spPr>
          <a:xfrm>
            <a:off x="6439438" y="1745604"/>
            <a:ext cx="5047766" cy="1497013"/>
          </a:xfrm>
        </p:spPr>
        <p:txBody>
          <a:bodyPr/>
          <a:lstStyle>
            <a:lvl1pPr>
              <a:defRPr sz="2800">
                <a:solidFill>
                  <a:schemeClr val="bg1"/>
                </a:solidFill>
                <a:latin typeface="+mj-lt"/>
                <a:cs typeface="Arial" panose="020B0604020202020204" pitchFamily="34" charset="0"/>
              </a:defRPr>
            </a:lvl1pPr>
          </a:lstStyle>
          <a:p>
            <a:r>
              <a:rPr lang="en-US"/>
              <a:t>Click to edit Master title style</a:t>
            </a:r>
          </a:p>
        </p:txBody>
      </p:sp>
      <p:sp>
        <p:nvSpPr>
          <p:cNvPr id="12350" name="Rectangle 62"/>
          <p:cNvSpPr>
            <a:spLocks noGrp="1" noChangeArrowheads="1"/>
          </p:cNvSpPr>
          <p:nvPr>
            <p:ph type="subTitle" sz="quarter" idx="1"/>
          </p:nvPr>
        </p:nvSpPr>
        <p:spPr>
          <a:xfrm>
            <a:off x="6439438" y="3568119"/>
            <a:ext cx="5065781" cy="1303338"/>
          </a:xfrm>
          <a:prstGeom prst="rect">
            <a:avLst/>
          </a:prstGeom>
        </p:spPr>
        <p:txBody>
          <a:bodyPr/>
          <a:lstStyle>
            <a:lvl1pPr marL="0" indent="0" algn="ctr">
              <a:buFontTx/>
              <a:buNone/>
              <a:defRPr sz="1800">
                <a:solidFill>
                  <a:srgbClr val="FFFFFF"/>
                </a:solidFill>
                <a:latin typeface="Arial" panose="020B0604020202020204" pitchFamily="34" charset="0"/>
                <a:cs typeface="Arial" panose="020B0604020202020204" pitchFamily="34" charset="0"/>
              </a:defRPr>
            </a:lvl1pPr>
          </a:lstStyle>
          <a:p>
            <a:r>
              <a:rPr lang="en-US"/>
              <a:t>Click to edit Master subtitle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2859" y="290162"/>
            <a:ext cx="1694359" cy="624238"/>
          </a:xfrm>
          <a:prstGeom prst="rect">
            <a:avLst/>
          </a:prstGeom>
        </p:spPr>
      </p:pic>
    </p:spTree>
    <p:extLst>
      <p:ext uri="{BB962C8B-B14F-4D97-AF65-F5344CB8AC3E}">
        <p14:creationId xmlns:p14="http://schemas.microsoft.com/office/powerpoint/2010/main" val="138052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7FC8-733A-4A42-9D29-D372B88650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F9498A-26BB-F446-9054-5049AF06B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784320-8301-C743-8DB9-22BB8444F4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FC701A-1984-0848-A953-365D23C7D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2AE51-9AC8-ED44-9158-FBD3A6C86CFD}"/>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42000872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Alt L9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ln>
            <a:noFill/>
          </a:ln>
        </p:spPr>
        <p:txBody>
          <a:bodyPr anchor="ctr"/>
          <a:lstStyle>
            <a:lvl1pPr algn="ctr">
              <a:defRPr sz="6000">
                <a:ln>
                  <a:solidFill>
                    <a:schemeClr val="tx1"/>
                  </a:solidFill>
                </a:ln>
                <a:effectLst>
                  <a:outerShdw blurRad="38100" dist="38100" dir="2700000" algn="tl">
                    <a:srgbClr val="000000">
                      <a:alpha val="43137"/>
                    </a:srgbClr>
                  </a:outerShdw>
                </a:effectLst>
                <a:latin typeface="Arial Rounded MT Bold" panose="020F0704030504030204" pitchFamily="34" charset="0"/>
              </a:defRPr>
            </a:lvl1pPr>
          </a:lstStyle>
          <a:p>
            <a:r>
              <a:rPr lang="en-US"/>
              <a:t>Click to add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863123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L9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defRPr sz="6000">
                <a:ln>
                  <a:solidFill>
                    <a:schemeClr val="tx1"/>
                  </a:solidFill>
                </a:ln>
                <a:effectLst>
                  <a:outerShdw blurRad="38100" dist="38100" dir="2700000" algn="tl" rotWithShape="0">
                    <a:prstClr val="black">
                      <a:alpha val="43000"/>
                    </a:prstClr>
                  </a:outerShdw>
                </a:effectLst>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chor="ctr"/>
          <a:lstStyle>
            <a:lvl1pPr marL="0" indent="0" algn="ctr">
              <a:buNone/>
              <a:defRPr sz="2400" b="0">
                <a:ln>
                  <a:solidFill>
                    <a:schemeClr val="tx1"/>
                  </a:solidFill>
                </a:ln>
                <a:solidFill>
                  <a:schemeClr val="bg1"/>
                </a:solidFill>
                <a:effectLst>
                  <a:outerShdw blurRad="50800" dist="38100" dir="2700000" algn="tl" rotWithShape="0">
                    <a:prstClr val="black">
                      <a:alpha val="40000"/>
                    </a:prstClr>
                  </a:outerShdw>
                </a:effectLst>
                <a:latin typeface="Arial Rounded MT Bold" panose="020F07040305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16131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L9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D2666E2F-DDCC-6147-892D-EEC06FDF1E8A}"/>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17318438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4DF4DA0C-EF2F-B148-B300-5AE256D7ADDA}"/>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2670552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L9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3765" y="932328"/>
            <a:ext cx="5706035" cy="54684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32329"/>
            <a:ext cx="5715000" cy="54684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ED6CA38-7501-024A-9DE6-EB07955FBC22}"/>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40255153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L9 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E1C396B3-2A24-E64B-AD9D-C06F8B7B5F45}"/>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42793155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L9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0575"/>
          </a:xfrm>
        </p:spPr>
        <p:txBody>
          <a:bodyPr anchor="ctr">
            <a:normAutofit/>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7" y="914401"/>
            <a:ext cx="6721942"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14401"/>
            <a:ext cx="4724400" cy="54863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a16="http://schemas.microsoft.com/office/drawing/2014/main" id="{2E2C1D1E-DAAD-8E47-9C09-2B392BD733E0}"/>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38728184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L9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8894"/>
          </a:xfrm>
        </p:spPr>
        <p:txBody>
          <a:bodyPr anchor="ctr">
            <a:normAutofit/>
          </a:bodyPr>
          <a:lstStyle>
            <a:lvl1pPr>
              <a:defRPr sz="24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7" y="914401"/>
            <a:ext cx="6721941" cy="5486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 y="914401"/>
            <a:ext cx="4715435" cy="5486399"/>
          </a:xfrm>
        </p:spPr>
        <p:txBody>
          <a:bodyPr/>
          <a:lstStyle>
            <a:lvl1pPr marL="233363" indent="-233363" defTabSz="228600">
              <a:buFont typeface="Wingdings" panose="05000000000000000000" pitchFamily="2" charset="2"/>
              <a:buChar char="Ø"/>
              <a:defRPr sz="1600"/>
            </a:lvl1pPr>
            <a:lvl2pPr marL="457200" indent="-231775" defTabSz="228600">
              <a:buFont typeface="Wingdings" panose="05000000000000000000" pitchFamily="2" charset="2"/>
              <a:buChar char="q"/>
              <a:defRPr sz="1400"/>
            </a:lvl2pPr>
            <a:lvl3pPr marL="690563" indent="-233363" defTabSz="228600">
              <a:buFont typeface="Arial" panose="020B0604020202020204" pitchFamily="34" charset="0"/>
              <a:buChar char="»"/>
              <a:defRPr sz="1200"/>
            </a:lvl3pPr>
            <a:lvl4pPr marL="914400" indent="-223838" defTabSz="228600">
              <a:buFont typeface="Arial" panose="020B0604020202020204" pitchFamily="34" charset="0"/>
              <a:buChar char="‒"/>
              <a:defRPr sz="1000"/>
            </a:lvl4pPr>
            <a:lvl5pPr marL="1147763" indent="-233363" defTabSz="228600">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EF695DE-2B49-084B-899E-7BECB6D88A43}"/>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37668415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SSC L9 MSR">
    <p:spTree>
      <p:nvGrpSpPr>
        <p:cNvPr id="1" name=""/>
        <p:cNvGrpSpPr/>
        <p:nvPr/>
      </p:nvGrpSpPr>
      <p:grpSpPr>
        <a:xfrm>
          <a:off x="0" y="0"/>
          <a:ext cx="0" cy="0"/>
          <a:chOff x="0" y="0"/>
          <a:chExt cx="0" cy="0"/>
        </a:xfrm>
      </p:grpSpPr>
      <p:sp>
        <p:nvSpPr>
          <p:cNvPr id="9" name="TextBox 8"/>
          <p:cNvSpPr txBox="1"/>
          <p:nvPr userDrawn="1"/>
        </p:nvSpPr>
        <p:spPr>
          <a:xfrm>
            <a:off x="9750425" y="5045968"/>
            <a:ext cx="2157413" cy="1384995"/>
          </a:xfrm>
          <a:prstGeom prst="rect">
            <a:avLst/>
          </a:prstGeom>
          <a:noFill/>
          <a:ln>
            <a:solidFill>
              <a:schemeClr val="tx1"/>
            </a:solidFill>
          </a:ln>
        </p:spPr>
        <p:txBody>
          <a:bodyPr wrap="square" rtlCol="0">
            <a:spAutoFit/>
          </a:bodyPr>
          <a:lstStyle/>
          <a:p>
            <a:pPr algn="ctr"/>
            <a:r>
              <a:rPr lang="en-US" sz="1400" b="1"/>
              <a:t>Travel</a:t>
            </a:r>
          </a:p>
          <a:p>
            <a:pPr algn="ctr"/>
            <a:endParaRPr lang="en-US" sz="1400" b="1"/>
          </a:p>
          <a:p>
            <a:pPr algn="ctr"/>
            <a:endParaRPr lang="en-US" sz="1400" b="1"/>
          </a:p>
          <a:p>
            <a:pPr algn="ctr"/>
            <a:endParaRPr lang="en-US" sz="1400" b="1"/>
          </a:p>
          <a:p>
            <a:pPr algn="ctr"/>
            <a:endParaRPr lang="en-US" sz="1400" b="1"/>
          </a:p>
          <a:p>
            <a:pPr algn="ctr"/>
            <a:endParaRPr lang="en-US" sz="1400" b="1"/>
          </a:p>
        </p:txBody>
      </p:sp>
      <p:sp>
        <p:nvSpPr>
          <p:cNvPr id="8" name="TextBox 7"/>
          <p:cNvSpPr txBox="1"/>
          <p:nvPr userDrawn="1"/>
        </p:nvSpPr>
        <p:spPr>
          <a:xfrm>
            <a:off x="9750425" y="876300"/>
            <a:ext cx="2157413" cy="2462213"/>
          </a:xfrm>
          <a:prstGeom prst="rect">
            <a:avLst/>
          </a:prstGeom>
          <a:noFill/>
          <a:ln>
            <a:solidFill>
              <a:schemeClr val="tx1"/>
            </a:solidFill>
          </a:ln>
        </p:spPr>
        <p:txBody>
          <a:bodyPr wrap="square" rtlCol="0">
            <a:spAutoFit/>
          </a:bodyPr>
          <a:lstStyle/>
          <a:p>
            <a:pPr lvl="0" algn="ctr"/>
            <a:r>
              <a:rPr lang="en-US" sz="1400" b="1"/>
              <a:t>Schedule</a:t>
            </a:r>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7758" y="876706"/>
            <a:ext cx="9368088" cy="5554482"/>
          </a:xfrm>
          <a:ln>
            <a:solidFill>
              <a:schemeClr val="tx1"/>
            </a:solid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9750425" y="1147665"/>
            <a:ext cx="2157413" cy="2190847"/>
          </a:xfrm>
          <a:ln>
            <a:noFill/>
          </a:ln>
        </p:spPr>
        <p:txBody>
          <a:bodyPr>
            <a:normAutofit/>
          </a:bodyPr>
          <a:lstStyle>
            <a:lvl1pPr>
              <a:defRPr sz="1400" b="0"/>
            </a:lvl1pPr>
            <a:lvl5pPr marL="1828800" indent="0">
              <a:buNone/>
              <a:defRPr/>
            </a:lvl5pPr>
          </a:lstStyle>
          <a:p>
            <a:pPr lvl="0"/>
            <a:r>
              <a:rPr lang="en-US"/>
              <a:t>N/A</a:t>
            </a:r>
          </a:p>
        </p:txBody>
      </p:sp>
      <p:sp>
        <p:nvSpPr>
          <p:cNvPr id="7" name="Text Placeholder 6"/>
          <p:cNvSpPr>
            <a:spLocks noGrp="1"/>
          </p:cNvSpPr>
          <p:nvPr>
            <p:ph type="body" sz="quarter" idx="11" hasCustomPrompt="1"/>
          </p:nvPr>
        </p:nvSpPr>
        <p:spPr>
          <a:xfrm>
            <a:off x="9750425" y="5318450"/>
            <a:ext cx="2157413" cy="1112514"/>
          </a:xfrm>
          <a:ln>
            <a:noFill/>
          </a:ln>
        </p:spPr>
        <p:txBody>
          <a:bodyPr>
            <a:normAutofit/>
          </a:bodyPr>
          <a:lstStyle>
            <a:lvl1pPr>
              <a:defRPr sz="1400" b="0"/>
            </a:lvl1pPr>
          </a:lstStyle>
          <a:p>
            <a:pPr lvl="0"/>
            <a:r>
              <a:rPr lang="en-US"/>
              <a:t>N/A</a:t>
            </a:r>
          </a:p>
        </p:txBody>
      </p:sp>
      <p:sp>
        <p:nvSpPr>
          <p:cNvPr id="10" name="Footer Placeholder 4">
            <a:extLst>
              <a:ext uri="{FF2B5EF4-FFF2-40B4-BE49-F238E27FC236}">
                <a16:creationId xmlns:a16="http://schemas.microsoft.com/office/drawing/2014/main" id="{AB12E658-5636-D14C-9CA0-4C796563867F}"/>
              </a:ext>
            </a:extLst>
          </p:cNvPr>
          <p:cNvSpPr>
            <a:spLocks noGrp="1"/>
          </p:cNvSpPr>
          <p:nvPr>
            <p:ph type="ftr" sz="quarter" idx="12"/>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28725012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Slide Number Placeholder 11"/>
          <p:cNvSpPr txBox="1">
            <a:spLocks/>
          </p:cNvSpPr>
          <p:nvPr userDrawn="1"/>
        </p:nvSpPr>
        <p:spPr>
          <a:xfrm>
            <a:off x="11074400" y="6326191"/>
            <a:ext cx="533400" cy="365125"/>
          </a:xfrm>
          <a:prstGeom prst="rect">
            <a:avLst/>
          </a:prstGeom>
        </p:spPr>
        <p:txBody>
          <a:bodyPr anchor="ctr"/>
          <a:lstStyle>
            <a:defPPr>
              <a:defRPr lang="en-US"/>
            </a:defPPr>
            <a:lvl1pPr algn="r" rtl="0" eaLnBrk="0" fontAlgn="base" hangingPunct="0">
              <a:spcBef>
                <a:spcPct val="0"/>
              </a:spcBef>
              <a:spcAft>
                <a:spcPct val="0"/>
              </a:spcAft>
              <a:defRPr sz="1050" b="1"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defRPr/>
            </a:pPr>
            <a:endParaRPr lang="en-US" sz="1050"/>
          </a:p>
        </p:txBody>
      </p:sp>
      <p:sp>
        <p:nvSpPr>
          <p:cNvPr id="9" name="Title 8"/>
          <p:cNvSpPr>
            <a:spLocks noGrp="1"/>
          </p:cNvSpPr>
          <p:nvPr>
            <p:ph type="title"/>
          </p:nvPr>
        </p:nvSpPr>
        <p:spPr/>
        <p:txBody>
          <a:bodyPr/>
          <a:lstStyle>
            <a:lvl1pPr>
              <a:defRPr sz="2800"/>
            </a:lvl1pPr>
          </a:lstStyle>
          <a:p>
            <a:r>
              <a:rPr lang="en-US"/>
              <a:t>Click to edit Master title style</a:t>
            </a:r>
          </a:p>
        </p:txBody>
      </p:sp>
      <p:sp>
        <p:nvSpPr>
          <p:cNvPr id="16" name="Content Placeholder 2"/>
          <p:cNvSpPr>
            <a:spLocks noGrp="1"/>
          </p:cNvSpPr>
          <p:nvPr>
            <p:ph sz="half" idx="1"/>
          </p:nvPr>
        </p:nvSpPr>
        <p:spPr>
          <a:xfrm>
            <a:off x="505885" y="1252728"/>
            <a:ext cx="11224152" cy="4846320"/>
          </a:xfrm>
        </p:spPr>
        <p:txBody>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D5F44AC-ED92-9542-A443-006CB95DD4E4}"/>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4228988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FF72-CF7E-6B4E-B91C-D10C4D7F1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1CEDF-5EEA-CE4E-978D-69FE3FA10A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DD2E1B-D270-B141-8BCD-4C17EF9222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1D279-4206-6343-8C79-CC6EFD57F75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F66F1BF-7015-7F4B-A985-F20D61BE6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6971B-A2C1-8D4B-9DD5-1FD9E7AADEF7}"/>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3949870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 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582FE60-2562-44F2-A8EC-B3AB11FFAFB4}"/>
              </a:ext>
            </a:extLst>
          </p:cNvPr>
          <p:cNvSpPr txBox="1">
            <a:spLocks/>
          </p:cNvSpPr>
          <p:nvPr userDrawn="1"/>
        </p:nvSpPr>
        <p:spPr>
          <a:xfrm>
            <a:off x="8991600" y="6326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a:t>
            </a:fld>
            <a:endParaRPr lang="en-US"/>
          </a:p>
        </p:txBody>
      </p:sp>
      <p:sp>
        <p:nvSpPr>
          <p:cNvPr id="3" name="Footer Placeholder 4">
            <a:extLst>
              <a:ext uri="{FF2B5EF4-FFF2-40B4-BE49-F238E27FC236}">
                <a16:creationId xmlns:a16="http://schemas.microsoft.com/office/drawing/2014/main" id="{BA839CBF-237C-4744-B012-DE1FF67AB367}"/>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22485752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52F4D4-1D26-4778-8E63-E47FF16BDC14}"/>
              </a:ext>
            </a:extLst>
          </p:cNvPr>
          <p:cNvSpPr txBox="1">
            <a:spLocks/>
          </p:cNvSpPr>
          <p:nvPr userDrawn="1"/>
        </p:nvSpPr>
        <p:spPr>
          <a:xfrm>
            <a:off x="8991600" y="6326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a:t>
            </a:fld>
            <a:endParaRPr lang="en-US"/>
          </a:p>
        </p:txBody>
      </p:sp>
      <p:sp>
        <p:nvSpPr>
          <p:cNvPr id="3" name="Footer Placeholder 4">
            <a:extLst>
              <a:ext uri="{FF2B5EF4-FFF2-40B4-BE49-F238E27FC236}">
                <a16:creationId xmlns:a16="http://schemas.microsoft.com/office/drawing/2014/main" id="{E1ADB218-93C0-2D42-8548-6A861991AD14}"/>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23734949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10CB8-3F6F-4365-AC5C-66872A684EFF}"/>
              </a:ext>
            </a:extLst>
          </p:cNvPr>
          <p:cNvSpPr>
            <a:spLocks noGrp="1"/>
          </p:cNvSpPr>
          <p:nvPr>
            <p:ph type="sldNum" sz="quarter" idx="10"/>
          </p:nvPr>
        </p:nvSpPr>
        <p:spPr>
          <a:xfrm>
            <a:off x="8839200" y="6173797"/>
            <a:ext cx="2743200" cy="365125"/>
          </a:xfrm>
          <a:prstGeom prst="rect">
            <a:avLst/>
          </a:prstGeom>
        </p:spPr>
        <p:txBody>
          <a:bodyPr/>
          <a:lstStyle>
            <a:lvl1pPr>
              <a:defRPr>
                <a:solidFill>
                  <a:schemeClr val="bg1"/>
                </a:solidFill>
              </a:defRPr>
            </a:lvl1pPr>
          </a:lstStyle>
          <a:p>
            <a:fld id="{FC151007-562D-4151-9CE3-155869F4B0AC}" type="slidenum">
              <a:rPr lang="en-US" smtClean="0"/>
              <a:pPr/>
              <a:t>‹#›</a:t>
            </a:fld>
            <a:endParaRPr lang="en-US"/>
          </a:p>
        </p:txBody>
      </p:sp>
      <p:sp>
        <p:nvSpPr>
          <p:cNvPr id="3" name="Footer Placeholder 4">
            <a:extLst>
              <a:ext uri="{FF2B5EF4-FFF2-40B4-BE49-F238E27FC236}">
                <a16:creationId xmlns:a16="http://schemas.microsoft.com/office/drawing/2014/main" id="{14803250-9C4C-B949-A37A-525C6AC98256}"/>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3424727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A253AA-392E-4AAA-BDE7-D2CD71C48186}"/>
              </a:ext>
            </a:extLst>
          </p:cNvPr>
          <p:cNvSpPr>
            <a:spLocks noGrp="1"/>
          </p:cNvSpPr>
          <p:nvPr>
            <p:ph type="sldNum" sz="quarter" idx="10"/>
          </p:nvPr>
        </p:nvSpPr>
        <p:spPr>
          <a:xfrm>
            <a:off x="8839200" y="6173797"/>
            <a:ext cx="2743200" cy="365125"/>
          </a:xfrm>
          <a:prstGeom prst="rect">
            <a:avLst/>
          </a:prstGeom>
        </p:spPr>
        <p:txBody>
          <a:bodyPr/>
          <a:lstStyle>
            <a:lvl1pPr>
              <a:defRPr>
                <a:solidFill>
                  <a:schemeClr val="bg1"/>
                </a:solidFill>
              </a:defRPr>
            </a:lvl1pPr>
          </a:lstStyle>
          <a:p>
            <a:fld id="{FC151007-562D-4151-9CE3-155869F4B0AC}" type="slidenum">
              <a:rPr lang="en-US" smtClean="0"/>
              <a:pPr/>
              <a:t>‹#›</a:t>
            </a:fld>
            <a:endParaRPr lang="en-US"/>
          </a:p>
        </p:txBody>
      </p:sp>
      <p:sp>
        <p:nvSpPr>
          <p:cNvPr id="3" name="Footer Placeholder 4">
            <a:extLst>
              <a:ext uri="{FF2B5EF4-FFF2-40B4-BE49-F238E27FC236}">
                <a16:creationId xmlns:a16="http://schemas.microsoft.com/office/drawing/2014/main" id="{E3192C3E-53B2-6144-991D-9C09CE183286}"/>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37337293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4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2D182C-548E-44DF-9FF2-CC0E775BB175}"/>
              </a:ext>
            </a:extLst>
          </p:cNvPr>
          <p:cNvSpPr>
            <a:spLocks noGrp="1"/>
          </p:cNvSpPr>
          <p:nvPr>
            <p:ph type="sldNum" sz="quarter" idx="10"/>
          </p:nvPr>
        </p:nvSpPr>
        <p:spPr>
          <a:xfrm>
            <a:off x="8839200" y="6173797"/>
            <a:ext cx="2743200" cy="365125"/>
          </a:xfrm>
          <a:prstGeom prst="rect">
            <a:avLst/>
          </a:prstGeom>
        </p:spPr>
        <p:txBody>
          <a:bodyPr/>
          <a:lstStyle>
            <a:lvl1pPr>
              <a:defRPr>
                <a:solidFill>
                  <a:schemeClr val="bg1"/>
                </a:solidFill>
              </a:defRPr>
            </a:lvl1pPr>
          </a:lstStyle>
          <a:p>
            <a:fld id="{FC151007-562D-4151-9CE3-155869F4B0AC}" type="slidenum">
              <a:rPr lang="en-US" smtClean="0"/>
              <a:pPr/>
              <a:t>‹#›</a:t>
            </a:fld>
            <a:endParaRPr lang="en-US"/>
          </a:p>
        </p:txBody>
      </p:sp>
      <p:sp>
        <p:nvSpPr>
          <p:cNvPr id="3" name="Footer Placeholder 4">
            <a:extLst>
              <a:ext uri="{FF2B5EF4-FFF2-40B4-BE49-F238E27FC236}">
                <a16:creationId xmlns:a16="http://schemas.microsoft.com/office/drawing/2014/main" id="{A13A24A1-DE70-B941-A21F-4911B2C6F78A}"/>
              </a:ext>
            </a:extLst>
          </p:cNvPr>
          <p:cNvSpPr>
            <a:spLocks noGrp="1"/>
          </p:cNvSpPr>
          <p:nvPr>
            <p:ph type="ftr" sz="quarter" idx="11"/>
          </p:nvPr>
        </p:nvSpPr>
        <p:spPr>
          <a:xfrm>
            <a:off x="195262" y="6436189"/>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29019338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Custom Layout 2 1">
    <p:spTree>
      <p:nvGrpSpPr>
        <p:cNvPr id="1" name="Shape 36"/>
        <p:cNvGrpSpPr/>
        <p:nvPr/>
      </p:nvGrpSpPr>
      <p:grpSpPr>
        <a:xfrm>
          <a:off x="0" y="0"/>
          <a:ext cx="0" cy="0"/>
          <a:chOff x="0" y="0"/>
          <a:chExt cx="0" cy="0"/>
        </a:xfrm>
      </p:grpSpPr>
      <p:sp>
        <p:nvSpPr>
          <p:cNvPr id="40" name="Shape 40"/>
          <p:cNvSpPr txBox="1">
            <a:spLocks noGrp="1"/>
          </p:cNvSpPr>
          <p:nvPr>
            <p:ph type="title"/>
          </p:nvPr>
        </p:nvSpPr>
        <p:spPr>
          <a:xfrm>
            <a:off x="327733" y="291300"/>
            <a:ext cx="11361200" cy="11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3733" b="1"/>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title style</a:t>
            </a:r>
            <a:endParaRPr/>
          </a:p>
        </p:txBody>
      </p:sp>
      <p:sp>
        <p:nvSpPr>
          <p:cNvPr id="41" name="Shape 41"/>
          <p:cNvSpPr txBox="1">
            <a:spLocks noGrp="1"/>
          </p:cNvSpPr>
          <p:nvPr>
            <p:ph type="subTitle" idx="1"/>
          </p:nvPr>
        </p:nvSpPr>
        <p:spPr>
          <a:xfrm>
            <a:off x="393400" y="1037800"/>
            <a:ext cx="10323200" cy="4782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133"/>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subtitle style</a:t>
            </a:r>
            <a:endParaRPr/>
          </a:p>
        </p:txBody>
      </p:sp>
      <p:sp>
        <p:nvSpPr>
          <p:cNvPr id="8" name="Shape 43">
            <a:extLst>
              <a:ext uri="{FF2B5EF4-FFF2-40B4-BE49-F238E27FC236}">
                <a16:creationId xmlns:a16="http://schemas.microsoft.com/office/drawing/2014/main" id="{65610619-DDD8-BA43-9021-01B8F811DD02}"/>
              </a:ext>
            </a:extLst>
          </p:cNvPr>
          <p:cNvSpPr txBox="1">
            <a:spLocks noGrp="1"/>
          </p:cNvSpPr>
          <p:nvPr>
            <p:ph type="sldNum" idx="10"/>
          </p:nvPr>
        </p:nvSpPr>
        <p:spPr/>
        <p:txBody>
          <a:bodyPr/>
          <a:lstStyle>
            <a:lvl1pPr algn="l">
              <a:defRPr sz="1867">
                <a:solidFill>
                  <a:srgbClr val="000000"/>
                </a:solidFill>
                <a:latin typeface="Calibri" panose="020F0502020204030204" pitchFamily="34" charset="0"/>
                <a:sym typeface="Calibri" panose="020F0502020204030204" pitchFamily="34" charset="0"/>
              </a:defRPr>
            </a:lvl1pPr>
          </a:lstStyle>
          <a:p>
            <a:fld id="{F3A82590-37EC-5E47-B701-23BD070F9259}" type="slidenum">
              <a:rPr lang="en-US" altLang="en-US" smtClean="0"/>
              <a:pPr/>
              <a:t>‹#›</a:t>
            </a:fld>
            <a:endParaRPr lang="en-US" altLang="en-US"/>
          </a:p>
        </p:txBody>
      </p:sp>
    </p:spTree>
    <p:extLst>
      <p:ext uri="{BB962C8B-B14F-4D97-AF65-F5344CB8AC3E}">
        <p14:creationId xmlns:p14="http://schemas.microsoft.com/office/powerpoint/2010/main" val="21779552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2BA8C-DC55-3646-9ECE-4914F7580939}"/>
              </a:ext>
            </a:extLst>
          </p:cNvPr>
          <p:cNvSpPr>
            <a:spLocks noGrp="1"/>
          </p:cNvSpPr>
          <p:nvPr>
            <p:ph type="body" sz="quarter" idx="10"/>
          </p:nvPr>
        </p:nvSpPr>
        <p:spPr>
          <a:xfrm>
            <a:off x="285751" y="1263534"/>
            <a:ext cx="11567583" cy="4440883"/>
          </a:xfrm>
          <a:prstGeom prst="rect">
            <a:avLst/>
          </a:prstGeom>
        </p:spPr>
        <p:txBody>
          <a:bodyPr/>
          <a:lstStyle>
            <a:lvl1pPr>
              <a:defRPr sz="2667" b="1">
                <a:solidFill>
                  <a:schemeClr val="bg1"/>
                </a:solidFill>
                <a:latin typeface="Arial" panose="020B0604020202020204" pitchFamily="34" charset="0"/>
                <a:cs typeface="Arial" panose="020B0604020202020204" pitchFamily="34" charset="0"/>
              </a:defRPr>
            </a:lvl1pPr>
            <a:lvl2pPr>
              <a:defRPr sz="2400" b="1">
                <a:solidFill>
                  <a:schemeClr val="bg1"/>
                </a:solidFill>
                <a:latin typeface="Arial" panose="020B0604020202020204" pitchFamily="34" charset="0"/>
                <a:cs typeface="Arial" panose="020B0604020202020204" pitchFamily="34" charset="0"/>
              </a:defRPr>
            </a:lvl2pPr>
            <a:lvl3pPr>
              <a:defRPr sz="2133" b="1">
                <a:solidFill>
                  <a:schemeClr val="bg1"/>
                </a:solidFill>
                <a:latin typeface="Arial" panose="020B0604020202020204" pitchFamily="34" charset="0"/>
                <a:cs typeface="Arial" panose="020B0604020202020204" pitchFamily="34" charset="0"/>
              </a:defRPr>
            </a:lvl3pPr>
            <a:lvl4pPr>
              <a:defRPr sz="1867" b="1">
                <a:solidFill>
                  <a:schemeClr val="bg1"/>
                </a:solidFill>
                <a:latin typeface="Arial" panose="020B0604020202020204" pitchFamily="34" charset="0"/>
                <a:cs typeface="Arial" panose="020B0604020202020204" pitchFamily="34" charset="0"/>
              </a:defRPr>
            </a:lvl4pPr>
            <a:lvl5pPr>
              <a:defRPr sz="1867" b="1">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78E6E49-65BF-9447-B9B6-DB160FCC595C}"/>
              </a:ext>
            </a:extLst>
          </p:cNvPr>
          <p:cNvSpPr>
            <a:spLocks noGrp="1"/>
          </p:cNvSpPr>
          <p:nvPr>
            <p:ph type="body" sz="quarter" idx="11" hasCustomPrompt="1"/>
          </p:nvPr>
        </p:nvSpPr>
        <p:spPr>
          <a:xfrm>
            <a:off x="280417" y="293676"/>
            <a:ext cx="11567583" cy="859907"/>
          </a:xfrm>
          <a:prstGeom prst="rect">
            <a:avLst/>
          </a:prstGeom>
        </p:spPr>
        <p:txBody>
          <a:bodyPr lIns="54864" tIns="54864" bIns="54864"/>
          <a:lstStyle>
            <a:lvl1pPr marL="0" indent="0">
              <a:lnSpc>
                <a:spcPts val="3787"/>
              </a:lnSpc>
              <a:spcBef>
                <a:spcPts val="0"/>
              </a:spcBef>
              <a:buFontTx/>
              <a:buNone/>
              <a:defRPr sz="3733" b="1" i="0" baseline="0">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Title</a:t>
            </a:r>
          </a:p>
        </p:txBody>
      </p:sp>
    </p:spTree>
    <p:extLst>
      <p:ext uri="{BB962C8B-B14F-4D97-AF65-F5344CB8AC3E}">
        <p14:creationId xmlns:p14="http://schemas.microsoft.com/office/powerpoint/2010/main" val="23226729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5" name="Text Placeholder 14"/>
          <p:cNvSpPr>
            <a:spLocks noGrp="1"/>
          </p:cNvSpPr>
          <p:nvPr>
            <p:ph type="body" sz="quarter" idx="10" hasCustomPrompt="1"/>
          </p:nvPr>
        </p:nvSpPr>
        <p:spPr>
          <a:xfrm>
            <a:off x="463296" y="304802"/>
            <a:ext cx="11260872" cy="730103"/>
          </a:xfrm>
        </p:spPr>
        <p:txBody>
          <a:bodyPr/>
          <a:lstStyle>
            <a:lvl1pPr marL="0" indent="0">
              <a:buFontTx/>
              <a:buNone/>
              <a:defRPr sz="2700" b="1" i="0">
                <a:solidFill>
                  <a:srgbClr val="F4CC3D"/>
                </a:solidFill>
                <a:effectLst>
                  <a:outerShdw blurRad="38100" dist="38100" dir="2700000" algn="ctr" rotWithShape="0">
                    <a:schemeClr val="tx1">
                      <a:alpha val="43000"/>
                    </a:schemeClr>
                  </a:outerShdw>
                </a:effectLst>
                <a:latin typeface="Arial" charset="0"/>
                <a:ea typeface="Arial" charset="0"/>
                <a:cs typeface="Arial" charset="0"/>
              </a:defRPr>
            </a:lvl1pPr>
            <a:lvl2pPr marL="6858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2pPr>
            <a:lvl3pPr marL="11430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3pPr>
            <a:lvl4pPr marL="16002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4pPr>
            <a:lvl5pPr marL="20574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5pPr>
          </a:lstStyle>
          <a:p>
            <a:pPr lvl="0"/>
            <a:r>
              <a:rPr lang="en-US"/>
              <a:t>Title</a:t>
            </a:r>
          </a:p>
        </p:txBody>
      </p:sp>
      <p:sp>
        <p:nvSpPr>
          <p:cNvPr id="17" name="Text Placeholder 16"/>
          <p:cNvSpPr>
            <a:spLocks noGrp="1"/>
          </p:cNvSpPr>
          <p:nvPr>
            <p:ph type="body" sz="quarter" idx="11"/>
          </p:nvPr>
        </p:nvSpPr>
        <p:spPr>
          <a:xfrm>
            <a:off x="377952" y="1194818"/>
            <a:ext cx="11260667" cy="4409017"/>
          </a:xfrm>
        </p:spPr>
        <p:txBody>
          <a:bodyPr/>
          <a:lstStyle>
            <a:lvl1pPr marL="228600" indent="-228600">
              <a:buClr>
                <a:srgbClr val="F4CC3D"/>
              </a:buClr>
              <a:buFont typeface="Wingdings" charset="2"/>
              <a:buChar char="§"/>
              <a:defRPr sz="2100" b="1" i="0">
                <a:solidFill>
                  <a:schemeClr val="bg1"/>
                </a:solidFill>
                <a:effectLst/>
                <a:latin typeface="Arial" charset="0"/>
                <a:ea typeface="Arial" charset="0"/>
                <a:cs typeface="Arial" charset="0"/>
              </a:defRPr>
            </a:lvl1pPr>
            <a:lvl2pPr marL="685800" indent="-228600">
              <a:buClr>
                <a:srgbClr val="F4CC3D"/>
              </a:buClr>
              <a:buFont typeface="Wingdings" charset="2"/>
              <a:buChar char="§"/>
              <a:defRPr sz="1800"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2pPr>
            <a:lvl3pPr marL="11430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3pPr>
            <a:lvl4pPr marL="16002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4pPr>
            <a:lvl5pPr marL="20574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041676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5 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582FE60-2562-44F2-A8EC-B3AB11FFAFB4}"/>
              </a:ext>
            </a:extLst>
          </p:cNvPr>
          <p:cNvSpPr txBox="1">
            <a:spLocks/>
          </p:cNvSpPr>
          <p:nvPr userDrawn="1"/>
        </p:nvSpPr>
        <p:spPr>
          <a:xfrm>
            <a:off x="8991600" y="6326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a:t>
            </a:fld>
            <a:endParaRPr lang="en-US"/>
          </a:p>
        </p:txBody>
      </p:sp>
    </p:spTree>
    <p:extLst>
      <p:ext uri="{BB962C8B-B14F-4D97-AF65-F5344CB8AC3E}">
        <p14:creationId xmlns:p14="http://schemas.microsoft.com/office/powerpoint/2010/main" val="39332746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L9 Title Slide">
    <p:bg>
      <p:bgPr>
        <a:solidFill>
          <a:schemeClr val="tx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l="4723" r="5078"/>
          <a:stretch>
            <a:fillRect/>
          </a:stretch>
        </p:blipFill>
        <p:spPr bwMode="auto">
          <a:xfrm>
            <a:off x="0" y="-1588"/>
            <a:ext cx="535090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9"/>
          <p:cNvCxnSpPr>
            <a:cxnSpLocks noChangeShapeType="1"/>
          </p:cNvCxnSpPr>
          <p:nvPr userDrawn="1"/>
        </p:nvCxnSpPr>
        <p:spPr bwMode="auto">
          <a:xfrm>
            <a:off x="6936317" y="0"/>
            <a:ext cx="1219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10"/>
          <p:cNvCxnSpPr>
            <a:cxnSpLocks noChangeShapeType="1"/>
          </p:cNvCxnSpPr>
          <p:nvPr userDrawn="1"/>
        </p:nvCxnSpPr>
        <p:spPr bwMode="auto">
          <a:xfrm rot="16200000" flipH="1">
            <a:off x="1912379" y="3417887"/>
            <a:ext cx="6858000" cy="190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2349" name="Rectangle 61"/>
          <p:cNvSpPr>
            <a:spLocks noGrp="1" noChangeArrowheads="1"/>
          </p:cNvSpPr>
          <p:nvPr>
            <p:ph type="ctrTitle" sz="quarter"/>
          </p:nvPr>
        </p:nvSpPr>
        <p:spPr>
          <a:xfrm>
            <a:off x="6439438" y="1745604"/>
            <a:ext cx="5047766" cy="1497013"/>
          </a:xfrm>
        </p:spPr>
        <p:txBody>
          <a:bodyPr/>
          <a:lstStyle>
            <a:lvl1pPr>
              <a:defRPr sz="2800">
                <a:solidFill>
                  <a:srgbClr val="FEF031"/>
                </a:solidFill>
                <a:latin typeface="Arial Rounded MT Bold" panose="020F0704030504030204" pitchFamily="34" charset="0"/>
                <a:cs typeface="Arial" panose="020B0604020202020204" pitchFamily="34" charset="0"/>
              </a:defRPr>
            </a:lvl1pPr>
          </a:lstStyle>
          <a:p>
            <a:r>
              <a:rPr lang="en-US"/>
              <a:t>Click to edit Master title style</a:t>
            </a:r>
          </a:p>
        </p:txBody>
      </p:sp>
      <p:sp>
        <p:nvSpPr>
          <p:cNvPr id="12350" name="Rectangle 62"/>
          <p:cNvSpPr>
            <a:spLocks noGrp="1" noChangeArrowheads="1"/>
          </p:cNvSpPr>
          <p:nvPr>
            <p:ph type="subTitle" sz="quarter" idx="1"/>
          </p:nvPr>
        </p:nvSpPr>
        <p:spPr>
          <a:xfrm>
            <a:off x="6439438" y="3568119"/>
            <a:ext cx="5065781" cy="1303338"/>
          </a:xfrm>
          <a:prstGeom prst="rect">
            <a:avLst/>
          </a:prstGeom>
        </p:spPr>
        <p:txBody>
          <a:bodyPr/>
          <a:lstStyle>
            <a:lvl1pPr marL="0" indent="0">
              <a:buFontTx/>
              <a:buNone/>
              <a:defRPr sz="1800">
                <a:solidFill>
                  <a:srgbClr val="FFFFFF"/>
                </a:solidFill>
                <a:latin typeface="Arial" panose="020B0604020202020204" pitchFamily="34" charset="0"/>
                <a:cs typeface="Arial" panose="020B0604020202020204" pitchFamily="34" charset="0"/>
              </a:defRPr>
            </a:lvl1pPr>
          </a:lstStyle>
          <a:p>
            <a:r>
              <a:rPr lang="en-US"/>
              <a:t>Click to edit Master subtitle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3954" y="139982"/>
            <a:ext cx="2276669" cy="838773"/>
          </a:xfrm>
          <a:prstGeom prst="rect">
            <a:avLst/>
          </a:prstGeom>
        </p:spPr>
      </p:pic>
      <p:pic>
        <p:nvPicPr>
          <p:cNvPr id="11" name="Picture 10" descr="nasa-logo-lg.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75452" y="139982"/>
            <a:ext cx="996722" cy="838773"/>
          </a:xfrm>
          <a:prstGeom prst="rect">
            <a:avLst/>
          </a:prstGeom>
        </p:spPr>
      </p:pic>
    </p:spTree>
    <p:extLst>
      <p:ext uri="{BB962C8B-B14F-4D97-AF65-F5344CB8AC3E}">
        <p14:creationId xmlns:p14="http://schemas.microsoft.com/office/powerpoint/2010/main" val="1059580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B713-2363-9C43-A97A-C92F002560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5AFF22-EDBD-F745-8B02-8650D1AD9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B8E32-D7DE-5741-B3DD-52DAC6B4EA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DE0F3A-CE84-7143-9180-07D04E74FF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9DA4D2-2546-2549-8A93-F3EFAE9467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BF804D-2B06-6148-B6A8-E2B99343E93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FE3E414-7F26-C24C-88DC-6539C2A1D0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9AF493-1939-874B-A975-5094F465751F}"/>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320258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Alt L9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ln>
            <a:noFill/>
          </a:ln>
        </p:spPr>
        <p:txBody>
          <a:bodyPr anchor="ctr"/>
          <a:lstStyle>
            <a:lvl1pPr algn="ctr">
              <a:defRPr sz="6000">
                <a:ln>
                  <a:solidFill>
                    <a:schemeClr val="tx1"/>
                  </a:solidFill>
                </a:ln>
                <a:effectLst>
                  <a:outerShdw blurRad="38100" dist="38100" dir="2700000" algn="tl">
                    <a:srgbClr val="000000">
                      <a:alpha val="43137"/>
                    </a:srgbClr>
                  </a:outerShdw>
                </a:effectLst>
                <a:latin typeface="Arial Rounded MT Bold" panose="020F0704030504030204" pitchFamily="34" charset="0"/>
              </a:defRPr>
            </a:lvl1pPr>
          </a:lstStyle>
          <a:p>
            <a:r>
              <a:rPr lang="en-US"/>
              <a:t>Click to add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61231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L9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defRPr sz="6000">
                <a:ln>
                  <a:solidFill>
                    <a:schemeClr val="tx1"/>
                  </a:solidFill>
                </a:ln>
                <a:effectLst>
                  <a:outerShdw blurRad="38100" dist="38100" dir="2700000" algn="tl" rotWithShape="0">
                    <a:prstClr val="black">
                      <a:alpha val="43000"/>
                    </a:prstClr>
                  </a:outerShdw>
                </a:effectLst>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chor="ctr"/>
          <a:lstStyle>
            <a:lvl1pPr marL="0" indent="0" algn="ctr">
              <a:buNone/>
              <a:defRPr sz="2400" b="0">
                <a:ln>
                  <a:solidFill>
                    <a:schemeClr val="tx1"/>
                  </a:solidFill>
                </a:ln>
                <a:solidFill>
                  <a:schemeClr val="bg1"/>
                </a:solidFill>
                <a:effectLst>
                  <a:outerShdw blurRad="50800" dist="38100" dir="2700000" algn="tl" rotWithShape="0">
                    <a:prstClr val="black">
                      <a:alpha val="40000"/>
                    </a:prstClr>
                  </a:outerShdw>
                </a:effectLst>
                <a:latin typeface="Arial Rounded MT Bold" panose="020F07040305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404298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L9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1110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0996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L9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3765" y="932328"/>
            <a:ext cx="5706035" cy="54684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32329"/>
            <a:ext cx="5715000" cy="54684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27565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L9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476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L9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0575"/>
          </a:xfrm>
        </p:spPr>
        <p:txBody>
          <a:bodyPr anchor="ctr">
            <a:normAutofit/>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7" y="914401"/>
            <a:ext cx="6721942"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14401"/>
            <a:ext cx="4724400" cy="54863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525552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L9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8894"/>
          </a:xfrm>
        </p:spPr>
        <p:txBody>
          <a:bodyPr anchor="ctr">
            <a:normAutofit/>
          </a:bodyPr>
          <a:lstStyle>
            <a:lvl1pPr>
              <a:defRPr sz="24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7" y="914401"/>
            <a:ext cx="6721941" cy="5486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 y="914401"/>
            <a:ext cx="4715435" cy="5486399"/>
          </a:xfrm>
        </p:spPr>
        <p:txBody>
          <a:bodyPr/>
          <a:lstStyle>
            <a:lvl1pPr marL="233363" indent="-233363" defTabSz="228600">
              <a:buFont typeface="Wingdings" panose="05000000000000000000" pitchFamily="2" charset="2"/>
              <a:buChar char="Ø"/>
              <a:defRPr sz="1600"/>
            </a:lvl1pPr>
            <a:lvl2pPr marL="457200" indent="-231775" defTabSz="228600">
              <a:buFont typeface="Wingdings" panose="05000000000000000000" pitchFamily="2" charset="2"/>
              <a:buChar char="q"/>
              <a:defRPr sz="1400"/>
            </a:lvl2pPr>
            <a:lvl3pPr marL="690563" indent="-233363" defTabSz="228600">
              <a:buFont typeface="Arial" panose="020B0604020202020204" pitchFamily="34" charset="0"/>
              <a:buChar char="»"/>
              <a:defRPr sz="1200"/>
            </a:lvl3pPr>
            <a:lvl4pPr marL="914400" indent="-223838" defTabSz="228600">
              <a:buFont typeface="Arial" panose="020B0604020202020204" pitchFamily="34" charset="0"/>
              <a:buChar char="‒"/>
              <a:defRPr sz="1000"/>
            </a:lvl4pPr>
            <a:lvl5pPr marL="1147763" indent="-233363" defTabSz="228600">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2912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SSC L9 MSR">
    <p:spTree>
      <p:nvGrpSpPr>
        <p:cNvPr id="1" name=""/>
        <p:cNvGrpSpPr/>
        <p:nvPr/>
      </p:nvGrpSpPr>
      <p:grpSpPr>
        <a:xfrm>
          <a:off x="0" y="0"/>
          <a:ext cx="0" cy="0"/>
          <a:chOff x="0" y="0"/>
          <a:chExt cx="0" cy="0"/>
        </a:xfrm>
      </p:grpSpPr>
      <p:sp>
        <p:nvSpPr>
          <p:cNvPr id="9" name="TextBox 8"/>
          <p:cNvSpPr txBox="1"/>
          <p:nvPr userDrawn="1"/>
        </p:nvSpPr>
        <p:spPr>
          <a:xfrm>
            <a:off x="9750425" y="5045968"/>
            <a:ext cx="2157413" cy="1384995"/>
          </a:xfrm>
          <a:prstGeom prst="rect">
            <a:avLst/>
          </a:prstGeom>
          <a:noFill/>
          <a:ln>
            <a:solidFill>
              <a:schemeClr val="tx1"/>
            </a:solidFill>
          </a:ln>
        </p:spPr>
        <p:txBody>
          <a:bodyPr wrap="square" rtlCol="0">
            <a:spAutoFit/>
          </a:bodyPr>
          <a:lstStyle/>
          <a:p>
            <a:pPr algn="ctr"/>
            <a:r>
              <a:rPr lang="en-US" sz="1400" b="1"/>
              <a:t>Travel</a:t>
            </a:r>
          </a:p>
          <a:p>
            <a:pPr algn="ctr"/>
            <a:endParaRPr lang="en-US" sz="1400" b="1"/>
          </a:p>
          <a:p>
            <a:pPr algn="ctr"/>
            <a:endParaRPr lang="en-US" sz="1400" b="1"/>
          </a:p>
          <a:p>
            <a:pPr algn="ctr"/>
            <a:endParaRPr lang="en-US" sz="1400" b="1"/>
          </a:p>
          <a:p>
            <a:pPr algn="ctr"/>
            <a:endParaRPr lang="en-US" sz="1400" b="1"/>
          </a:p>
          <a:p>
            <a:pPr algn="ctr"/>
            <a:endParaRPr lang="en-US" sz="1400" b="1"/>
          </a:p>
        </p:txBody>
      </p:sp>
      <p:sp>
        <p:nvSpPr>
          <p:cNvPr id="8" name="TextBox 7"/>
          <p:cNvSpPr txBox="1"/>
          <p:nvPr userDrawn="1"/>
        </p:nvSpPr>
        <p:spPr>
          <a:xfrm>
            <a:off x="9750425" y="876300"/>
            <a:ext cx="2157413" cy="2462213"/>
          </a:xfrm>
          <a:prstGeom prst="rect">
            <a:avLst/>
          </a:prstGeom>
          <a:noFill/>
          <a:ln>
            <a:solidFill>
              <a:schemeClr val="tx1"/>
            </a:solidFill>
          </a:ln>
        </p:spPr>
        <p:txBody>
          <a:bodyPr wrap="square" rtlCol="0">
            <a:spAutoFit/>
          </a:bodyPr>
          <a:lstStyle/>
          <a:p>
            <a:pPr lvl="0" algn="ctr"/>
            <a:r>
              <a:rPr lang="en-US" sz="1400" b="1"/>
              <a:t>Schedule</a:t>
            </a:r>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7758" y="876706"/>
            <a:ext cx="9368088" cy="5554482"/>
          </a:xfrm>
          <a:ln>
            <a:solidFill>
              <a:schemeClr val="tx1"/>
            </a:solid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9750425" y="1147665"/>
            <a:ext cx="2157413" cy="2190847"/>
          </a:xfrm>
          <a:ln>
            <a:noFill/>
          </a:ln>
        </p:spPr>
        <p:txBody>
          <a:bodyPr>
            <a:normAutofit/>
          </a:bodyPr>
          <a:lstStyle>
            <a:lvl1pPr>
              <a:defRPr sz="1400" b="0"/>
            </a:lvl1pPr>
            <a:lvl5pPr marL="1828800" indent="0">
              <a:buNone/>
              <a:defRPr/>
            </a:lvl5pPr>
          </a:lstStyle>
          <a:p>
            <a:pPr lvl="0"/>
            <a:r>
              <a:rPr lang="en-US"/>
              <a:t>N/A</a:t>
            </a:r>
          </a:p>
        </p:txBody>
      </p:sp>
      <p:sp>
        <p:nvSpPr>
          <p:cNvPr id="7" name="Text Placeholder 6"/>
          <p:cNvSpPr>
            <a:spLocks noGrp="1"/>
          </p:cNvSpPr>
          <p:nvPr>
            <p:ph type="body" sz="quarter" idx="11" hasCustomPrompt="1"/>
          </p:nvPr>
        </p:nvSpPr>
        <p:spPr>
          <a:xfrm>
            <a:off x="9750425" y="5318450"/>
            <a:ext cx="2157413" cy="1112514"/>
          </a:xfrm>
          <a:ln>
            <a:noFill/>
          </a:ln>
        </p:spPr>
        <p:txBody>
          <a:bodyPr>
            <a:normAutofit/>
          </a:bodyPr>
          <a:lstStyle>
            <a:lvl1pPr>
              <a:defRPr sz="1400" b="0"/>
            </a:lvl1pPr>
          </a:lstStyle>
          <a:p>
            <a:pPr lvl="0"/>
            <a:r>
              <a:rPr lang="en-US"/>
              <a:t>N/A</a:t>
            </a:r>
          </a:p>
        </p:txBody>
      </p:sp>
    </p:spTree>
    <p:extLst>
      <p:ext uri="{BB962C8B-B14F-4D97-AF65-F5344CB8AC3E}">
        <p14:creationId xmlns:p14="http://schemas.microsoft.com/office/powerpoint/2010/main" val="3977299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1043"/>
          <p:cNvPicPr>
            <a:picLocks noChangeAspect="1" noChangeArrowheads="1"/>
          </p:cNvPicPr>
          <p:nvPr userDrawn="1"/>
        </p:nvPicPr>
        <p:blipFill>
          <a:blip r:embed="rId2" cstate="email">
            <a:lum bright="74000" contrast="-2000"/>
            <a:extLst>
              <a:ext uri="{28A0092B-C50C-407E-A947-70E740481C1C}">
                <a14:useLocalDpi xmlns:a14="http://schemas.microsoft.com/office/drawing/2010/main"/>
              </a:ext>
            </a:extLst>
          </a:blip>
          <a:srcRect/>
          <a:stretch>
            <a:fillRect/>
          </a:stretch>
        </p:blipFill>
        <p:spPr bwMode="auto">
          <a:xfrm>
            <a:off x="1" y="1"/>
            <a:ext cx="12189884" cy="6854825"/>
          </a:xfrm>
          <a:prstGeom prst="rect">
            <a:avLst/>
          </a:prstGeom>
          <a:noFill/>
          <a:ln w="9525">
            <a:noFill/>
            <a:miter lim="800000"/>
            <a:headEnd/>
            <a:tailEnd/>
          </a:ln>
        </p:spPr>
      </p:pic>
      <p:sp>
        <p:nvSpPr>
          <p:cNvPr id="3" name="Rectangle 3"/>
          <p:cNvSpPr>
            <a:spLocks noChangeArrowheads="1"/>
          </p:cNvSpPr>
          <p:nvPr userDrawn="1"/>
        </p:nvSpPr>
        <p:spPr bwMode="auto">
          <a:xfrm>
            <a:off x="11252237" y="6423026"/>
            <a:ext cx="341760" cy="246221"/>
          </a:xfrm>
          <a:prstGeom prst="rect">
            <a:avLst/>
          </a:prstGeom>
          <a:noFill/>
          <a:ln w="9525">
            <a:noFill/>
            <a:miter lim="800000"/>
            <a:headEnd/>
            <a:tailEnd/>
          </a:ln>
          <a:effectLst/>
        </p:spPr>
        <p:txBody>
          <a:bodyPr wrap="none">
            <a:spAutoFit/>
          </a:bodyPr>
          <a:lstStyle/>
          <a:p>
            <a:pPr eaLnBrk="0" hangingPunct="0">
              <a:defRPr/>
            </a:pPr>
            <a:fld id="{CA031E02-255B-4334-9233-8E5BEC7507D5}" type="slidenum">
              <a:rPr lang="en-US" sz="1000">
                <a:solidFill>
                  <a:schemeClr val="tx2"/>
                </a:solidFill>
              </a:rPr>
              <a:pPr eaLnBrk="0" hangingPunct="0">
                <a:defRPr/>
              </a:pPr>
              <a:t>‹#›</a:t>
            </a:fld>
            <a:endParaRPr lang="en-US" sz="1000">
              <a:solidFill>
                <a:schemeClr val="tx2"/>
              </a:solidFill>
            </a:endParaRPr>
          </a:p>
        </p:txBody>
      </p:sp>
      <p:pic>
        <p:nvPicPr>
          <p:cNvPr id="5" name="Picture 10" descr="ident_4_onscreen_png"/>
          <p:cNvPicPr>
            <a:picLocks noChangeAspect="1" noChangeArrowheads="1"/>
          </p:cNvPicPr>
          <p:nvPr userDrawn="1"/>
        </p:nvPicPr>
        <p:blipFill>
          <a:blip r:embed="rId3" cstate="email">
            <a:lum bright="-100000" contrast="-70000"/>
            <a:extLst>
              <a:ext uri="{28A0092B-C50C-407E-A947-70E740481C1C}">
                <a14:useLocalDpi xmlns:a14="http://schemas.microsoft.com/office/drawing/2010/main"/>
              </a:ext>
            </a:extLst>
          </a:blip>
          <a:srcRect/>
          <a:stretch>
            <a:fillRect/>
          </a:stretch>
        </p:blipFill>
        <p:spPr bwMode="auto">
          <a:xfrm>
            <a:off x="609600" y="6030913"/>
            <a:ext cx="1625600" cy="347662"/>
          </a:xfrm>
          <a:prstGeom prst="rect">
            <a:avLst/>
          </a:prstGeom>
          <a:noFill/>
          <a:ln w="9525">
            <a:noFill/>
            <a:miter lim="800000"/>
            <a:headEnd/>
            <a:tailEnd/>
          </a:ln>
        </p:spPr>
      </p:pic>
    </p:spTree>
    <p:extLst>
      <p:ext uri="{BB962C8B-B14F-4D97-AF65-F5344CB8AC3E}">
        <p14:creationId xmlns:p14="http://schemas.microsoft.com/office/powerpoint/2010/main" val="1626686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B45E-7C49-7646-AB5B-3EE2A64425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FC2D8-7ADE-CC4F-A6E2-BA547F79D9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74982C7-0594-D648-947B-67F7FBBC49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B0E9D-78BD-8B4F-A0F4-BB4AFED0F3D2}"/>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2381599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C909AFF1-D0E4-CA45-8A27-D2C417A0151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2414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L9 Title Only">
    <p:spTree>
      <p:nvGrpSpPr>
        <p:cNvPr id="1" name=""/>
        <p:cNvGrpSpPr/>
        <p:nvPr/>
      </p:nvGrpSpPr>
      <p:grpSpPr>
        <a:xfrm>
          <a:off x="0" y="0"/>
          <a:ext cx="0" cy="0"/>
          <a:chOff x="0" y="0"/>
          <a:chExt cx="0" cy="0"/>
        </a:xfrm>
      </p:grpSpPr>
      <p:sp>
        <p:nvSpPr>
          <p:cNvPr id="7" name="Title 3"/>
          <p:cNvSpPr>
            <a:spLocks noGrp="1"/>
          </p:cNvSpPr>
          <p:nvPr>
            <p:ph type="title"/>
          </p:nvPr>
        </p:nvSpPr>
        <p:spPr>
          <a:xfrm>
            <a:off x="0" y="1"/>
            <a:ext cx="12192000" cy="781235"/>
          </a:xfrm>
          <a:prstGeom prst="rect">
            <a:avLst/>
          </a:prstGeom>
        </p:spPr>
        <p:txBody>
          <a:bodyPr anchor="ctr" anchorCtr="0"/>
          <a:lstStyle>
            <a:lvl1pPr marL="0" marR="0" indent="0" algn="ctr" defTabSz="914400" rtl="0" eaLnBrk="0" fontAlgn="base" latinLnBrk="0" hangingPunct="0">
              <a:lnSpc>
                <a:spcPct val="90000"/>
              </a:lnSpc>
              <a:spcBef>
                <a:spcPct val="0"/>
              </a:spcBef>
              <a:spcAft>
                <a:spcPct val="0"/>
              </a:spcAft>
              <a:buClrTx/>
              <a:buSzPct val="90000"/>
              <a:buFont typeface="Wingdings" panose="05000000000000000000" pitchFamily="2" charset="2"/>
              <a:buNone/>
              <a:tabLst/>
              <a:defRPr kumimoji="0" lang="en-US" altLang="en-US" sz="2400" b="1" i="0" u="none" strike="noStrike" kern="0" cap="none" spc="0" normalizeH="0" baseline="0" noProof="0" dirty="0">
                <a:ln>
                  <a:solidFill>
                    <a:schemeClr val="tx1"/>
                  </a:solid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S PGothic" panose="020B0600070205080204" pitchFamily="34" charset="-128"/>
                <a:cs typeface="+mj-cs"/>
              </a:defRPr>
            </a:lvl1pPr>
          </a:lstStyle>
          <a:p>
            <a:r>
              <a:rPr lang="en-US"/>
              <a:t>Click to edit Master title style</a:t>
            </a:r>
          </a:p>
        </p:txBody>
      </p:sp>
      <p:sp>
        <p:nvSpPr>
          <p:cNvPr id="5" name="Footer Placeholder 2"/>
          <p:cNvSpPr>
            <a:spLocks noGrp="1"/>
          </p:cNvSpPr>
          <p:nvPr>
            <p:ph type="ftr" sz="quarter" idx="3"/>
          </p:nvPr>
        </p:nvSpPr>
        <p:spPr>
          <a:xfrm>
            <a:off x="307757" y="6497639"/>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L9 Post MCDR CMC Debrief 052118                   For NASA Internal Use Only</a:t>
            </a:r>
          </a:p>
        </p:txBody>
      </p:sp>
      <p:sp>
        <p:nvSpPr>
          <p:cNvPr id="6"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Tree>
    <p:extLst>
      <p:ext uri="{BB962C8B-B14F-4D97-AF65-F5344CB8AC3E}">
        <p14:creationId xmlns:p14="http://schemas.microsoft.com/office/powerpoint/2010/main" val="4590428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 Half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a:xfrm>
            <a:off x="11391026" y="6510338"/>
            <a:ext cx="478367" cy="228600"/>
          </a:xfrm>
          <a:prstGeom prst="rect">
            <a:avLst/>
          </a:prstGeom>
        </p:spPr>
        <p:txBody>
          <a:bodyPr/>
          <a:lstStyle/>
          <a:p>
            <a:pPr>
              <a:defRPr/>
            </a:pPr>
            <a:fld id="{C909AFF1-D0E4-CA45-8A27-D2C417A0151A}" type="slidenum">
              <a:rPr lang="en-US" smtClean="0">
                <a:solidFill>
                  <a:srgbClr val="000000"/>
                </a:solidFill>
              </a:rPr>
              <a:pPr>
                <a:defRPr/>
              </a:pPr>
              <a:t>‹#›</a:t>
            </a:fld>
            <a:endParaRPr lang="en-US">
              <a:solidFill>
                <a:srgbClr val="000000"/>
              </a:solidFill>
            </a:endParaRPr>
          </a:p>
        </p:txBody>
      </p:sp>
      <p:sp>
        <p:nvSpPr>
          <p:cNvPr id="4" name="Content Placeholder 3"/>
          <p:cNvSpPr>
            <a:spLocks noGrp="1" noChangeArrowheads="1"/>
          </p:cNvSpPr>
          <p:nvPr>
            <p:ph idx="1"/>
          </p:nvPr>
        </p:nvSpPr>
        <p:spPr bwMode="auto">
          <a:xfrm>
            <a:off x="320196" y="1143000"/>
            <a:ext cx="5825065"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9212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 No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3" name="Slide Number Placeholder 2"/>
          <p:cNvSpPr>
            <a:spLocks noGrp="1"/>
          </p:cNvSpPr>
          <p:nvPr>
            <p:ph type="sldNum" sz="quarter" idx="10"/>
          </p:nvPr>
        </p:nvSpPr>
        <p:spPr>
          <a:xfrm>
            <a:off x="11391027" y="6510338"/>
            <a:ext cx="478367" cy="228600"/>
          </a:xfrm>
          <a:prstGeom prst="rect">
            <a:avLst/>
          </a:prstGeom>
        </p:spPr>
        <p:txBody>
          <a:bodyPr/>
          <a:lstStyle/>
          <a:p>
            <a:pPr>
              <a:defRPr/>
            </a:pPr>
            <a:fld id="{C909AFF1-D0E4-CA45-8A27-D2C417A0151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80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Title Slide 1 1">
    <p:spTree>
      <p:nvGrpSpPr>
        <p:cNvPr id="1" name="Shape 29"/>
        <p:cNvGrpSpPr/>
        <p:nvPr/>
      </p:nvGrpSpPr>
      <p:grpSpPr>
        <a:xfrm>
          <a:off x="0" y="0"/>
          <a:ext cx="0" cy="0"/>
          <a:chOff x="0" y="0"/>
          <a:chExt cx="0" cy="0"/>
        </a:xfrm>
      </p:grpSpPr>
      <p:pic>
        <p:nvPicPr>
          <p:cNvPr id="30" name="Shape 30" descr="landsat-1.png"/>
          <p:cNvPicPr preferRelativeResize="0"/>
          <p:nvPr/>
        </p:nvPicPr>
        <p:blipFill rotWithShape="1">
          <a:blip r:embed="rId2">
            <a:alphaModFix/>
          </a:blip>
          <a:srcRect l="49" b="89"/>
          <a:stretch/>
        </p:blipFill>
        <p:spPr>
          <a:xfrm>
            <a:off x="433" y="0"/>
            <a:ext cx="12186400" cy="6858000"/>
          </a:xfrm>
          <a:prstGeom prst="rect">
            <a:avLst/>
          </a:prstGeom>
          <a:noFill/>
          <a:ln>
            <a:noFill/>
          </a:ln>
        </p:spPr>
      </p:pic>
      <p:pic>
        <p:nvPicPr>
          <p:cNvPr id="31" name="Shape 31" descr="usgs-wave-2.png"/>
          <p:cNvPicPr preferRelativeResize="0"/>
          <p:nvPr/>
        </p:nvPicPr>
        <p:blipFill rotWithShape="1">
          <a:blip r:embed="rId3">
            <a:alphaModFix amt="94000"/>
          </a:blip>
          <a:srcRect t="49367" b="20"/>
          <a:stretch/>
        </p:blipFill>
        <p:spPr>
          <a:xfrm>
            <a:off x="5400" y="1722400"/>
            <a:ext cx="12186400" cy="5135600"/>
          </a:xfrm>
          <a:prstGeom prst="rect">
            <a:avLst/>
          </a:prstGeom>
          <a:noFill/>
          <a:ln>
            <a:noFill/>
          </a:ln>
        </p:spPr>
      </p:pic>
      <p:sp>
        <p:nvSpPr>
          <p:cNvPr id="32" name="Shape 32"/>
          <p:cNvSpPr txBox="1">
            <a:spLocks noGrp="1"/>
          </p:cNvSpPr>
          <p:nvPr>
            <p:ph type="title"/>
          </p:nvPr>
        </p:nvSpPr>
        <p:spPr>
          <a:xfrm>
            <a:off x="327733" y="291300"/>
            <a:ext cx="11361200" cy="11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3733" b="1">
                <a:solidFill>
                  <a:srgbClr val="FFFFFF"/>
                </a:solidFill>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sp>
        <p:nvSpPr>
          <p:cNvPr id="33" name="Shape 33"/>
          <p:cNvSpPr txBox="1">
            <a:spLocks noGrp="1"/>
          </p:cNvSpPr>
          <p:nvPr>
            <p:ph type="subTitle" idx="1"/>
          </p:nvPr>
        </p:nvSpPr>
        <p:spPr>
          <a:xfrm>
            <a:off x="393400" y="1037800"/>
            <a:ext cx="10323200" cy="4782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133">
                <a:solidFill>
                  <a:srgbClr val="FFFFFF"/>
                </a:solidFill>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pic>
        <p:nvPicPr>
          <p:cNvPr id="34" name="Shape 34" descr="USGS_logo_web.png"/>
          <p:cNvPicPr preferRelativeResize="0"/>
          <p:nvPr/>
        </p:nvPicPr>
        <p:blipFill rotWithShape="1">
          <a:blip r:embed="rId4">
            <a:alphaModFix/>
          </a:blip>
          <a:srcRect b="26475"/>
          <a:stretch/>
        </p:blipFill>
        <p:spPr>
          <a:xfrm>
            <a:off x="299600" y="6388733"/>
            <a:ext cx="870000" cy="235600"/>
          </a:xfrm>
          <a:prstGeom prst="rect">
            <a:avLst/>
          </a:prstGeom>
          <a:noFill/>
          <a:ln>
            <a:noFill/>
          </a:ln>
        </p:spPr>
      </p:pic>
      <p:sp>
        <p:nvSpPr>
          <p:cNvPr id="35" name="Shape 35"/>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pPr>
              <a:spcBef>
                <a:spcPts val="0"/>
              </a:spcBef>
            </a:pPr>
            <a:fld id="{00000000-1234-1234-1234-123412341234}" type="slidenum">
              <a:rPr lang="en-US" smtClean="0">
                <a:solidFill>
                  <a:srgbClr val="FFFFFF"/>
                </a:solidFill>
                <a:latin typeface="Calibri"/>
                <a:ea typeface="Calibri"/>
                <a:cs typeface="Calibri"/>
                <a:sym typeface="Calibri"/>
              </a:rPr>
              <a:pPr>
                <a:spcBef>
                  <a:spcPts val="0"/>
                </a:spcBef>
              </a:pPr>
              <a:t>‹#›</a:t>
            </a:fld>
            <a:endParaRPr lang="en-US">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816028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_A">
  <p:cSld name="Blank_A">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4606732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Slide Number Placeholder 11"/>
          <p:cNvSpPr txBox="1">
            <a:spLocks/>
          </p:cNvSpPr>
          <p:nvPr userDrawn="1"/>
        </p:nvSpPr>
        <p:spPr>
          <a:xfrm>
            <a:off x="11074400" y="6326191"/>
            <a:ext cx="533400" cy="365125"/>
          </a:xfrm>
          <a:prstGeom prst="rect">
            <a:avLst/>
          </a:prstGeom>
        </p:spPr>
        <p:txBody>
          <a:bodyPr anchor="ctr"/>
          <a:lstStyle>
            <a:defPPr>
              <a:defRPr lang="en-US"/>
            </a:defPPr>
            <a:lvl1pPr algn="r" rtl="0" eaLnBrk="0" fontAlgn="base" hangingPunct="0">
              <a:spcBef>
                <a:spcPct val="0"/>
              </a:spcBef>
              <a:spcAft>
                <a:spcPct val="0"/>
              </a:spcAft>
              <a:defRPr sz="1050" b="1"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defRPr/>
            </a:pPr>
            <a:endParaRPr lang="en-US" sz="1050"/>
          </a:p>
        </p:txBody>
      </p:sp>
      <p:sp>
        <p:nvSpPr>
          <p:cNvPr id="9" name="Title 8"/>
          <p:cNvSpPr>
            <a:spLocks noGrp="1"/>
          </p:cNvSpPr>
          <p:nvPr>
            <p:ph type="title"/>
          </p:nvPr>
        </p:nvSpPr>
        <p:spPr/>
        <p:txBody>
          <a:bodyPr/>
          <a:lstStyle>
            <a:lvl1pPr>
              <a:defRPr sz="2800"/>
            </a:lvl1pPr>
          </a:lstStyle>
          <a:p>
            <a:r>
              <a:rPr lang="en-US"/>
              <a:t>Click to edit Master title style</a:t>
            </a:r>
          </a:p>
        </p:txBody>
      </p:sp>
      <p:sp>
        <p:nvSpPr>
          <p:cNvPr id="16" name="Content Placeholder 2"/>
          <p:cNvSpPr>
            <a:spLocks noGrp="1"/>
          </p:cNvSpPr>
          <p:nvPr>
            <p:ph sz="half" idx="1"/>
          </p:nvPr>
        </p:nvSpPr>
        <p:spPr>
          <a:xfrm>
            <a:off x="505885" y="1252728"/>
            <a:ext cx="11224152" cy="4846320"/>
          </a:xfrm>
        </p:spPr>
        <p:txBody>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1571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2BA8C-DC55-3646-9ECE-4914F7580939}"/>
              </a:ext>
            </a:extLst>
          </p:cNvPr>
          <p:cNvSpPr>
            <a:spLocks noGrp="1"/>
          </p:cNvSpPr>
          <p:nvPr>
            <p:ph type="body" sz="quarter" idx="10"/>
          </p:nvPr>
        </p:nvSpPr>
        <p:spPr>
          <a:xfrm>
            <a:off x="285751" y="1263534"/>
            <a:ext cx="11567583" cy="4440883"/>
          </a:xfrm>
          <a:prstGeom prst="rect">
            <a:avLst/>
          </a:prstGeom>
        </p:spPr>
        <p:txBody>
          <a:bodyPr/>
          <a:lstStyle>
            <a:lvl1pPr>
              <a:defRPr sz="2667" b="1">
                <a:solidFill>
                  <a:schemeClr val="bg1"/>
                </a:solidFill>
                <a:latin typeface="Arial" panose="020B0604020202020204" pitchFamily="34" charset="0"/>
                <a:cs typeface="Arial" panose="020B0604020202020204" pitchFamily="34" charset="0"/>
              </a:defRPr>
            </a:lvl1pPr>
            <a:lvl2pPr>
              <a:defRPr sz="2400" b="1">
                <a:solidFill>
                  <a:schemeClr val="bg1"/>
                </a:solidFill>
                <a:latin typeface="Arial" panose="020B0604020202020204" pitchFamily="34" charset="0"/>
                <a:cs typeface="Arial" panose="020B0604020202020204" pitchFamily="34" charset="0"/>
              </a:defRPr>
            </a:lvl2pPr>
            <a:lvl3pPr>
              <a:defRPr sz="2133" b="1">
                <a:solidFill>
                  <a:schemeClr val="bg1"/>
                </a:solidFill>
                <a:latin typeface="Arial" panose="020B0604020202020204" pitchFamily="34" charset="0"/>
                <a:cs typeface="Arial" panose="020B0604020202020204" pitchFamily="34" charset="0"/>
              </a:defRPr>
            </a:lvl3pPr>
            <a:lvl4pPr>
              <a:defRPr sz="1867" b="1">
                <a:solidFill>
                  <a:schemeClr val="bg1"/>
                </a:solidFill>
                <a:latin typeface="Arial" panose="020B0604020202020204" pitchFamily="34" charset="0"/>
                <a:cs typeface="Arial" panose="020B0604020202020204" pitchFamily="34" charset="0"/>
              </a:defRPr>
            </a:lvl4pPr>
            <a:lvl5pPr>
              <a:defRPr sz="1867" b="1">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78E6E49-65BF-9447-B9B6-DB160FCC595C}"/>
              </a:ext>
            </a:extLst>
          </p:cNvPr>
          <p:cNvSpPr>
            <a:spLocks noGrp="1"/>
          </p:cNvSpPr>
          <p:nvPr>
            <p:ph type="body" sz="quarter" idx="11" hasCustomPrompt="1"/>
          </p:nvPr>
        </p:nvSpPr>
        <p:spPr>
          <a:xfrm>
            <a:off x="280417" y="293676"/>
            <a:ext cx="11567583" cy="859907"/>
          </a:xfrm>
          <a:prstGeom prst="rect">
            <a:avLst/>
          </a:prstGeom>
        </p:spPr>
        <p:txBody>
          <a:bodyPr lIns="54864" tIns="54864" bIns="54864"/>
          <a:lstStyle>
            <a:lvl1pPr marL="0" indent="0">
              <a:lnSpc>
                <a:spcPts val="3787"/>
              </a:lnSpc>
              <a:spcBef>
                <a:spcPts val="0"/>
              </a:spcBef>
              <a:buFontTx/>
              <a:buNone/>
              <a:defRPr sz="3733" b="1" i="0" baseline="0">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Title</a:t>
            </a:r>
          </a:p>
        </p:txBody>
      </p:sp>
    </p:spTree>
    <p:extLst>
      <p:ext uri="{BB962C8B-B14F-4D97-AF65-F5344CB8AC3E}">
        <p14:creationId xmlns:p14="http://schemas.microsoft.com/office/powerpoint/2010/main" val="2299455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Custom Layout 2 1">
    <p:spTree>
      <p:nvGrpSpPr>
        <p:cNvPr id="1" name="Shape 36"/>
        <p:cNvGrpSpPr/>
        <p:nvPr/>
      </p:nvGrpSpPr>
      <p:grpSpPr>
        <a:xfrm>
          <a:off x="0" y="0"/>
          <a:ext cx="0" cy="0"/>
          <a:chOff x="0" y="0"/>
          <a:chExt cx="0" cy="0"/>
        </a:xfrm>
      </p:grpSpPr>
      <p:pic>
        <p:nvPicPr>
          <p:cNvPr id="37" name="Shape 37" descr="landsat-1.png"/>
          <p:cNvPicPr preferRelativeResize="0"/>
          <p:nvPr/>
        </p:nvPicPr>
        <p:blipFill rotWithShape="1">
          <a:blip r:embed="rId2">
            <a:alphaModFix amt="35000"/>
          </a:blip>
          <a:srcRect/>
          <a:stretch/>
        </p:blipFill>
        <p:spPr>
          <a:xfrm>
            <a:off x="5412" y="0"/>
            <a:ext cx="12181200" cy="6858000"/>
          </a:xfrm>
          <a:prstGeom prst="rect">
            <a:avLst/>
          </a:prstGeom>
          <a:noFill/>
          <a:ln>
            <a:noFill/>
          </a:ln>
        </p:spPr>
      </p:pic>
      <p:pic>
        <p:nvPicPr>
          <p:cNvPr id="38" name="Shape 38" descr="usgs-wave-2.png"/>
          <p:cNvPicPr preferRelativeResize="0"/>
          <p:nvPr/>
        </p:nvPicPr>
        <p:blipFill rotWithShape="1">
          <a:blip r:embed="rId3">
            <a:alphaModFix amt="55000"/>
          </a:blip>
          <a:srcRect t="41449" b="23"/>
          <a:stretch/>
        </p:blipFill>
        <p:spPr>
          <a:xfrm>
            <a:off x="2800" y="2842500"/>
            <a:ext cx="12186400" cy="4015600"/>
          </a:xfrm>
          <a:prstGeom prst="rect">
            <a:avLst/>
          </a:prstGeom>
          <a:noFill/>
          <a:ln>
            <a:noFill/>
          </a:ln>
        </p:spPr>
      </p:pic>
      <p:pic>
        <p:nvPicPr>
          <p:cNvPr id="39" name="Shape 39" descr="USGS_logo_web.png"/>
          <p:cNvPicPr preferRelativeResize="0"/>
          <p:nvPr/>
        </p:nvPicPr>
        <p:blipFill rotWithShape="1">
          <a:blip r:embed="rId4">
            <a:alphaModFix/>
          </a:blip>
          <a:srcRect b="26475"/>
          <a:stretch/>
        </p:blipFill>
        <p:spPr>
          <a:xfrm>
            <a:off x="299600" y="6388733"/>
            <a:ext cx="870000" cy="235600"/>
          </a:xfrm>
          <a:prstGeom prst="rect">
            <a:avLst/>
          </a:prstGeom>
          <a:noFill/>
          <a:ln>
            <a:noFill/>
          </a:ln>
        </p:spPr>
      </p:pic>
      <p:sp>
        <p:nvSpPr>
          <p:cNvPr id="40" name="Shape 40"/>
          <p:cNvSpPr txBox="1">
            <a:spLocks noGrp="1"/>
          </p:cNvSpPr>
          <p:nvPr>
            <p:ph type="title"/>
          </p:nvPr>
        </p:nvSpPr>
        <p:spPr>
          <a:xfrm>
            <a:off x="327733" y="291300"/>
            <a:ext cx="11361200" cy="11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3733" b="1"/>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41" name="Shape 41"/>
          <p:cNvSpPr txBox="1">
            <a:spLocks noGrp="1"/>
          </p:cNvSpPr>
          <p:nvPr>
            <p:ph type="subTitle" idx="1"/>
          </p:nvPr>
        </p:nvSpPr>
        <p:spPr>
          <a:xfrm>
            <a:off x="393400" y="1037800"/>
            <a:ext cx="10323200" cy="4782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133"/>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42" name="Shape 42" descr="USGS_logo_web.png"/>
          <p:cNvPicPr preferRelativeResize="0"/>
          <p:nvPr/>
        </p:nvPicPr>
        <p:blipFill rotWithShape="1">
          <a:blip r:embed="rId5">
            <a:alphaModFix/>
          </a:blip>
          <a:srcRect b="26475"/>
          <a:stretch/>
        </p:blipFill>
        <p:spPr>
          <a:xfrm>
            <a:off x="299600" y="6388733"/>
            <a:ext cx="870000" cy="235600"/>
          </a:xfrm>
          <a:prstGeom prst="rect">
            <a:avLst/>
          </a:prstGeom>
          <a:noFill/>
          <a:ln>
            <a:noFill/>
          </a:ln>
        </p:spPr>
      </p:pic>
      <p:sp>
        <p:nvSpPr>
          <p:cNvPr id="43" name="Shape 43"/>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pPr>
              <a:spcBef>
                <a:spcPts val="0"/>
              </a:spcBef>
            </a:pPr>
            <a:fld id="{00000000-1234-1234-1234-123412341234}" type="slidenum">
              <a:rPr lang="en-US" smtClean="0">
                <a:solidFill>
                  <a:srgbClr val="000000"/>
                </a:solidFill>
                <a:latin typeface="Calibri"/>
                <a:ea typeface="Calibri"/>
                <a:cs typeface="Calibri"/>
                <a:sym typeface="Calibri"/>
              </a:rPr>
              <a:pPr>
                <a:spcBef>
                  <a:spcPts val="0"/>
                </a:spcBef>
              </a:pPr>
              <a:t>‹#›</a:t>
            </a:fld>
            <a:endParaRPr lang="en-US">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02890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A827FC-1C38-3844-8803-7211C38B68E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A8D9412-3EC8-A640-8560-E20EA6C1B1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3B26DC-FFB0-1D49-A2A7-0DEF14AA7CC9}"/>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316793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A038-269A-F04F-A9B1-E5D28A5A9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31D6F-A77C-C247-97F1-355FC4C9E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BF516C-4671-E24D-89FC-1BE9E3C19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B86B7-759A-3448-BFC5-1849E32947A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63411F8-7044-B046-8AD2-C6E145120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7E932-C4A2-8747-B820-FFA290ABED7B}"/>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710243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EB77-CBFD-0242-81DF-262517F62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950357-AF45-A244-809C-1EE7E1CE3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EBDA4-CD56-C442-9BD8-A458DBA8B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B9F7D-53EA-4C47-AEA9-C5763DF88DB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EA9287C-A2B0-664D-8C6D-7D6F95265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84E52-886D-6841-8727-DEAA32224912}"/>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22868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
        <p:nvSpPr>
          <p:cNvPr id="16" name="Content Placeholder 2"/>
          <p:cNvSpPr>
            <a:spLocks noGrp="1"/>
          </p:cNvSpPr>
          <p:nvPr>
            <p:ph sz="half" idx="1"/>
          </p:nvPr>
        </p:nvSpPr>
        <p:spPr>
          <a:xfrm>
            <a:off x="234053" y="1252730"/>
            <a:ext cx="11495985" cy="4482325"/>
          </a:xfrm>
        </p:spPr>
        <p:txBody>
          <a:bodyPr>
            <a:normAutofit/>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3549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D1700-9202-9A46-B314-4E391D694D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CD7283-274A-FE4A-83DC-C2406BFAA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CEEF6-A1DC-DA4B-A204-7EA4CF181A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F10A77E-9C5D-E040-97E6-646704466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AFD4D-6ED2-DB43-B75B-C0F5B32104B7}"/>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998870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80F50D-61ED-D54F-959F-A61616E5AB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4FC2CB-7603-2442-A59D-254E0B9C0F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A2D61-35CB-7E4C-A5BC-8B6CAFCBBAB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2C29BE-547D-AB41-A4A6-97305D102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D4880-8739-2741-A3D9-9DBDC3D8F67E}"/>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3835196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L9 Title Slide">
    <p:bg>
      <p:bgPr>
        <a:solidFill>
          <a:schemeClr val="tx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l="4723" r="5078"/>
          <a:stretch>
            <a:fillRect/>
          </a:stretch>
        </p:blipFill>
        <p:spPr bwMode="auto">
          <a:xfrm>
            <a:off x="0" y="-1588"/>
            <a:ext cx="535090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9"/>
          <p:cNvCxnSpPr>
            <a:cxnSpLocks noChangeShapeType="1"/>
          </p:cNvCxnSpPr>
          <p:nvPr userDrawn="1"/>
        </p:nvCxnSpPr>
        <p:spPr bwMode="auto">
          <a:xfrm>
            <a:off x="6936317" y="0"/>
            <a:ext cx="12192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10"/>
          <p:cNvCxnSpPr>
            <a:cxnSpLocks noChangeShapeType="1"/>
          </p:cNvCxnSpPr>
          <p:nvPr userDrawn="1"/>
        </p:nvCxnSpPr>
        <p:spPr bwMode="auto">
          <a:xfrm rot="16200000" flipH="1">
            <a:off x="1912379" y="3417887"/>
            <a:ext cx="6858000" cy="190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2349" name="Rectangle 61"/>
          <p:cNvSpPr>
            <a:spLocks noGrp="1" noChangeArrowheads="1"/>
          </p:cNvSpPr>
          <p:nvPr>
            <p:ph type="ctrTitle" sz="quarter"/>
          </p:nvPr>
        </p:nvSpPr>
        <p:spPr>
          <a:xfrm>
            <a:off x="6439438" y="1745604"/>
            <a:ext cx="5047766" cy="1497013"/>
          </a:xfrm>
        </p:spPr>
        <p:txBody>
          <a:bodyPr/>
          <a:lstStyle>
            <a:lvl1pPr>
              <a:defRPr sz="2800">
                <a:solidFill>
                  <a:srgbClr val="FEF031"/>
                </a:solidFill>
                <a:latin typeface="Arial Rounded MT Bold" panose="020F0704030504030204" pitchFamily="34" charset="0"/>
                <a:cs typeface="Arial" panose="020B0604020202020204" pitchFamily="34" charset="0"/>
              </a:defRPr>
            </a:lvl1pPr>
          </a:lstStyle>
          <a:p>
            <a:r>
              <a:rPr lang="en-US"/>
              <a:t>Click to edit Master title style</a:t>
            </a:r>
          </a:p>
        </p:txBody>
      </p:sp>
      <p:sp>
        <p:nvSpPr>
          <p:cNvPr id="12350" name="Rectangle 62"/>
          <p:cNvSpPr>
            <a:spLocks noGrp="1" noChangeArrowheads="1"/>
          </p:cNvSpPr>
          <p:nvPr>
            <p:ph type="subTitle" sz="quarter" idx="1"/>
          </p:nvPr>
        </p:nvSpPr>
        <p:spPr>
          <a:xfrm>
            <a:off x="6439438" y="3568119"/>
            <a:ext cx="5065781" cy="1303338"/>
          </a:xfrm>
          <a:prstGeom prst="rect">
            <a:avLst/>
          </a:prstGeom>
        </p:spPr>
        <p:txBody>
          <a:bodyPr/>
          <a:lstStyle>
            <a:lvl1pPr marL="0" indent="0">
              <a:buFontTx/>
              <a:buNone/>
              <a:defRPr sz="1800">
                <a:solidFill>
                  <a:srgbClr val="FFFFFF"/>
                </a:solidFill>
                <a:latin typeface="Arial" panose="020B0604020202020204" pitchFamily="34" charset="0"/>
                <a:cs typeface="Arial" panose="020B0604020202020204" pitchFamily="34" charset="0"/>
              </a:defRPr>
            </a:lvl1pPr>
          </a:lstStyle>
          <a:p>
            <a:r>
              <a:rPr lang="en-US"/>
              <a:t>Click to edit Master subtitle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3954" y="139982"/>
            <a:ext cx="2276669" cy="838773"/>
          </a:xfrm>
          <a:prstGeom prst="rect">
            <a:avLst/>
          </a:prstGeom>
        </p:spPr>
      </p:pic>
      <p:pic>
        <p:nvPicPr>
          <p:cNvPr id="11" name="Picture 10" descr="nasa-logo-lg.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75452" y="139982"/>
            <a:ext cx="996722" cy="838773"/>
          </a:xfrm>
          <a:prstGeom prst="rect">
            <a:avLst/>
          </a:prstGeom>
        </p:spPr>
      </p:pic>
    </p:spTree>
    <p:extLst>
      <p:ext uri="{BB962C8B-B14F-4D97-AF65-F5344CB8AC3E}">
        <p14:creationId xmlns:p14="http://schemas.microsoft.com/office/powerpoint/2010/main" val="2855652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Alt L9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ln>
            <a:noFill/>
          </a:ln>
        </p:spPr>
        <p:txBody>
          <a:bodyPr anchor="ctr"/>
          <a:lstStyle>
            <a:lvl1pPr algn="ctr">
              <a:defRPr sz="6000">
                <a:ln>
                  <a:solidFill>
                    <a:schemeClr val="tx1"/>
                  </a:solidFill>
                </a:ln>
                <a:effectLst>
                  <a:outerShdw blurRad="38100" dist="38100" dir="2700000" algn="tl">
                    <a:srgbClr val="000000">
                      <a:alpha val="43137"/>
                    </a:srgbClr>
                  </a:outerShdw>
                </a:effectLst>
                <a:latin typeface="Arial Rounded MT Bold" panose="020F0704030504030204" pitchFamily="34" charset="0"/>
              </a:defRPr>
            </a:lvl1pPr>
          </a:lstStyle>
          <a:p>
            <a:r>
              <a:rPr lang="en-US"/>
              <a:t>Click to add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70217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L9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defRPr sz="6000">
                <a:ln>
                  <a:solidFill>
                    <a:schemeClr val="tx1"/>
                  </a:solidFill>
                </a:ln>
                <a:effectLst>
                  <a:outerShdw blurRad="38100" dist="38100" dir="2700000" algn="tl" rotWithShape="0">
                    <a:prstClr val="black">
                      <a:alpha val="43000"/>
                    </a:prstClr>
                  </a:outerShdw>
                </a:effectLst>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chor="ctr"/>
          <a:lstStyle>
            <a:lvl1pPr marL="0" indent="0" algn="ctr">
              <a:buNone/>
              <a:defRPr sz="2400" b="0">
                <a:ln>
                  <a:solidFill>
                    <a:schemeClr val="tx1"/>
                  </a:solidFill>
                </a:ln>
                <a:solidFill>
                  <a:schemeClr val="bg1"/>
                </a:solidFill>
                <a:effectLst>
                  <a:outerShdw blurRad="50800" dist="38100" dir="2700000" algn="tl" rotWithShape="0">
                    <a:prstClr val="black">
                      <a:alpha val="40000"/>
                    </a:prstClr>
                  </a:outerShdw>
                </a:effectLst>
                <a:latin typeface="Arial Rounded MT Bold" panose="020F07040305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56931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L9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6152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L9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086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L9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3765" y="932328"/>
            <a:ext cx="5706035" cy="54684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932329"/>
            <a:ext cx="5715000" cy="54684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027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9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05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L9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0575"/>
          </a:xfrm>
        </p:spPr>
        <p:txBody>
          <a:bodyPr anchor="ctr">
            <a:normAutofit/>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183187" y="914401"/>
            <a:ext cx="6721942"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14401"/>
            <a:ext cx="4724400" cy="54863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29012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52" y="354607"/>
            <a:ext cx="10467347" cy="646113"/>
          </a:xfrm>
        </p:spPr>
        <p:txBody>
          <a:bodyPr/>
          <a:lstStyle/>
          <a:p>
            <a:r>
              <a:rPr lang="en-US"/>
              <a:t>Click to edit Master title style</a:t>
            </a:r>
          </a:p>
        </p:txBody>
      </p:sp>
      <p:sp>
        <p:nvSpPr>
          <p:cNvPr id="3" name="Content Placeholder 2"/>
          <p:cNvSpPr>
            <a:spLocks noGrp="1"/>
          </p:cNvSpPr>
          <p:nvPr>
            <p:ph sz="half" idx="1"/>
          </p:nvPr>
        </p:nvSpPr>
        <p:spPr>
          <a:xfrm>
            <a:off x="234053" y="1252728"/>
            <a:ext cx="5803953" cy="447395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919" y="1248121"/>
            <a:ext cx="5673524" cy="447395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2004768358"/>
      </p:ext>
    </p:extLst>
  </p:cSld>
  <p:clrMapOvr>
    <a:masterClrMapping/>
  </p:clrMapOvr>
  <p:extLst>
    <p:ext uri="{DCECCB84-F9BA-43D5-87BE-67443E8EF086}">
      <p15:sldGuideLst xmlns:p15="http://schemas.microsoft.com/office/powerpoint/2012/main">
        <p15:guide id="1" pos="1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L9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88894"/>
          </a:xfrm>
        </p:spPr>
        <p:txBody>
          <a:bodyPr anchor="ctr">
            <a:normAutofit/>
          </a:bodyPr>
          <a:lstStyle>
            <a:lvl1pPr>
              <a:defRPr sz="2400">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5183187" y="914401"/>
            <a:ext cx="6721941" cy="5486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 y="914401"/>
            <a:ext cx="4715435" cy="5486399"/>
          </a:xfrm>
        </p:spPr>
        <p:txBody>
          <a:bodyPr/>
          <a:lstStyle>
            <a:lvl1pPr marL="233363" indent="-233363" defTabSz="228600">
              <a:buFont typeface="Wingdings" panose="05000000000000000000" pitchFamily="2" charset="2"/>
              <a:buChar char="Ø"/>
              <a:defRPr sz="1600"/>
            </a:lvl1pPr>
            <a:lvl2pPr marL="457200" indent="-231775" defTabSz="228600">
              <a:buFont typeface="Wingdings" panose="05000000000000000000" pitchFamily="2" charset="2"/>
              <a:buChar char="q"/>
              <a:defRPr sz="1400"/>
            </a:lvl2pPr>
            <a:lvl3pPr marL="690563" indent="-233363" defTabSz="228600">
              <a:buFont typeface="Arial" panose="020B0604020202020204" pitchFamily="34" charset="0"/>
              <a:buChar char="»"/>
              <a:defRPr sz="1200"/>
            </a:lvl3pPr>
            <a:lvl4pPr marL="914400" indent="-223838" defTabSz="228600">
              <a:buFont typeface="Arial" panose="020B0604020202020204" pitchFamily="34" charset="0"/>
              <a:buChar char="‒"/>
              <a:defRPr sz="1000"/>
            </a:lvl4pPr>
            <a:lvl5pPr marL="1147763" indent="-233363" defTabSz="228600">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480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SSC L9 MSR">
    <p:spTree>
      <p:nvGrpSpPr>
        <p:cNvPr id="1" name=""/>
        <p:cNvGrpSpPr/>
        <p:nvPr/>
      </p:nvGrpSpPr>
      <p:grpSpPr>
        <a:xfrm>
          <a:off x="0" y="0"/>
          <a:ext cx="0" cy="0"/>
          <a:chOff x="0" y="0"/>
          <a:chExt cx="0" cy="0"/>
        </a:xfrm>
      </p:grpSpPr>
      <p:sp>
        <p:nvSpPr>
          <p:cNvPr id="9" name="TextBox 8"/>
          <p:cNvSpPr txBox="1"/>
          <p:nvPr userDrawn="1"/>
        </p:nvSpPr>
        <p:spPr>
          <a:xfrm>
            <a:off x="9750425" y="5045968"/>
            <a:ext cx="2157413" cy="1384995"/>
          </a:xfrm>
          <a:prstGeom prst="rect">
            <a:avLst/>
          </a:prstGeom>
          <a:noFill/>
          <a:ln>
            <a:solidFill>
              <a:schemeClr val="tx1"/>
            </a:solidFill>
          </a:ln>
        </p:spPr>
        <p:txBody>
          <a:bodyPr wrap="square" rtlCol="0">
            <a:spAutoFit/>
          </a:bodyPr>
          <a:lstStyle/>
          <a:p>
            <a:pPr algn="ctr"/>
            <a:r>
              <a:rPr lang="en-US" sz="1400" b="1"/>
              <a:t>Travel</a:t>
            </a:r>
          </a:p>
          <a:p>
            <a:pPr algn="ctr"/>
            <a:endParaRPr lang="en-US" sz="1400" b="1"/>
          </a:p>
          <a:p>
            <a:pPr algn="ctr"/>
            <a:endParaRPr lang="en-US" sz="1400" b="1"/>
          </a:p>
          <a:p>
            <a:pPr algn="ctr"/>
            <a:endParaRPr lang="en-US" sz="1400" b="1"/>
          </a:p>
          <a:p>
            <a:pPr algn="ctr"/>
            <a:endParaRPr lang="en-US" sz="1400" b="1"/>
          </a:p>
          <a:p>
            <a:pPr algn="ctr"/>
            <a:endParaRPr lang="en-US" sz="1400" b="1"/>
          </a:p>
        </p:txBody>
      </p:sp>
      <p:sp>
        <p:nvSpPr>
          <p:cNvPr id="8" name="TextBox 7"/>
          <p:cNvSpPr txBox="1"/>
          <p:nvPr userDrawn="1"/>
        </p:nvSpPr>
        <p:spPr>
          <a:xfrm>
            <a:off x="9750425" y="876300"/>
            <a:ext cx="2157413" cy="2462213"/>
          </a:xfrm>
          <a:prstGeom prst="rect">
            <a:avLst/>
          </a:prstGeom>
          <a:noFill/>
          <a:ln>
            <a:solidFill>
              <a:schemeClr val="tx1"/>
            </a:solidFill>
          </a:ln>
        </p:spPr>
        <p:txBody>
          <a:bodyPr wrap="square" rtlCol="0">
            <a:spAutoFit/>
          </a:bodyPr>
          <a:lstStyle/>
          <a:p>
            <a:pPr lvl="0" algn="ctr"/>
            <a:r>
              <a:rPr lang="en-US" sz="1400" b="1"/>
              <a:t>Schedule</a:t>
            </a:r>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a:p>
            <a:pPr lvl="0" algn="ctr"/>
            <a:endParaRPr lang="en-US" sz="1400" b="1"/>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7758" y="876706"/>
            <a:ext cx="9368088" cy="5554482"/>
          </a:xfrm>
          <a:ln>
            <a:solidFill>
              <a:schemeClr val="tx1"/>
            </a:solidFill>
          </a:ln>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9750425" y="1147665"/>
            <a:ext cx="2157413" cy="2190847"/>
          </a:xfrm>
          <a:ln>
            <a:noFill/>
          </a:ln>
        </p:spPr>
        <p:txBody>
          <a:bodyPr>
            <a:normAutofit/>
          </a:bodyPr>
          <a:lstStyle>
            <a:lvl1pPr>
              <a:defRPr sz="1400" b="0"/>
            </a:lvl1pPr>
            <a:lvl5pPr marL="1828800" indent="0">
              <a:buNone/>
              <a:defRPr/>
            </a:lvl5pPr>
          </a:lstStyle>
          <a:p>
            <a:pPr lvl="0"/>
            <a:r>
              <a:rPr lang="en-US"/>
              <a:t>N/A</a:t>
            </a:r>
          </a:p>
        </p:txBody>
      </p:sp>
      <p:sp>
        <p:nvSpPr>
          <p:cNvPr id="7" name="Text Placeholder 6"/>
          <p:cNvSpPr>
            <a:spLocks noGrp="1"/>
          </p:cNvSpPr>
          <p:nvPr>
            <p:ph type="body" sz="quarter" idx="11" hasCustomPrompt="1"/>
          </p:nvPr>
        </p:nvSpPr>
        <p:spPr>
          <a:xfrm>
            <a:off x="9750425" y="5318450"/>
            <a:ext cx="2157413" cy="1112514"/>
          </a:xfrm>
          <a:ln>
            <a:noFill/>
          </a:ln>
        </p:spPr>
        <p:txBody>
          <a:bodyPr>
            <a:normAutofit/>
          </a:bodyPr>
          <a:lstStyle>
            <a:lvl1pPr>
              <a:defRPr sz="1400" b="0"/>
            </a:lvl1pPr>
          </a:lstStyle>
          <a:p>
            <a:pPr lvl="0"/>
            <a:r>
              <a:rPr lang="en-US"/>
              <a:t>N/A</a:t>
            </a:r>
          </a:p>
        </p:txBody>
      </p:sp>
    </p:spTree>
    <p:extLst>
      <p:ext uri="{BB962C8B-B14F-4D97-AF65-F5344CB8AC3E}">
        <p14:creationId xmlns:p14="http://schemas.microsoft.com/office/powerpoint/2010/main" val="1227502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52F4D4-1D26-4778-8E63-E47FF16BDC14}"/>
              </a:ext>
            </a:extLst>
          </p:cNvPr>
          <p:cNvSpPr txBox="1">
            <a:spLocks/>
          </p:cNvSpPr>
          <p:nvPr userDrawn="1"/>
        </p:nvSpPr>
        <p:spPr>
          <a:xfrm>
            <a:off x="8991600" y="6326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a:t>
            </a:fld>
            <a:endParaRPr lang="en-US"/>
          </a:p>
        </p:txBody>
      </p:sp>
    </p:spTree>
    <p:extLst>
      <p:ext uri="{BB962C8B-B14F-4D97-AF65-F5344CB8AC3E}">
        <p14:creationId xmlns:p14="http://schemas.microsoft.com/office/powerpoint/2010/main" val="682136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10CB8-3F6F-4365-AC5C-66872A684EFF}"/>
              </a:ext>
            </a:extLst>
          </p:cNvPr>
          <p:cNvSpPr>
            <a:spLocks noGrp="1"/>
          </p:cNvSpPr>
          <p:nvPr>
            <p:ph type="sldNum" sz="quarter" idx="10"/>
          </p:nvPr>
        </p:nvSpPr>
        <p:spPr>
          <a:xfrm>
            <a:off x="8839200" y="6173797"/>
            <a:ext cx="2743200" cy="365125"/>
          </a:xfrm>
          <a:prstGeom prst="rect">
            <a:avLst/>
          </a:prstGeo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3515645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A253AA-392E-4AAA-BDE7-D2CD71C48186}"/>
              </a:ext>
            </a:extLst>
          </p:cNvPr>
          <p:cNvSpPr>
            <a:spLocks noGrp="1"/>
          </p:cNvSpPr>
          <p:nvPr>
            <p:ph type="sldNum" sz="quarter" idx="10"/>
          </p:nvPr>
        </p:nvSpPr>
        <p:spPr>
          <a:xfrm>
            <a:off x="8839200" y="6173797"/>
            <a:ext cx="2743200" cy="365125"/>
          </a:xfrm>
          <a:prstGeom prst="rect">
            <a:avLst/>
          </a:prstGeo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11901882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2D182C-548E-44DF-9FF2-CC0E775BB175}"/>
              </a:ext>
            </a:extLst>
          </p:cNvPr>
          <p:cNvSpPr>
            <a:spLocks noGrp="1"/>
          </p:cNvSpPr>
          <p:nvPr>
            <p:ph type="sldNum" sz="quarter" idx="10"/>
          </p:nvPr>
        </p:nvSpPr>
        <p:spPr>
          <a:xfrm>
            <a:off x="8839200" y="6173797"/>
            <a:ext cx="2743200" cy="365125"/>
          </a:xfrm>
          <a:prstGeom prst="rect">
            <a:avLst/>
          </a:prstGeo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2627194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11FD5E2-9D1A-489B-A626-9CF88D43CA92}"/>
              </a:ext>
            </a:extLst>
          </p:cNvPr>
          <p:cNvSpPr/>
          <p:nvPr userDrawn="1"/>
        </p:nvSpPr>
        <p:spPr>
          <a:xfrm>
            <a:off x="1937047" y="4101982"/>
            <a:ext cx="1902864" cy="1375873"/>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26" name="Picture 2" descr="https://www.igic.org/wp-content/uploads/2018/07/IndianaHillshade.png">
            <a:extLst>
              <a:ext uri="{FF2B5EF4-FFF2-40B4-BE49-F238E27FC236}">
                <a16:creationId xmlns:a16="http://schemas.microsoft.com/office/drawing/2014/main" id="{8BB21394-7C4A-4B37-A36B-94BC07DF18D6}"/>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
          <a:stretch/>
        </p:blipFill>
        <p:spPr bwMode="auto">
          <a:xfrm>
            <a:off x="1" y="0"/>
            <a:ext cx="555290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7F1BE0C-A360-4E6D-ADAD-835E1A15E3E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2" y="4114799"/>
            <a:ext cx="1950719" cy="1379914"/>
          </a:xfrm>
          <a:prstGeom prst="rect">
            <a:avLst/>
          </a:prstGeom>
        </p:spPr>
      </p:pic>
      <p:pic>
        <p:nvPicPr>
          <p:cNvPr id="21" name="Picture 20">
            <a:extLst>
              <a:ext uri="{FF2B5EF4-FFF2-40B4-BE49-F238E27FC236}">
                <a16:creationId xmlns:a16="http://schemas.microsoft.com/office/drawing/2014/main" id="{16A04C8F-0BD4-43E2-A7AA-C9160DFDBB12}"/>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6350926" y="2744933"/>
            <a:ext cx="3155172" cy="1371600"/>
          </a:xfrm>
          <a:prstGeom prst="rect">
            <a:avLst/>
          </a:prstGeom>
        </p:spPr>
      </p:pic>
      <p:pic>
        <p:nvPicPr>
          <p:cNvPr id="1024" name="Picture 1023">
            <a:extLst>
              <a:ext uri="{FF2B5EF4-FFF2-40B4-BE49-F238E27FC236}">
                <a16:creationId xmlns:a16="http://schemas.microsoft.com/office/drawing/2014/main" id="{EE50317A-515D-477E-887E-09D339D49E7E}"/>
              </a:ext>
            </a:extLst>
          </p:cNvPr>
          <p:cNvPicPr>
            <a:picLocks noChangeAspect="1"/>
          </p:cNvPicPr>
          <p:nvPr userDrawn="1"/>
        </p:nvPicPr>
        <p:blipFill rotWithShape="1">
          <a:blip r:embed="rId5">
            <a:extLst>
              <a:ext uri="{28A0092B-C50C-407E-A947-70E740481C1C}">
                <a14:useLocalDpi xmlns:a14="http://schemas.microsoft.com/office/drawing/2010/main"/>
              </a:ext>
            </a:extLst>
          </a:blip>
          <a:srcRect b="-44"/>
          <a:stretch/>
        </p:blipFill>
        <p:spPr>
          <a:xfrm>
            <a:off x="2" y="2744933"/>
            <a:ext cx="3880644" cy="1371600"/>
          </a:xfrm>
          <a:prstGeom prst="rect">
            <a:avLst/>
          </a:prstGeom>
        </p:spPr>
      </p:pic>
      <p:pic>
        <p:nvPicPr>
          <p:cNvPr id="1032" name="Picture 8" descr="East end of Fire Island depicted with airborne imagery and lidar">
            <a:extLst>
              <a:ext uri="{FF2B5EF4-FFF2-40B4-BE49-F238E27FC236}">
                <a16:creationId xmlns:a16="http://schemas.microsoft.com/office/drawing/2014/main" id="{D098D6EF-A88C-4EC3-932A-7BCFE9059B45}"/>
              </a:ext>
            </a:extLst>
          </p:cNvPr>
          <p:cNvPicPr>
            <a:picLocks noChangeAspect="1" noChangeArrowheads="1"/>
          </p:cNvPicPr>
          <p:nvPr userDrawn="1"/>
        </p:nvPicPr>
        <p:blipFill rotWithShape="1">
          <a:blip r:embed="rId6">
            <a:extLst>
              <a:ext uri="{28A0092B-C50C-407E-A947-70E740481C1C}">
                <a14:useLocalDpi xmlns:a14="http://schemas.microsoft.com/office/drawing/2010/main"/>
              </a:ext>
            </a:extLst>
          </a:blip>
          <a:srcRect/>
          <a:stretch/>
        </p:blipFill>
        <p:spPr bwMode="auto">
          <a:xfrm>
            <a:off x="9502924" y="2743200"/>
            <a:ext cx="268907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prd-wret.s3-us-west-2.amazonaws.com/assets/palladium/production/s3fs-public/thumbnails/image/ARDTiles_with_LC.png">
            <a:extLst>
              <a:ext uri="{FF2B5EF4-FFF2-40B4-BE49-F238E27FC236}">
                <a16:creationId xmlns:a16="http://schemas.microsoft.com/office/drawing/2014/main" id="{B0A279C4-F120-4734-A2E8-3F65AE28A5B2}"/>
              </a:ext>
            </a:extLst>
          </p:cNvPr>
          <p:cNvPicPr>
            <a:picLocks noChangeAspect="1" noChangeArrowheads="1"/>
          </p:cNvPicPr>
          <p:nvPr userDrawn="1"/>
        </p:nvPicPr>
        <p:blipFill rotWithShape="1">
          <a:blip r:embed="rId7">
            <a:extLst>
              <a:ext uri="{28A0092B-C50C-407E-A947-70E740481C1C}">
                <a14:useLocalDpi xmlns:a14="http://schemas.microsoft.com/office/drawing/2010/main"/>
              </a:ext>
            </a:extLst>
          </a:blip>
          <a:srcRect/>
          <a:stretch/>
        </p:blipFill>
        <p:spPr bwMode="auto">
          <a:xfrm>
            <a:off x="6858701" y="1303004"/>
            <a:ext cx="291023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36">
            <a:extLst>
              <a:ext uri="{FF2B5EF4-FFF2-40B4-BE49-F238E27FC236}">
                <a16:creationId xmlns:a16="http://schemas.microsoft.com/office/drawing/2014/main" id="{4B4EDCC4-FF28-46A0-B257-FC3AE3262D60}"/>
              </a:ext>
            </a:extLst>
          </p:cNvPr>
          <p:cNvPicPr>
            <a:picLocks noChangeAspect="1"/>
          </p:cNvPicPr>
          <p:nvPr userDrawn="1"/>
        </p:nvPicPr>
        <p:blipFill rotWithShape="1">
          <a:blip r:embed="rId8">
            <a:extLst>
              <a:ext uri="{28A0092B-C50C-407E-A947-70E740481C1C}">
                <a14:useLocalDpi xmlns:a14="http://schemas.microsoft.com/office/drawing/2010/main"/>
              </a:ext>
            </a:extLst>
          </a:blip>
          <a:srcRect/>
          <a:stretch/>
        </p:blipFill>
        <p:spPr>
          <a:xfrm>
            <a:off x="3839909" y="5486400"/>
            <a:ext cx="3978000" cy="1371600"/>
          </a:xfrm>
          <a:prstGeom prst="rect">
            <a:avLst/>
          </a:prstGeom>
        </p:spPr>
      </p:pic>
      <p:pic>
        <p:nvPicPr>
          <p:cNvPr id="2" name="Picture 2" descr="Photo of Advanced Research Computing (ARC) &quot;Yeti&quot; supercomputing cluster">
            <a:extLst>
              <a:ext uri="{FF2B5EF4-FFF2-40B4-BE49-F238E27FC236}">
                <a16:creationId xmlns:a16="http://schemas.microsoft.com/office/drawing/2014/main" id="{F9A38915-E092-4FB9-B5FF-7304667E73DC}"/>
              </a:ext>
            </a:extLst>
          </p:cNvPr>
          <p:cNvPicPr>
            <a:picLocks noChangeAspect="1" noChangeArrowheads="1"/>
          </p:cNvPicPr>
          <p:nvPr userDrawn="1"/>
        </p:nvPicPr>
        <p:blipFill rotWithShape="1">
          <a:blip r:embed="rId9">
            <a:extLst>
              <a:ext uri="{28A0092B-C50C-407E-A947-70E740481C1C}">
                <a14:useLocalDpi xmlns:a14="http://schemas.microsoft.com/office/drawing/2010/main"/>
              </a:ext>
            </a:extLst>
          </a:blip>
          <a:srcRect/>
          <a:stretch/>
        </p:blipFill>
        <p:spPr bwMode="auto">
          <a:xfrm>
            <a:off x="5560464" y="4119072"/>
            <a:ext cx="2751360" cy="13716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7DAC1AD-BF7A-4FDA-8CAC-DD11C56C819D}"/>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9764489" y="0"/>
            <a:ext cx="2427513" cy="2743200"/>
          </a:xfrm>
          <a:prstGeom prst="rect">
            <a:avLst/>
          </a:prstGeom>
        </p:spPr>
      </p:pic>
      <p:pic>
        <p:nvPicPr>
          <p:cNvPr id="1028" name="Picture 4" descr="Image result for landsat 9">
            <a:extLst>
              <a:ext uri="{FF2B5EF4-FFF2-40B4-BE49-F238E27FC236}">
                <a16:creationId xmlns:a16="http://schemas.microsoft.com/office/drawing/2014/main" id="{48B91EC6-4A15-495E-BECE-42AAE299AB22}"/>
              </a:ext>
            </a:extLst>
          </p:cNvPr>
          <p:cNvPicPr>
            <a:picLocks noChangeAspect="1" noChangeArrowheads="1"/>
          </p:cNvPicPr>
          <p:nvPr userDrawn="1"/>
        </p:nvPicPr>
        <p:blipFill>
          <a:blip r:embed="rId11">
            <a:extLst>
              <a:ext uri="{28A0092B-C50C-407E-A947-70E740481C1C}">
                <a14:useLocalDpi xmlns:a14="http://schemas.microsoft.com/office/drawing/2010/main"/>
              </a:ext>
            </a:extLst>
          </a:blip>
          <a:srcRect/>
          <a:stretch>
            <a:fillRect/>
          </a:stretch>
        </p:blipFill>
        <p:spPr bwMode="auto">
          <a:xfrm>
            <a:off x="5506795" y="0"/>
            <a:ext cx="426300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887EDC4-6BCA-4B73-AECA-F908C246ED2D}"/>
              </a:ext>
            </a:extLst>
          </p:cNvPr>
          <p:cNvPicPr>
            <a:picLocks noChangeAspect="1"/>
          </p:cNvPicPr>
          <p:nvPr userDrawn="1"/>
        </p:nvPicPr>
        <p:blipFill rotWithShape="1">
          <a:blip r:embed="rId12">
            <a:extLst>
              <a:ext uri="{28A0092B-C50C-407E-A947-70E740481C1C}">
                <a14:useLocalDpi xmlns:a14="http://schemas.microsoft.com/office/drawing/2010/main"/>
              </a:ext>
            </a:extLst>
          </a:blip>
          <a:srcRect/>
          <a:stretch/>
        </p:blipFill>
        <p:spPr>
          <a:xfrm rot="5400000">
            <a:off x="1988548" y="24243"/>
            <a:ext cx="1371600" cy="4066329"/>
          </a:xfrm>
          <a:prstGeom prst="rect">
            <a:avLst/>
          </a:prstGeom>
        </p:spPr>
      </p:pic>
      <p:pic>
        <p:nvPicPr>
          <p:cNvPr id="1034" name="Picture 10" descr="Brabb field notebook page">
            <a:extLst>
              <a:ext uri="{FF2B5EF4-FFF2-40B4-BE49-F238E27FC236}">
                <a16:creationId xmlns:a16="http://schemas.microsoft.com/office/drawing/2014/main" id="{642C9D98-098E-47CE-AA81-D8FBDCE7A67C}"/>
              </a:ext>
            </a:extLst>
          </p:cNvPr>
          <p:cNvPicPr>
            <a:picLocks noChangeAspect="1" noChangeArrowheads="1"/>
          </p:cNvPicPr>
          <p:nvPr userDrawn="1"/>
        </p:nvPicPr>
        <p:blipFill rotWithShape="1">
          <a:blip r:embed="rId13">
            <a:extLst>
              <a:ext uri="{28A0092B-C50C-407E-A947-70E740481C1C}">
                <a14:useLocalDpi xmlns:a14="http://schemas.microsoft.com/office/drawing/2010/main"/>
              </a:ext>
            </a:extLst>
          </a:blip>
          <a:srcRect/>
          <a:stretch/>
        </p:blipFill>
        <p:spPr bwMode="auto">
          <a:xfrm>
            <a:off x="2" y="1371598"/>
            <a:ext cx="122795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8500E08-1368-463D-8C62-70C66A0D0AB6}"/>
              </a:ext>
            </a:extLst>
          </p:cNvPr>
          <p:cNvPicPr>
            <a:picLocks noChangeAspect="1"/>
          </p:cNvPicPr>
          <p:nvPr userDrawn="1"/>
        </p:nvPicPr>
        <p:blipFill rotWithShape="1">
          <a:blip r:embed="rId14">
            <a:extLst>
              <a:ext uri="{28A0092B-C50C-407E-A947-70E740481C1C}">
                <a14:useLocalDpi xmlns:a14="http://schemas.microsoft.com/office/drawing/2010/main"/>
              </a:ext>
            </a:extLst>
          </a:blip>
          <a:srcRect/>
          <a:stretch/>
        </p:blipFill>
        <p:spPr>
          <a:xfrm>
            <a:off x="9677838" y="4106488"/>
            <a:ext cx="2514164" cy="1371600"/>
          </a:xfrm>
          <a:prstGeom prst="rect">
            <a:avLst/>
          </a:prstGeom>
        </p:spPr>
      </p:pic>
      <p:pic>
        <p:nvPicPr>
          <p:cNvPr id="25" name="Picture 16" descr="Image result for usgs topo maps">
            <a:extLst>
              <a:ext uri="{FF2B5EF4-FFF2-40B4-BE49-F238E27FC236}">
                <a16:creationId xmlns:a16="http://schemas.microsoft.com/office/drawing/2014/main" id="{B4E17D26-AB7B-4458-B445-6F893A6E44BD}"/>
              </a:ext>
            </a:extLst>
          </p:cNvPr>
          <p:cNvPicPr>
            <a:picLocks noChangeAspect="1" noChangeArrowheads="1"/>
          </p:cNvPicPr>
          <p:nvPr userDrawn="1"/>
        </p:nvPicPr>
        <p:blipFill rotWithShape="1">
          <a:blip r:embed="rId15">
            <a:extLst>
              <a:ext uri="{28A0092B-C50C-407E-A947-70E740481C1C}">
                <a14:useLocalDpi xmlns:a14="http://schemas.microsoft.com/office/drawing/2010/main"/>
              </a:ext>
            </a:extLst>
          </a:blip>
          <a:srcRect/>
          <a:stretch/>
        </p:blipFill>
        <p:spPr bwMode="auto">
          <a:xfrm>
            <a:off x="3879273" y="2743200"/>
            <a:ext cx="247165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51EBEF63-81F5-4D28-9636-A804DD544312}"/>
              </a:ext>
            </a:extLst>
          </p:cNvPr>
          <p:cNvPicPr>
            <a:picLocks noChangeAspect="1"/>
          </p:cNvPicPr>
          <p:nvPr userDrawn="1"/>
        </p:nvPicPr>
        <p:blipFill rotWithShape="1">
          <a:blip r:embed="rId16">
            <a:extLst>
              <a:ext uri="{28A0092B-C50C-407E-A947-70E740481C1C}">
                <a14:useLocalDpi xmlns:a14="http://schemas.microsoft.com/office/drawing/2010/main"/>
              </a:ext>
            </a:extLst>
          </a:blip>
          <a:srcRect/>
          <a:stretch/>
        </p:blipFill>
        <p:spPr>
          <a:xfrm>
            <a:off x="7846373" y="4123113"/>
            <a:ext cx="1851812" cy="1371600"/>
          </a:xfrm>
          <a:prstGeom prst="rect">
            <a:avLst/>
          </a:prstGeom>
        </p:spPr>
      </p:pic>
      <p:pic>
        <p:nvPicPr>
          <p:cNvPr id="28" name="Picture 27">
            <a:extLst>
              <a:ext uri="{FF2B5EF4-FFF2-40B4-BE49-F238E27FC236}">
                <a16:creationId xmlns:a16="http://schemas.microsoft.com/office/drawing/2014/main" id="{B4687DBA-9586-4397-A44D-E916BE95BA8A}"/>
              </a:ext>
            </a:extLst>
          </p:cNvPr>
          <p:cNvPicPr>
            <a:picLocks noChangeAspect="1"/>
          </p:cNvPicPr>
          <p:nvPr userDrawn="1"/>
        </p:nvPicPr>
        <p:blipFill rotWithShape="1">
          <a:blip r:embed="rId17">
            <a:extLst>
              <a:ext uri="{28A0092B-C50C-407E-A947-70E740481C1C}">
                <a14:useLocalDpi xmlns:a14="http://schemas.microsoft.com/office/drawing/2010/main"/>
              </a:ext>
            </a:extLst>
          </a:blip>
          <a:srcRect/>
          <a:stretch/>
        </p:blipFill>
        <p:spPr>
          <a:xfrm>
            <a:off x="4705885" y="1375873"/>
            <a:ext cx="2050992" cy="1371600"/>
          </a:xfrm>
          <a:prstGeom prst="rect">
            <a:avLst/>
          </a:prstGeom>
        </p:spPr>
      </p:pic>
      <p:sp>
        <p:nvSpPr>
          <p:cNvPr id="32" name="Title 31">
            <a:extLst>
              <a:ext uri="{FF2B5EF4-FFF2-40B4-BE49-F238E27FC236}">
                <a16:creationId xmlns:a16="http://schemas.microsoft.com/office/drawing/2014/main" id="{A3CAB96D-085F-45E1-B747-29D2D9222449}"/>
              </a:ext>
            </a:extLst>
          </p:cNvPr>
          <p:cNvSpPr>
            <a:spLocks noGrp="1"/>
          </p:cNvSpPr>
          <p:nvPr userDrawn="1">
            <p:ph type="title"/>
          </p:nvPr>
        </p:nvSpPr>
        <p:spPr>
          <a:xfrm>
            <a:off x="2142146" y="1914259"/>
            <a:ext cx="8283724" cy="1700612"/>
          </a:xfrm>
          <a:prstGeom prst="rect">
            <a:avLst/>
          </a:prstGeom>
          <a:solidFill>
            <a:schemeClr val="bg1">
              <a:alpha val="74000"/>
            </a:schemeClr>
          </a:solidFill>
        </p:spPr>
        <p:txBody>
          <a:bodyPr>
            <a:noAutofit/>
          </a:bodyPr>
          <a:lstStyle>
            <a:lvl1pPr algn="ctr">
              <a:defRPr sz="4800">
                <a:ln w="12700">
                  <a:solidFill>
                    <a:schemeClr val="accent6"/>
                  </a:solidFill>
                </a:ln>
                <a:solidFill>
                  <a:schemeClr val="tx1"/>
                </a:solidFill>
                <a:effectLst/>
                <a:latin typeface="Cambria" panose="02040503050406030204" pitchFamily="18" charset="0"/>
              </a:defRPr>
            </a:lvl1pPr>
          </a:lstStyle>
          <a:p>
            <a:r>
              <a:rPr lang="en-US"/>
              <a:t>Click to edit Master title style</a:t>
            </a:r>
          </a:p>
        </p:txBody>
      </p:sp>
      <p:sp>
        <p:nvSpPr>
          <p:cNvPr id="6" name="TextBox 5">
            <a:extLst>
              <a:ext uri="{FF2B5EF4-FFF2-40B4-BE49-F238E27FC236}">
                <a16:creationId xmlns:a16="http://schemas.microsoft.com/office/drawing/2014/main" id="{B19DE385-B1FB-4305-B1F2-D52095C051D6}"/>
              </a:ext>
            </a:extLst>
          </p:cNvPr>
          <p:cNvSpPr txBox="1"/>
          <p:nvPr userDrawn="1"/>
        </p:nvSpPr>
        <p:spPr>
          <a:xfrm>
            <a:off x="8751776" y="7022580"/>
            <a:ext cx="3440224" cy="230832"/>
          </a:xfrm>
          <a:prstGeom prst="rect">
            <a:avLst/>
          </a:prstGeom>
          <a:noFill/>
        </p:spPr>
        <p:txBody>
          <a:bodyPr wrap="square" rtlCol="0">
            <a:spAutoFit/>
          </a:bodyPr>
          <a:lstStyle/>
          <a:p>
            <a:r>
              <a:rPr lang="en-US" sz="900">
                <a:hlinkClick r:id="rId18" tooltip="https://www.flickr.com/photos/aukirk/15799999113/"/>
              </a:rPr>
              <a:t>This Photo</a:t>
            </a:r>
            <a:r>
              <a:rPr lang="en-US" sz="900"/>
              <a:t> by Unknown Author is licensed under </a:t>
            </a:r>
            <a:r>
              <a:rPr lang="en-US" sz="900">
                <a:hlinkClick r:id="rId19" tooltip="https://creativecommons.org/licenses/by/3.0/"/>
              </a:rPr>
              <a:t>CC BY</a:t>
            </a:r>
            <a:endParaRPr lang="en-US" sz="900"/>
          </a:p>
        </p:txBody>
      </p:sp>
      <p:pic>
        <p:nvPicPr>
          <p:cNvPr id="11" name="Picture 10">
            <a:extLst>
              <a:ext uri="{FF2B5EF4-FFF2-40B4-BE49-F238E27FC236}">
                <a16:creationId xmlns:a16="http://schemas.microsoft.com/office/drawing/2014/main" id="{16F99FEC-362A-459E-9E6F-53114F825528}"/>
              </a:ext>
            </a:extLst>
          </p:cNvPr>
          <p:cNvPicPr>
            <a:picLocks noChangeAspect="1"/>
          </p:cNvPicPr>
          <p:nvPr userDrawn="1"/>
        </p:nvPicPr>
        <p:blipFill rotWithShape="1">
          <a:blip r:embed="rId20">
            <a:extLst>
              <a:ext uri="{28A0092B-C50C-407E-A947-70E740481C1C}">
                <a14:useLocalDpi xmlns:a14="http://schemas.microsoft.com/office/drawing/2010/main"/>
              </a:ext>
            </a:extLst>
          </a:blip>
          <a:srcRect/>
          <a:stretch/>
        </p:blipFill>
        <p:spPr>
          <a:xfrm>
            <a:off x="3850623" y="4114780"/>
            <a:ext cx="2154221" cy="1371600"/>
          </a:xfrm>
          <a:prstGeom prst="rect">
            <a:avLst/>
          </a:prstGeom>
        </p:spPr>
      </p:pic>
      <p:pic>
        <p:nvPicPr>
          <p:cNvPr id="20" name="Picture 19">
            <a:extLst>
              <a:ext uri="{FF2B5EF4-FFF2-40B4-BE49-F238E27FC236}">
                <a16:creationId xmlns:a16="http://schemas.microsoft.com/office/drawing/2014/main" id="{C08D685B-6FE4-4832-9FC9-C875B3AC636A}"/>
              </a:ext>
            </a:extLst>
          </p:cNvPr>
          <p:cNvPicPr>
            <a:picLocks noChangeAspect="1"/>
          </p:cNvPicPr>
          <p:nvPr userDrawn="1"/>
        </p:nvPicPr>
        <p:blipFill rotWithShape="1">
          <a:blip r:embed="rId21">
            <a:extLst>
              <a:ext uri="{28A0092B-C50C-407E-A947-70E740481C1C}">
                <a14:useLocalDpi xmlns:a14="http://schemas.microsoft.com/office/drawing/2010/main"/>
              </a:ext>
            </a:extLst>
          </a:blip>
          <a:srcRect/>
          <a:stretch/>
        </p:blipFill>
        <p:spPr>
          <a:xfrm>
            <a:off x="3144512" y="5486400"/>
            <a:ext cx="2917699" cy="1371600"/>
          </a:xfrm>
          <a:prstGeom prst="rect">
            <a:avLst/>
          </a:prstGeom>
        </p:spPr>
      </p:pic>
      <p:pic>
        <p:nvPicPr>
          <p:cNvPr id="9" name="Picture 8">
            <a:extLst>
              <a:ext uri="{FF2B5EF4-FFF2-40B4-BE49-F238E27FC236}">
                <a16:creationId xmlns:a16="http://schemas.microsoft.com/office/drawing/2014/main" id="{64F62571-352B-4808-9AB3-7570EE17E890}"/>
              </a:ext>
            </a:extLst>
          </p:cNvPr>
          <p:cNvPicPr>
            <a:picLocks noChangeAspect="1"/>
          </p:cNvPicPr>
          <p:nvPr userDrawn="1"/>
        </p:nvPicPr>
        <p:blipFill rotWithShape="1">
          <a:blip r:embed="rId22">
            <a:extLst>
              <a:ext uri="{28A0092B-C50C-407E-A947-70E740481C1C}">
                <a14:useLocalDpi xmlns:a14="http://schemas.microsoft.com/office/drawing/2010/main"/>
              </a:ext>
              <a:ext uri="{837473B0-CC2E-450A-ABE3-18F120FF3D39}">
                <a1611:picAttrSrcUrl xmlns:a1611="http://schemas.microsoft.com/office/drawing/2016/11/main" r:id="rId23"/>
              </a:ext>
            </a:extLst>
          </a:blip>
          <a:srcRect/>
          <a:stretch/>
        </p:blipFill>
        <p:spPr>
          <a:xfrm>
            <a:off x="0" y="5489574"/>
            <a:ext cx="1788920" cy="1368426"/>
          </a:xfrm>
          <a:prstGeom prst="rect">
            <a:avLst/>
          </a:prstGeom>
        </p:spPr>
      </p:pic>
      <p:pic>
        <p:nvPicPr>
          <p:cNvPr id="40" name="Google Shape;380;p45">
            <a:extLst>
              <a:ext uri="{FF2B5EF4-FFF2-40B4-BE49-F238E27FC236}">
                <a16:creationId xmlns:a16="http://schemas.microsoft.com/office/drawing/2014/main" id="{06CCA41A-30B8-4360-A62D-47F68F068B60}"/>
              </a:ext>
            </a:extLst>
          </p:cNvPr>
          <p:cNvPicPr preferRelativeResize="0"/>
          <p:nvPr userDrawn="1"/>
        </p:nvPicPr>
        <p:blipFill rotWithShape="1">
          <a:blip r:embed="rId24">
            <a:alphaModFix/>
            <a:extLst>
              <a:ext uri="{28A0092B-C50C-407E-A947-70E740481C1C}">
                <a14:useLocalDpi xmlns:a14="http://schemas.microsoft.com/office/drawing/2010/main"/>
              </a:ext>
            </a:extLst>
          </a:blip>
          <a:srcRect/>
          <a:stretch/>
        </p:blipFill>
        <p:spPr>
          <a:xfrm>
            <a:off x="1276173" y="5486400"/>
            <a:ext cx="1902864" cy="1371600"/>
          </a:xfrm>
          <a:prstGeom prst="rect">
            <a:avLst/>
          </a:prstGeom>
          <a:noFill/>
          <a:ln>
            <a:noFill/>
          </a:ln>
        </p:spPr>
      </p:pic>
      <p:sp>
        <p:nvSpPr>
          <p:cNvPr id="42" name="Rectangle 41">
            <a:extLst>
              <a:ext uri="{FF2B5EF4-FFF2-40B4-BE49-F238E27FC236}">
                <a16:creationId xmlns:a16="http://schemas.microsoft.com/office/drawing/2014/main" id="{6691C14C-1D55-7949-AC91-5E9024743DC4}"/>
              </a:ext>
            </a:extLst>
          </p:cNvPr>
          <p:cNvSpPr/>
          <p:nvPr userDrawn="1"/>
        </p:nvSpPr>
        <p:spPr>
          <a:xfrm>
            <a:off x="2477332" y="4813412"/>
            <a:ext cx="406197" cy="298081"/>
          </a:xfrm>
          <a:prstGeom prst="rect">
            <a:avLst/>
          </a:prstGeom>
          <a:blipFill>
            <a:blip r:embed="rId25"/>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3" name="Rectangle 42">
            <a:extLst>
              <a:ext uri="{FF2B5EF4-FFF2-40B4-BE49-F238E27FC236}">
                <a16:creationId xmlns:a16="http://schemas.microsoft.com/office/drawing/2014/main" id="{3E8C1C56-5A07-554F-B023-120DBE8D6D2D}"/>
              </a:ext>
            </a:extLst>
          </p:cNvPr>
          <p:cNvSpPr/>
          <p:nvPr userDrawn="1"/>
        </p:nvSpPr>
        <p:spPr>
          <a:xfrm>
            <a:off x="2477332" y="4134187"/>
            <a:ext cx="406197" cy="298081"/>
          </a:xfrm>
          <a:prstGeom prst="rect">
            <a:avLst/>
          </a:prstGeom>
          <a:blipFill>
            <a:blip r:embed="rId26"/>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4" name="Rectangle 43">
            <a:extLst>
              <a:ext uri="{FF2B5EF4-FFF2-40B4-BE49-F238E27FC236}">
                <a16:creationId xmlns:a16="http://schemas.microsoft.com/office/drawing/2014/main" id="{B86AB63E-D0BA-B84F-A2FC-743EF067DE65}"/>
              </a:ext>
            </a:extLst>
          </p:cNvPr>
          <p:cNvSpPr/>
          <p:nvPr userDrawn="1"/>
        </p:nvSpPr>
        <p:spPr>
          <a:xfrm>
            <a:off x="3391079" y="4470440"/>
            <a:ext cx="406197" cy="298081"/>
          </a:xfrm>
          <a:prstGeom prst="rect">
            <a:avLst/>
          </a:prstGeom>
          <a:blipFill>
            <a:blip r:embed="rId27"/>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5" name="Rectangle 44">
            <a:extLst>
              <a:ext uri="{FF2B5EF4-FFF2-40B4-BE49-F238E27FC236}">
                <a16:creationId xmlns:a16="http://schemas.microsoft.com/office/drawing/2014/main" id="{81DC000E-C0B3-8247-9E95-6B0605231365}"/>
              </a:ext>
            </a:extLst>
          </p:cNvPr>
          <p:cNvSpPr/>
          <p:nvPr userDrawn="1"/>
        </p:nvSpPr>
        <p:spPr>
          <a:xfrm>
            <a:off x="3391079" y="4134187"/>
            <a:ext cx="406197" cy="298081"/>
          </a:xfrm>
          <a:prstGeom prst="rect">
            <a:avLst/>
          </a:prstGeom>
          <a:blipFill>
            <a:blip r:embed="rId28"/>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b="1">
              <a:solidFill>
                <a:schemeClr val="bg1">
                  <a:lumMod val="85000"/>
                </a:schemeClr>
              </a:solidFill>
              <a:effectLst>
                <a:outerShdw blurRad="50800" dist="88900" dir="2700000" sx="106000" sy="106000" algn="tl" rotWithShape="0">
                  <a:prstClr val="black">
                    <a:alpha val="40000"/>
                  </a:prstClr>
                </a:outerShdw>
              </a:effectLst>
            </a:endParaRPr>
          </a:p>
          <a:p>
            <a:pPr algn="ctr"/>
            <a:endParaRPr lang="en-US" sz="7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6" name="Rectangle 45">
            <a:extLst>
              <a:ext uri="{FF2B5EF4-FFF2-40B4-BE49-F238E27FC236}">
                <a16:creationId xmlns:a16="http://schemas.microsoft.com/office/drawing/2014/main" id="{4D5E278B-7123-854F-8CE0-FCCFDD42635D}"/>
              </a:ext>
            </a:extLst>
          </p:cNvPr>
          <p:cNvSpPr/>
          <p:nvPr userDrawn="1"/>
        </p:nvSpPr>
        <p:spPr>
          <a:xfrm>
            <a:off x="2929131" y="4134187"/>
            <a:ext cx="406197" cy="298081"/>
          </a:xfrm>
          <a:prstGeom prst="rect">
            <a:avLst/>
          </a:prstGeom>
          <a:blipFill>
            <a:blip r:embed="rId29"/>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7" name="Rectangle 46">
            <a:extLst>
              <a:ext uri="{FF2B5EF4-FFF2-40B4-BE49-F238E27FC236}">
                <a16:creationId xmlns:a16="http://schemas.microsoft.com/office/drawing/2014/main" id="{E4E62096-C868-0641-932C-1FCC2928A04A}"/>
              </a:ext>
            </a:extLst>
          </p:cNvPr>
          <p:cNvSpPr/>
          <p:nvPr userDrawn="1"/>
        </p:nvSpPr>
        <p:spPr>
          <a:xfrm>
            <a:off x="2000420" y="4134186"/>
            <a:ext cx="406197" cy="298082"/>
          </a:xfrm>
          <a:prstGeom prst="rect">
            <a:avLst/>
          </a:prstGeom>
          <a:blipFill>
            <a:blip r:embed="rId30"/>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8" name="Rectangle 47">
            <a:extLst>
              <a:ext uri="{FF2B5EF4-FFF2-40B4-BE49-F238E27FC236}">
                <a16:creationId xmlns:a16="http://schemas.microsoft.com/office/drawing/2014/main" id="{858875E7-3385-D146-8A60-03344DEF5546}"/>
              </a:ext>
            </a:extLst>
          </p:cNvPr>
          <p:cNvSpPr/>
          <p:nvPr userDrawn="1"/>
        </p:nvSpPr>
        <p:spPr>
          <a:xfrm>
            <a:off x="2000420" y="4470440"/>
            <a:ext cx="406197" cy="298081"/>
          </a:xfrm>
          <a:prstGeom prst="rect">
            <a:avLst/>
          </a:prstGeom>
          <a:blipFill>
            <a:blip r:embed="rId31"/>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9" name="Rectangle 48">
            <a:extLst>
              <a:ext uri="{FF2B5EF4-FFF2-40B4-BE49-F238E27FC236}">
                <a16:creationId xmlns:a16="http://schemas.microsoft.com/office/drawing/2014/main" id="{DEEFBF40-869D-B849-AC08-1F4988A4FD10}"/>
              </a:ext>
            </a:extLst>
          </p:cNvPr>
          <p:cNvSpPr/>
          <p:nvPr userDrawn="1"/>
        </p:nvSpPr>
        <p:spPr>
          <a:xfrm>
            <a:off x="2000420" y="4813412"/>
            <a:ext cx="406197" cy="298081"/>
          </a:xfrm>
          <a:prstGeom prst="rect">
            <a:avLst/>
          </a:prstGeom>
          <a:blipFill>
            <a:blip r:embed="rId32"/>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0" name="Rectangle 49">
            <a:extLst>
              <a:ext uri="{FF2B5EF4-FFF2-40B4-BE49-F238E27FC236}">
                <a16:creationId xmlns:a16="http://schemas.microsoft.com/office/drawing/2014/main" id="{187DD8E3-E3C1-784D-9BC0-8C9C21DC2361}"/>
              </a:ext>
            </a:extLst>
          </p:cNvPr>
          <p:cNvSpPr/>
          <p:nvPr userDrawn="1"/>
        </p:nvSpPr>
        <p:spPr>
          <a:xfrm>
            <a:off x="2929131" y="4813412"/>
            <a:ext cx="406197" cy="298081"/>
          </a:xfrm>
          <a:prstGeom prst="rect">
            <a:avLst/>
          </a:prstGeom>
          <a:blipFill>
            <a:blip r:embed="rId33"/>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tx1">
                  <a:lumMod val="65000"/>
                  <a:lumOff val="35000"/>
                </a:schemeClr>
              </a:solidFill>
              <a:effectLst>
                <a:outerShdw blurRad="50800" dist="38100" dir="2700000" algn="tl" rotWithShape="0">
                  <a:prstClr val="black">
                    <a:alpha val="40000"/>
                  </a:prstClr>
                </a:outerShdw>
              </a:effectLst>
            </a:endParaRPr>
          </a:p>
        </p:txBody>
      </p:sp>
      <p:sp>
        <p:nvSpPr>
          <p:cNvPr id="51" name="Rectangle 50">
            <a:extLst>
              <a:ext uri="{FF2B5EF4-FFF2-40B4-BE49-F238E27FC236}">
                <a16:creationId xmlns:a16="http://schemas.microsoft.com/office/drawing/2014/main" id="{0CA26B38-6BC8-8341-8A1E-3E0C889F0163}"/>
              </a:ext>
            </a:extLst>
          </p:cNvPr>
          <p:cNvSpPr/>
          <p:nvPr userDrawn="1"/>
        </p:nvSpPr>
        <p:spPr>
          <a:xfrm>
            <a:off x="3391079" y="4813412"/>
            <a:ext cx="406197" cy="298081"/>
          </a:xfrm>
          <a:prstGeom prst="rect">
            <a:avLst/>
          </a:prstGeom>
          <a:blipFill>
            <a:blip r:embed="rId34"/>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3" name="Rectangle 52">
            <a:extLst>
              <a:ext uri="{FF2B5EF4-FFF2-40B4-BE49-F238E27FC236}">
                <a16:creationId xmlns:a16="http://schemas.microsoft.com/office/drawing/2014/main" id="{5822A26A-53BB-0B43-85BE-52E37FA93440}"/>
              </a:ext>
            </a:extLst>
          </p:cNvPr>
          <p:cNvSpPr/>
          <p:nvPr userDrawn="1"/>
        </p:nvSpPr>
        <p:spPr>
          <a:xfrm>
            <a:off x="3391079" y="5151682"/>
            <a:ext cx="406197" cy="298081"/>
          </a:xfrm>
          <a:prstGeom prst="rect">
            <a:avLst/>
          </a:prstGeom>
          <a:blipFill>
            <a:blip r:embed="rId35"/>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4" name="Rectangle 53">
            <a:extLst>
              <a:ext uri="{FF2B5EF4-FFF2-40B4-BE49-F238E27FC236}">
                <a16:creationId xmlns:a16="http://schemas.microsoft.com/office/drawing/2014/main" id="{E6AF3880-164A-7B45-80EF-74AE82005BD3}"/>
              </a:ext>
            </a:extLst>
          </p:cNvPr>
          <p:cNvSpPr/>
          <p:nvPr userDrawn="1"/>
        </p:nvSpPr>
        <p:spPr>
          <a:xfrm>
            <a:off x="2477332" y="5151682"/>
            <a:ext cx="406197" cy="298081"/>
          </a:xfrm>
          <a:prstGeom prst="rect">
            <a:avLst/>
          </a:prstGeom>
          <a:blipFill>
            <a:blip r:embed="rId36"/>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5" name="Rectangle 54">
            <a:extLst>
              <a:ext uri="{FF2B5EF4-FFF2-40B4-BE49-F238E27FC236}">
                <a16:creationId xmlns:a16="http://schemas.microsoft.com/office/drawing/2014/main" id="{8A023EFE-A9F6-F947-9B1F-53C2489BC0FC}"/>
              </a:ext>
            </a:extLst>
          </p:cNvPr>
          <p:cNvSpPr/>
          <p:nvPr userDrawn="1"/>
        </p:nvSpPr>
        <p:spPr>
          <a:xfrm>
            <a:off x="2929131" y="5151682"/>
            <a:ext cx="406197" cy="298081"/>
          </a:xfrm>
          <a:prstGeom prst="rect">
            <a:avLst/>
          </a:prstGeom>
          <a:blipFill>
            <a:blip r:embed="rId37">
              <a:extLst>
                <a:ext uri="{BEBA8EAE-BF5A-486C-A8C5-ECC9F3942E4B}">
                  <a14:imgProps xmlns:a14="http://schemas.microsoft.com/office/drawing/2010/main">
                    <a14:imgLayer>
                      <a14:imgEffect>
                        <a14:colorTemperature colorTemp="7200"/>
                      </a14:imgEffect>
                    </a14:imgLayer>
                  </a14:imgProps>
                </a:ext>
              </a:extLst>
            </a:blip>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tx1">
                  <a:lumMod val="65000"/>
                  <a:lumOff val="35000"/>
                </a:schemeClr>
              </a:solidFill>
              <a:effectLst>
                <a:outerShdw blurRad="50800" dist="38100" dir="2700000" algn="tl" rotWithShape="0">
                  <a:prstClr val="black">
                    <a:alpha val="40000"/>
                  </a:prstClr>
                </a:outerShdw>
              </a:effectLst>
            </a:endParaRPr>
          </a:p>
        </p:txBody>
      </p:sp>
      <p:sp>
        <p:nvSpPr>
          <p:cNvPr id="56" name="Rectangle 55">
            <a:extLst>
              <a:ext uri="{FF2B5EF4-FFF2-40B4-BE49-F238E27FC236}">
                <a16:creationId xmlns:a16="http://schemas.microsoft.com/office/drawing/2014/main" id="{CA6472D7-28E6-374E-93D8-BF6670318E44}"/>
              </a:ext>
            </a:extLst>
          </p:cNvPr>
          <p:cNvSpPr/>
          <p:nvPr userDrawn="1"/>
        </p:nvSpPr>
        <p:spPr>
          <a:xfrm>
            <a:off x="2000420" y="5151682"/>
            <a:ext cx="406197" cy="298081"/>
          </a:xfrm>
          <a:prstGeom prst="rect">
            <a:avLst/>
          </a:prstGeom>
          <a:blipFill>
            <a:blip r:embed="rId38"/>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95000"/>
                </a:schemeClr>
              </a:solidFill>
              <a:effectLst>
                <a:outerShdw blurRad="50800" dist="88900" dir="2700000" sx="106000" sy="106000" algn="tl" rotWithShape="0">
                  <a:prstClr val="black">
                    <a:alpha val="40000"/>
                  </a:prstClr>
                </a:outerShdw>
              </a:effectLst>
            </a:endParaRPr>
          </a:p>
        </p:txBody>
      </p:sp>
      <p:sp>
        <p:nvSpPr>
          <p:cNvPr id="57" name="Rectangle 56">
            <a:extLst>
              <a:ext uri="{FF2B5EF4-FFF2-40B4-BE49-F238E27FC236}">
                <a16:creationId xmlns:a16="http://schemas.microsoft.com/office/drawing/2014/main" id="{8AA32DAF-AD45-BF43-B6A0-9F8954DAEA9A}"/>
              </a:ext>
            </a:extLst>
          </p:cNvPr>
          <p:cNvSpPr/>
          <p:nvPr userDrawn="1"/>
        </p:nvSpPr>
        <p:spPr>
          <a:xfrm>
            <a:off x="2929131" y="4470440"/>
            <a:ext cx="406197" cy="298081"/>
          </a:xfrm>
          <a:prstGeom prst="rect">
            <a:avLst/>
          </a:prstGeom>
          <a:blipFill>
            <a:blip r:embed="rId39"/>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8" name="Rectangle 57">
            <a:extLst>
              <a:ext uri="{FF2B5EF4-FFF2-40B4-BE49-F238E27FC236}">
                <a16:creationId xmlns:a16="http://schemas.microsoft.com/office/drawing/2014/main" id="{A3ED161C-A5B5-934C-875C-32D09C15651C}"/>
              </a:ext>
            </a:extLst>
          </p:cNvPr>
          <p:cNvSpPr/>
          <p:nvPr userDrawn="1"/>
        </p:nvSpPr>
        <p:spPr>
          <a:xfrm>
            <a:off x="2477332" y="4470440"/>
            <a:ext cx="406197" cy="298081"/>
          </a:xfrm>
          <a:prstGeom prst="rect">
            <a:avLst/>
          </a:prstGeom>
          <a:blipFill>
            <a:blip r:embed="rId40"/>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2" name="Rectangle 51">
            <a:extLst>
              <a:ext uri="{FF2B5EF4-FFF2-40B4-BE49-F238E27FC236}">
                <a16:creationId xmlns:a16="http://schemas.microsoft.com/office/drawing/2014/main" id="{07A06824-1B65-7943-BAEC-8800A995F5EF}"/>
              </a:ext>
            </a:extLst>
          </p:cNvPr>
          <p:cNvSpPr/>
          <p:nvPr userDrawn="1"/>
        </p:nvSpPr>
        <p:spPr>
          <a:xfrm>
            <a:off x="2733526" y="4609921"/>
            <a:ext cx="406197" cy="298081"/>
          </a:xfrm>
          <a:prstGeom prst="rect">
            <a:avLst/>
          </a:prstGeom>
          <a:blipFill>
            <a:blip r:embed="rId41"/>
            <a:stretch>
              <a:fillRect/>
            </a:stretch>
          </a:blipFill>
          <a:ln w="190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Tree>
    <p:extLst>
      <p:ext uri="{BB962C8B-B14F-4D97-AF65-F5344CB8AC3E}">
        <p14:creationId xmlns:p14="http://schemas.microsoft.com/office/powerpoint/2010/main" val="2147824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0"/>
          </p:nvPr>
        </p:nvSpPr>
        <p:spPr/>
        <p:txBody>
          <a:bodyPr/>
          <a:lstStyle>
            <a:lvl1pPr>
              <a:defRPr sz="1400"/>
            </a:lvl1pPr>
          </a:lstStyle>
          <a:p>
            <a:fld id="{7205A9E1-62E8-9945-8038-3BA0116E23B6}" type="slidenum">
              <a:rPr lang="en-US" smtClean="0"/>
              <a:t>‹#›</a:t>
            </a:fld>
            <a:endParaRPr lang="en-US"/>
          </a:p>
        </p:txBody>
      </p:sp>
      <p:sp>
        <p:nvSpPr>
          <p:cNvPr id="16" name="Content Placeholder 2"/>
          <p:cNvSpPr>
            <a:spLocks noGrp="1"/>
          </p:cNvSpPr>
          <p:nvPr>
            <p:ph sz="half" idx="1"/>
          </p:nvPr>
        </p:nvSpPr>
        <p:spPr>
          <a:xfrm>
            <a:off x="234052" y="1252728"/>
            <a:ext cx="11495985" cy="4482325"/>
          </a:xfrm>
        </p:spPr>
        <p:txBody>
          <a:bodyPr>
            <a:normAutofit/>
          </a:bodyPr>
          <a:lstStyle>
            <a:lvl1pPr>
              <a:defRPr sz="2800" b="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099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Slide 1 1">
    <p:spTree>
      <p:nvGrpSpPr>
        <p:cNvPr id="1" name="Shape 29"/>
        <p:cNvGrpSpPr/>
        <p:nvPr/>
      </p:nvGrpSpPr>
      <p:grpSpPr>
        <a:xfrm>
          <a:off x="0" y="0"/>
          <a:ext cx="0" cy="0"/>
          <a:chOff x="0" y="0"/>
          <a:chExt cx="0" cy="0"/>
        </a:xfrm>
      </p:grpSpPr>
      <p:pic>
        <p:nvPicPr>
          <p:cNvPr id="30" name="Shape 30" descr="landsat-1.png"/>
          <p:cNvPicPr preferRelativeResize="0"/>
          <p:nvPr/>
        </p:nvPicPr>
        <p:blipFill rotWithShape="1">
          <a:blip r:embed="rId2">
            <a:alphaModFix/>
          </a:blip>
          <a:srcRect l="49" b="89"/>
          <a:stretch/>
        </p:blipFill>
        <p:spPr>
          <a:xfrm>
            <a:off x="433" y="0"/>
            <a:ext cx="12186400" cy="6858000"/>
          </a:xfrm>
          <a:prstGeom prst="rect">
            <a:avLst/>
          </a:prstGeom>
          <a:noFill/>
          <a:ln>
            <a:noFill/>
          </a:ln>
        </p:spPr>
      </p:pic>
      <p:pic>
        <p:nvPicPr>
          <p:cNvPr id="31" name="Shape 31" descr="usgs-wave-2.png"/>
          <p:cNvPicPr preferRelativeResize="0"/>
          <p:nvPr/>
        </p:nvPicPr>
        <p:blipFill rotWithShape="1">
          <a:blip r:embed="rId3">
            <a:alphaModFix amt="94000"/>
          </a:blip>
          <a:srcRect t="49367" b="20"/>
          <a:stretch/>
        </p:blipFill>
        <p:spPr>
          <a:xfrm>
            <a:off x="5400" y="1722400"/>
            <a:ext cx="12186400" cy="5135600"/>
          </a:xfrm>
          <a:prstGeom prst="rect">
            <a:avLst/>
          </a:prstGeom>
          <a:noFill/>
          <a:ln>
            <a:noFill/>
          </a:ln>
        </p:spPr>
      </p:pic>
      <p:sp>
        <p:nvSpPr>
          <p:cNvPr id="32" name="Shape 32"/>
          <p:cNvSpPr txBox="1">
            <a:spLocks noGrp="1"/>
          </p:cNvSpPr>
          <p:nvPr>
            <p:ph type="title"/>
          </p:nvPr>
        </p:nvSpPr>
        <p:spPr>
          <a:xfrm>
            <a:off x="327733" y="291300"/>
            <a:ext cx="11361200" cy="11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3733" b="1">
                <a:solidFill>
                  <a:srgbClr val="FFFFFF"/>
                </a:solidFill>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sp>
        <p:nvSpPr>
          <p:cNvPr id="33" name="Shape 33"/>
          <p:cNvSpPr txBox="1">
            <a:spLocks noGrp="1"/>
          </p:cNvSpPr>
          <p:nvPr>
            <p:ph type="subTitle" idx="1"/>
          </p:nvPr>
        </p:nvSpPr>
        <p:spPr>
          <a:xfrm>
            <a:off x="393400" y="1037800"/>
            <a:ext cx="10323200" cy="4782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133">
                <a:solidFill>
                  <a:srgbClr val="FFFFFF"/>
                </a:solidFill>
              </a:defRPr>
            </a:lvl1pPr>
            <a:lvl2pPr lvl="1" rtl="0">
              <a:spcBef>
                <a:spcPts val="0"/>
              </a:spcBef>
              <a:buNone/>
              <a:defRPr>
                <a:solidFill>
                  <a:srgbClr val="FFFFFF"/>
                </a:solidFill>
              </a:defRPr>
            </a:lvl2pPr>
            <a:lvl3pPr lvl="2" rtl="0">
              <a:spcBef>
                <a:spcPts val="0"/>
              </a:spcBef>
              <a:buNone/>
              <a:defRPr>
                <a:solidFill>
                  <a:srgbClr val="FFFFFF"/>
                </a:solidFill>
              </a:defRPr>
            </a:lvl3pPr>
            <a:lvl4pPr lvl="3" rtl="0">
              <a:spcBef>
                <a:spcPts val="0"/>
              </a:spcBef>
              <a:buNone/>
              <a:defRPr>
                <a:solidFill>
                  <a:srgbClr val="FFFFFF"/>
                </a:solidFill>
              </a:defRPr>
            </a:lvl4pPr>
            <a:lvl5pPr lvl="4" rtl="0">
              <a:spcBef>
                <a:spcPts val="0"/>
              </a:spcBef>
              <a:buNone/>
              <a:defRPr>
                <a:solidFill>
                  <a:srgbClr val="FFFFFF"/>
                </a:solidFill>
              </a:defRPr>
            </a:lvl5pPr>
            <a:lvl6pPr lvl="5" rtl="0">
              <a:spcBef>
                <a:spcPts val="0"/>
              </a:spcBef>
              <a:buNone/>
              <a:defRPr>
                <a:solidFill>
                  <a:srgbClr val="FFFFFF"/>
                </a:solidFill>
              </a:defRPr>
            </a:lvl6pPr>
            <a:lvl7pPr lvl="6" rtl="0">
              <a:spcBef>
                <a:spcPts val="0"/>
              </a:spcBef>
              <a:buNone/>
              <a:defRPr>
                <a:solidFill>
                  <a:srgbClr val="FFFFFF"/>
                </a:solidFill>
              </a:defRPr>
            </a:lvl7pPr>
            <a:lvl8pPr lvl="7" rtl="0">
              <a:spcBef>
                <a:spcPts val="0"/>
              </a:spcBef>
              <a:buNone/>
              <a:defRPr>
                <a:solidFill>
                  <a:srgbClr val="FFFFFF"/>
                </a:solidFill>
              </a:defRPr>
            </a:lvl8pPr>
            <a:lvl9pPr lvl="8" rtl="0">
              <a:spcBef>
                <a:spcPts val="0"/>
              </a:spcBef>
              <a:buNone/>
              <a:defRPr>
                <a:solidFill>
                  <a:srgbClr val="FFFFFF"/>
                </a:solidFill>
              </a:defRPr>
            </a:lvl9pPr>
          </a:lstStyle>
          <a:p>
            <a:endParaRPr/>
          </a:p>
        </p:txBody>
      </p:sp>
      <p:pic>
        <p:nvPicPr>
          <p:cNvPr id="34" name="Shape 34" descr="USGS_logo_web.png"/>
          <p:cNvPicPr preferRelativeResize="0"/>
          <p:nvPr/>
        </p:nvPicPr>
        <p:blipFill rotWithShape="1">
          <a:blip r:embed="rId4">
            <a:alphaModFix/>
          </a:blip>
          <a:srcRect b="26475"/>
          <a:stretch/>
        </p:blipFill>
        <p:spPr>
          <a:xfrm>
            <a:off x="299600" y="6388733"/>
            <a:ext cx="870000" cy="235600"/>
          </a:xfrm>
          <a:prstGeom prst="rect">
            <a:avLst/>
          </a:prstGeom>
          <a:noFill/>
          <a:ln>
            <a:noFill/>
          </a:ln>
        </p:spPr>
      </p:pic>
      <p:sp>
        <p:nvSpPr>
          <p:cNvPr id="35" name="Shape 35"/>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pPr>
              <a:spcBef>
                <a:spcPts val="0"/>
              </a:spcBef>
            </a:pPr>
            <a:fld id="{00000000-1234-1234-1234-123412341234}" type="slidenum">
              <a:rPr lang="en-US" smtClean="0">
                <a:solidFill>
                  <a:srgbClr val="FFFFFF"/>
                </a:solidFill>
                <a:latin typeface="Calibri"/>
                <a:ea typeface="Calibri"/>
                <a:cs typeface="Calibri"/>
                <a:sym typeface="Calibri"/>
              </a:rPr>
              <a:pPr>
                <a:spcBef>
                  <a:spcPts val="0"/>
                </a:spcBef>
              </a:pPr>
              <a:t>‹#›</a:t>
            </a:fld>
            <a:endParaRPr lang="en-US">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02460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AEB7-8D58-E04C-8D0B-3F09A4E590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286EB5-44D8-3740-9BD3-A482EC368D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A05B40-0653-6F44-8993-ADB79F3C19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F5B4538-6F86-C241-905E-F3EBE9C8A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DBDDF-4C97-6746-AF20-22C91E54DB19}"/>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419138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1" y="354607"/>
            <a:ext cx="10472799" cy="646113"/>
          </a:xfrm>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3725617234"/>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BFBF-2EB6-2744-9BBD-C340EEF680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AB0BF0-B4CF-FC45-A5AF-E932CABE9D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7DF07-C2D2-5245-AC45-DD223D5F36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FA431D-E0AB-8D4E-95CB-3433E4C7B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EA08E-CEAE-CA4A-BDBD-36B272C6C438}"/>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832143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3E5C-B19A-BD48-9C5F-FB071585C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728CAB-B62E-B64D-80BB-A4D3BB3C3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1A749A-A199-F347-9AA2-28FDE6C1F6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6289D05-FB8B-8544-A24C-CF0C8ED17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2DC9E-4504-D540-85CF-D00C33A15A41}"/>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3756289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03C5-6D20-2942-9D10-FD0CA74C0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CC332E-AFBA-0349-9B38-CD72C3BB6D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74A997-B6D0-5A48-97A0-0528AEDEE8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880684-0FB6-C841-8294-A5BB270AA58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9B01AAE-2470-474F-8E80-60788A49E6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FFF0EA-7563-1D42-A199-3CCFDDCB5464}"/>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2887237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85CD4-9AFE-9A44-BA51-135A051025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91E030-3DD3-2D46-9F00-33AB39B215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1799E7-52FA-0049-9124-7C977FB1A4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6AE48E-D4B5-2742-BD62-D991C8BDFB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8A3BD1-BFE4-B343-A1B8-AD2861429B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9DA830-5DC8-8442-94A3-2FEF3812E86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BA29F58-A73C-9548-85DF-57CC9BD9F8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44BC5D-27B4-2745-B91C-A484C5F8BD16}"/>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3105233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B9DCB-7B27-BE4F-9D12-89B538E69E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DC3A5D-7D24-D848-A900-81F0AEFBCFC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5054AA5-DC2C-3743-A233-63CB8562F8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1E556B-4B82-0847-AEA3-2BE28CAA26C5}"/>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3538166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C3EE00-51D9-EF40-B359-6B30A2B1110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3020C8F-3975-0C40-9EEA-22DD94DAF6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703683-D273-5D4E-90F4-68D270CE0C46}"/>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2168006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B3DF-3093-9248-A8CB-E337C1E71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85E77A-A34B-3544-992B-57ABDBB17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97DBA-6D4D-3142-B0FF-CE622D6AC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9993F7-2A18-D145-A4DE-5A29F16701F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1C4E8B8-7D57-FF43-A94F-383E8DE715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E76AF-A45C-F14F-B864-967A3852C162}"/>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1261044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2CA1-DFE1-8B43-A4D9-379265E2E7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A087F2-AE22-804B-B900-5C6E16993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F39902E-531E-DD46-ABA4-402C9C690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833E5-4A05-1547-A88E-DD860440148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1687D3F-2DDB-1645-8945-4AE5D66A7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20B9FF-D9CA-9B40-A502-9D50F27FCAA3}"/>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237500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AE494-D8EB-B442-85DE-A29CE40F41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D2E792-94B2-8B4C-BA95-F3FCA4B0EF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80BA4F-18D1-0548-A598-5CC2017B21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9A1DD6-AA85-FD45-9D3D-7152ECC00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AAE83-E8CC-4642-B66B-F77BE1456B5B}"/>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1694652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D6BDAA-0D34-754F-BFBE-B9E2734F91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C65228-1195-0348-8BDC-05999D69F4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A34C9-E759-714F-B9A0-A6728277E64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793D7C-A118-F840-BEC1-0E5EABB0A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C1A9C-358A-BD49-AA64-33DD0C68C59D}"/>
              </a:ext>
            </a:extLst>
          </p:cNvPr>
          <p:cNvSpPr>
            <a:spLocks noGrp="1"/>
          </p:cNvSpPr>
          <p:nvPr>
            <p:ph type="sldNum" sz="quarter" idx="12"/>
          </p:nvPr>
        </p:nvSpPr>
        <p:spPr/>
        <p:txBody>
          <a:bodyPr/>
          <a:lstStyle/>
          <a:p>
            <a:fld id="{7205A9E1-62E8-9945-8038-3BA0116E23B6}" type="slidenum">
              <a:rPr lang="en-US" smtClean="0"/>
              <a:t>‹#›</a:t>
            </a:fld>
            <a:endParaRPr lang="en-US"/>
          </a:p>
        </p:txBody>
      </p:sp>
    </p:spTree>
    <p:extLst>
      <p:ext uri="{BB962C8B-B14F-4D97-AF65-F5344CB8AC3E}">
        <p14:creationId xmlns:p14="http://schemas.microsoft.com/office/powerpoint/2010/main" val="99621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727200" y="3124200"/>
            <a:ext cx="8534400" cy="533400"/>
          </a:xfrm>
        </p:spPr>
        <p:txBody>
          <a:bodyPr/>
          <a:lstStyle>
            <a:lvl1pPr algn="ctr">
              <a:defRPr sz="3000"/>
            </a:lvl1pPr>
          </a:lstStyle>
          <a:p>
            <a:r>
              <a:rPr lang="en-US"/>
              <a:t>Click to edit Master title style</a:t>
            </a:r>
          </a:p>
        </p:txBody>
      </p:sp>
      <p:sp>
        <p:nvSpPr>
          <p:cNvPr id="6" name="Slide Number Placeholder 5"/>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184270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ustom Layout 2 1">
    <p:spTree>
      <p:nvGrpSpPr>
        <p:cNvPr id="1" name="Shape 36"/>
        <p:cNvGrpSpPr/>
        <p:nvPr/>
      </p:nvGrpSpPr>
      <p:grpSpPr>
        <a:xfrm>
          <a:off x="0" y="0"/>
          <a:ext cx="0" cy="0"/>
          <a:chOff x="0" y="0"/>
          <a:chExt cx="0" cy="0"/>
        </a:xfrm>
      </p:grpSpPr>
      <p:pic>
        <p:nvPicPr>
          <p:cNvPr id="4" name="Shape 37" descr="landsat-1.png">
            <a:extLst>
              <a:ext uri="{FF2B5EF4-FFF2-40B4-BE49-F238E27FC236}">
                <a16:creationId xmlns:a16="http://schemas.microsoft.com/office/drawing/2014/main" id="{D5CA03B9-DFAD-8049-9F0F-3B745E451FA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12179300" cy="6858000"/>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38" descr="usgs-wave-2.png">
            <a:extLst>
              <a:ext uri="{FF2B5EF4-FFF2-40B4-BE49-F238E27FC236}">
                <a16:creationId xmlns:a16="http://schemas.microsoft.com/office/drawing/2014/main" id="{3AD31E89-F4EC-1D47-B2A0-3BFC843FAC5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41449" b="23"/>
          <a:stretch>
            <a:fillRect/>
          </a:stretch>
        </p:blipFill>
        <p:spPr bwMode="auto">
          <a:xfrm>
            <a:off x="2118" y="2842685"/>
            <a:ext cx="12187767" cy="4015316"/>
          </a:xfrm>
          <a:prstGeom prst="rect">
            <a:avLst/>
          </a:prstGeom>
          <a:noFill/>
          <a:ln>
            <a:noFill/>
          </a:ln>
          <a:extLst>
            <a:ext uri="{909E8E84-426E-40DD-AFC4-6F175D3DCCD1}">
              <a14:hiddenFill xmlns:a14="http://schemas.microsoft.com/office/drawing/2010/main">
                <a:solidFill>
                  <a:srgbClr val="FFFFFF">
                    <a:alpha val="55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39" descr="USGS_logo_web.png">
            <a:extLst>
              <a:ext uri="{FF2B5EF4-FFF2-40B4-BE49-F238E27FC236}">
                <a16:creationId xmlns:a16="http://schemas.microsoft.com/office/drawing/2014/main" id="{D3B8BB1D-F5A3-4047-A8D7-FF0F65B63BF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b="26476"/>
          <a:stretch>
            <a:fillRect/>
          </a:stretch>
        </p:blipFill>
        <p:spPr bwMode="auto">
          <a:xfrm>
            <a:off x="300567" y="6388100"/>
            <a:ext cx="869951"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42" descr="USGS_logo_web.png">
            <a:extLst>
              <a:ext uri="{FF2B5EF4-FFF2-40B4-BE49-F238E27FC236}">
                <a16:creationId xmlns:a16="http://schemas.microsoft.com/office/drawing/2014/main" id="{8FD44D5C-1A63-B140-920A-227D5BEC89E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b="26476"/>
          <a:stretch>
            <a:fillRect/>
          </a:stretch>
        </p:blipFill>
        <p:spPr bwMode="auto">
          <a:xfrm>
            <a:off x="300567" y="6388100"/>
            <a:ext cx="869951"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Shape 40"/>
          <p:cNvSpPr txBox="1">
            <a:spLocks noGrp="1"/>
          </p:cNvSpPr>
          <p:nvPr>
            <p:ph type="title"/>
          </p:nvPr>
        </p:nvSpPr>
        <p:spPr>
          <a:xfrm>
            <a:off x="327733" y="291300"/>
            <a:ext cx="11361200" cy="11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3733" b="1"/>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title style</a:t>
            </a:r>
            <a:endParaRPr/>
          </a:p>
        </p:txBody>
      </p:sp>
      <p:sp>
        <p:nvSpPr>
          <p:cNvPr id="41" name="Shape 41"/>
          <p:cNvSpPr txBox="1">
            <a:spLocks noGrp="1"/>
          </p:cNvSpPr>
          <p:nvPr>
            <p:ph type="subTitle" idx="1"/>
          </p:nvPr>
        </p:nvSpPr>
        <p:spPr>
          <a:xfrm>
            <a:off x="393400" y="1037800"/>
            <a:ext cx="10323200" cy="4782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133"/>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subtitle style</a:t>
            </a:r>
            <a:endParaRPr/>
          </a:p>
        </p:txBody>
      </p:sp>
      <p:sp>
        <p:nvSpPr>
          <p:cNvPr id="8" name="Shape 43">
            <a:extLst>
              <a:ext uri="{FF2B5EF4-FFF2-40B4-BE49-F238E27FC236}">
                <a16:creationId xmlns:a16="http://schemas.microsoft.com/office/drawing/2014/main" id="{65610619-DDD8-BA43-9021-01B8F811DD02}"/>
              </a:ext>
            </a:extLst>
          </p:cNvPr>
          <p:cNvSpPr txBox="1">
            <a:spLocks noGrp="1"/>
          </p:cNvSpPr>
          <p:nvPr>
            <p:ph type="sldNum" idx="10"/>
          </p:nvPr>
        </p:nvSpPr>
        <p:spPr/>
        <p:txBody>
          <a:bodyPr/>
          <a:lstStyle>
            <a:lvl1pPr algn="l">
              <a:defRPr sz="1867">
                <a:solidFill>
                  <a:srgbClr val="000000"/>
                </a:solidFill>
                <a:latin typeface="Calibri" panose="020F0502020204030204" pitchFamily="34" charset="0"/>
                <a:sym typeface="Calibri" panose="020F0502020204030204" pitchFamily="34" charset="0"/>
              </a:defRPr>
            </a:lvl1pPr>
          </a:lstStyle>
          <a:p>
            <a:fld id="{F3A82590-37EC-5E47-B701-23BD070F9259}" type="slidenum">
              <a:rPr lang="en-US" altLang="en-US" smtClean="0"/>
              <a:pPr/>
              <a:t>‹#›</a:t>
            </a:fld>
            <a:endParaRPr lang="en-US" altLang="en-US"/>
          </a:p>
        </p:txBody>
      </p:sp>
    </p:spTree>
    <p:extLst>
      <p:ext uri="{BB962C8B-B14F-4D97-AF65-F5344CB8AC3E}">
        <p14:creationId xmlns:p14="http://schemas.microsoft.com/office/powerpoint/2010/main" val="1200441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3 1">
  <p:cSld name="Title only 3 1">
    <p:bg>
      <p:bgPr>
        <a:solidFill>
          <a:srgbClr val="000000"/>
        </a:solidFill>
        <a:effectLst/>
      </p:bgPr>
    </p:bg>
    <p:spTree>
      <p:nvGrpSpPr>
        <p:cNvPr id="1" name="Shape 135"/>
        <p:cNvGrpSpPr/>
        <p:nvPr/>
      </p:nvGrpSpPr>
      <p:grpSpPr>
        <a:xfrm>
          <a:off x="0" y="0"/>
          <a:ext cx="0" cy="0"/>
          <a:chOff x="0" y="0"/>
          <a:chExt cx="0" cy="0"/>
        </a:xfrm>
      </p:grpSpPr>
      <p:pic>
        <p:nvPicPr>
          <p:cNvPr id="136" name="Google Shape;136;p23"/>
          <p:cNvPicPr preferRelativeResize="0"/>
          <p:nvPr/>
        </p:nvPicPr>
        <p:blipFill rotWithShape="1">
          <a:blip r:embed="rId2">
            <a:alphaModFix amt="58000"/>
          </a:blip>
          <a:srcRect/>
          <a:stretch/>
        </p:blipFill>
        <p:spPr>
          <a:xfrm>
            <a:off x="0" y="0"/>
            <a:ext cx="12192000" cy="6858000"/>
          </a:xfrm>
          <a:prstGeom prst="rect">
            <a:avLst/>
          </a:prstGeom>
          <a:noFill/>
          <a:ln>
            <a:noFill/>
          </a:ln>
        </p:spPr>
      </p:pic>
      <p:sp>
        <p:nvSpPr>
          <p:cNvPr id="137" name="Google Shape;137;p23"/>
          <p:cNvSpPr txBox="1">
            <a:spLocks noGrp="1"/>
          </p:cNvSpPr>
          <p:nvPr>
            <p:ph type="title"/>
          </p:nvPr>
        </p:nvSpPr>
        <p:spPr>
          <a:xfrm>
            <a:off x="365300" y="260033"/>
            <a:ext cx="10251200" cy="7136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2800"/>
              <a:buFont typeface="Lato"/>
              <a:buNone/>
              <a:defRPr b="0">
                <a:solidFill>
                  <a:srgbClr val="FFFFFF"/>
                </a:solidFill>
                <a:latin typeface="Lato"/>
                <a:ea typeface="Lato"/>
                <a:cs typeface="Lato"/>
                <a:sym typeface="Lato"/>
              </a:defRPr>
            </a:lvl1pPr>
            <a:lvl2pPr lvl="1" rtl="0">
              <a:spcBef>
                <a:spcPts val="0"/>
              </a:spcBef>
              <a:spcAft>
                <a:spcPts val="0"/>
              </a:spcAft>
              <a:buClr>
                <a:schemeClr val="dk2"/>
              </a:buClr>
              <a:buSzPts val="2600"/>
              <a:buNone/>
              <a:defRPr sz="3467">
                <a:solidFill>
                  <a:schemeClr val="dk2"/>
                </a:solidFill>
              </a:defRPr>
            </a:lvl2pPr>
            <a:lvl3pPr lvl="2" rtl="0">
              <a:spcBef>
                <a:spcPts val="0"/>
              </a:spcBef>
              <a:spcAft>
                <a:spcPts val="0"/>
              </a:spcAft>
              <a:buClr>
                <a:schemeClr val="dk2"/>
              </a:buClr>
              <a:buSzPts val="2600"/>
              <a:buNone/>
              <a:defRPr sz="3467">
                <a:solidFill>
                  <a:schemeClr val="dk2"/>
                </a:solidFill>
              </a:defRPr>
            </a:lvl3pPr>
            <a:lvl4pPr lvl="3" rtl="0">
              <a:spcBef>
                <a:spcPts val="0"/>
              </a:spcBef>
              <a:spcAft>
                <a:spcPts val="0"/>
              </a:spcAft>
              <a:buClr>
                <a:schemeClr val="dk2"/>
              </a:buClr>
              <a:buSzPts val="2600"/>
              <a:buNone/>
              <a:defRPr sz="3467">
                <a:solidFill>
                  <a:schemeClr val="dk2"/>
                </a:solidFill>
              </a:defRPr>
            </a:lvl4pPr>
            <a:lvl5pPr lvl="4" rtl="0">
              <a:spcBef>
                <a:spcPts val="0"/>
              </a:spcBef>
              <a:spcAft>
                <a:spcPts val="0"/>
              </a:spcAft>
              <a:buClr>
                <a:schemeClr val="dk2"/>
              </a:buClr>
              <a:buSzPts val="2600"/>
              <a:buNone/>
              <a:defRPr sz="3467">
                <a:solidFill>
                  <a:schemeClr val="dk2"/>
                </a:solidFill>
              </a:defRPr>
            </a:lvl5pPr>
            <a:lvl6pPr lvl="5" rtl="0">
              <a:spcBef>
                <a:spcPts val="0"/>
              </a:spcBef>
              <a:spcAft>
                <a:spcPts val="0"/>
              </a:spcAft>
              <a:buClr>
                <a:schemeClr val="dk2"/>
              </a:buClr>
              <a:buSzPts val="2600"/>
              <a:buNone/>
              <a:defRPr sz="3467">
                <a:solidFill>
                  <a:schemeClr val="dk2"/>
                </a:solidFill>
              </a:defRPr>
            </a:lvl6pPr>
            <a:lvl7pPr lvl="6" rtl="0">
              <a:spcBef>
                <a:spcPts val="0"/>
              </a:spcBef>
              <a:spcAft>
                <a:spcPts val="0"/>
              </a:spcAft>
              <a:buClr>
                <a:schemeClr val="dk2"/>
              </a:buClr>
              <a:buSzPts val="2600"/>
              <a:buNone/>
              <a:defRPr sz="3467">
                <a:solidFill>
                  <a:schemeClr val="dk2"/>
                </a:solidFill>
              </a:defRPr>
            </a:lvl7pPr>
            <a:lvl8pPr lvl="7" rtl="0">
              <a:spcBef>
                <a:spcPts val="0"/>
              </a:spcBef>
              <a:spcAft>
                <a:spcPts val="0"/>
              </a:spcAft>
              <a:buClr>
                <a:schemeClr val="dk2"/>
              </a:buClr>
              <a:buSzPts val="2600"/>
              <a:buNone/>
              <a:defRPr sz="3467">
                <a:solidFill>
                  <a:schemeClr val="dk2"/>
                </a:solidFill>
              </a:defRPr>
            </a:lvl8pPr>
            <a:lvl9pPr lvl="8" rtl="0">
              <a:spcBef>
                <a:spcPts val="0"/>
              </a:spcBef>
              <a:spcAft>
                <a:spcPts val="0"/>
              </a:spcAft>
              <a:buClr>
                <a:schemeClr val="dk2"/>
              </a:buClr>
              <a:buSzPts val="2600"/>
              <a:buNone/>
              <a:defRPr sz="3467">
                <a:solidFill>
                  <a:schemeClr val="dk2"/>
                </a:solidFill>
              </a:defRPr>
            </a:lvl9pPr>
          </a:lstStyle>
          <a:p>
            <a:r>
              <a:rPr lang="en-US"/>
              <a:t>Click to edit Master title style</a:t>
            </a:r>
            <a:endParaRPr/>
          </a:p>
        </p:txBody>
      </p:sp>
      <p:sp>
        <p:nvSpPr>
          <p:cNvPr id="138" name="Google Shape;138;p23"/>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algn="r"/>
            <a:fld id="{00000000-1234-1234-1234-123412341234}" type="slidenum">
              <a:rPr lang="en-US" smtClean="0"/>
              <a:pPr algn="r"/>
              <a:t>‹#›</a:t>
            </a:fld>
            <a:endParaRPr lang="en-US"/>
          </a:p>
        </p:txBody>
      </p:sp>
      <p:pic>
        <p:nvPicPr>
          <p:cNvPr id="139" name="Google Shape;139;p23" descr="D:\Vugraph Info\Vugraph Templates\Templates-NEW-NMP and Bureau\ident_4_onscreen_png.png"/>
          <p:cNvPicPr preferRelativeResize="0"/>
          <p:nvPr/>
        </p:nvPicPr>
        <p:blipFill rotWithShape="1">
          <a:blip r:embed="rId3">
            <a:alphaModFix/>
          </a:blip>
          <a:srcRect b="23041"/>
          <a:stretch/>
        </p:blipFill>
        <p:spPr>
          <a:xfrm>
            <a:off x="513300" y="6392333"/>
            <a:ext cx="1010800" cy="286400"/>
          </a:xfrm>
          <a:prstGeom prst="rect">
            <a:avLst/>
          </a:prstGeom>
          <a:noFill/>
          <a:ln>
            <a:noFill/>
          </a:ln>
        </p:spPr>
      </p:pic>
    </p:spTree>
    <p:extLst>
      <p:ext uri="{BB962C8B-B14F-4D97-AF65-F5344CB8AC3E}">
        <p14:creationId xmlns:p14="http://schemas.microsoft.com/office/powerpoint/2010/main" val="829220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5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C909AFF1-D0E4-CA45-8A27-D2C417A0151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84279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L9 Title and Content">
    <p:spTree>
      <p:nvGrpSpPr>
        <p:cNvPr id="1" name=""/>
        <p:cNvGrpSpPr/>
        <p:nvPr/>
      </p:nvGrpSpPr>
      <p:grpSpPr>
        <a:xfrm>
          <a:off x="0" y="0"/>
          <a:ext cx="0" cy="0"/>
          <a:chOff x="0" y="0"/>
          <a:chExt cx="0" cy="0"/>
        </a:xfrm>
      </p:grpSpPr>
      <p:sp>
        <p:nvSpPr>
          <p:cNvPr id="7" name="Footer Placeholder 2"/>
          <p:cNvSpPr>
            <a:spLocks noGrp="1"/>
          </p:cNvSpPr>
          <p:nvPr>
            <p:ph type="ftr" sz="quarter" idx="3"/>
          </p:nvPr>
        </p:nvSpPr>
        <p:spPr>
          <a:xfrm>
            <a:off x="307758" y="6497640"/>
            <a:ext cx="11022307" cy="22383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endParaRPr lang="en-US"/>
          </a:p>
        </p:txBody>
      </p:sp>
      <p:sp>
        <p:nvSpPr>
          <p:cNvPr id="8" name="Slide Number Placeholder 3"/>
          <p:cNvSpPr>
            <a:spLocks noGrp="1"/>
          </p:cNvSpPr>
          <p:nvPr>
            <p:ph type="sldNum" sz="quarter" idx="4"/>
          </p:nvPr>
        </p:nvSpPr>
        <p:spPr>
          <a:xfrm>
            <a:off x="11331316" y="6497637"/>
            <a:ext cx="577849" cy="223838"/>
          </a:xfrm>
          <a:prstGeom prst="rect">
            <a:avLst/>
          </a:prstGeom>
        </p:spPr>
        <p:txBody>
          <a:bodyPr vert="horz" lIns="91440" tIns="45720" rIns="91440" bIns="45720" rtlCol="0" anchor="ctr"/>
          <a:lstStyle>
            <a:lvl1pPr algn="r">
              <a:defRPr sz="1000">
                <a:solidFill>
                  <a:schemeClr val="tx1">
                    <a:tint val="75000"/>
                  </a:schemeClr>
                </a:solidFill>
              </a:defRPr>
            </a:lvl1pPr>
          </a:lstStyle>
          <a:p>
            <a:fld id="{9A4DB9E2-F09A-429B-9E50-670A92037774}" type="slidenum">
              <a:rPr lang="en-US" smtClean="0"/>
              <a:pPr/>
              <a:t>‹#›</a:t>
            </a:fld>
            <a:endParaRPr lang="en-US"/>
          </a:p>
        </p:txBody>
      </p:sp>
      <p:sp>
        <p:nvSpPr>
          <p:cNvPr id="10" name="Rectangle 3"/>
          <p:cNvSpPr>
            <a:spLocks noGrp="1" noChangeArrowheads="1"/>
          </p:cNvSpPr>
          <p:nvPr>
            <p:ph idx="1"/>
          </p:nvPr>
        </p:nvSpPr>
        <p:spPr bwMode="auto">
          <a:xfrm>
            <a:off x="323692" y="922022"/>
            <a:ext cx="11600156" cy="548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a:pPr>
            <a:r>
              <a:rPr kumimoji="0" lang="en-US" altLang="en-US" sz="2000" b="1" i="0" u="none" strike="noStrike" kern="0" cap="none" spc="0" normalizeH="0" baseline="0" noProof="0">
                <a:ln>
                  <a:noFill/>
                </a:ln>
                <a:solidFill>
                  <a:srgbClr val="000000"/>
                </a:solidFill>
                <a:effectLst/>
                <a:uLnTx/>
                <a:uFillTx/>
                <a:latin typeface="+mn-lt"/>
                <a:ea typeface="MS PGothic" panose="020B0600070205080204" pitchFamily="34" charset="-128"/>
              </a:rPr>
              <a:t>Click to edit Master text styles</a:t>
            </a:r>
          </a:p>
          <a:p>
            <a:pPr marL="457200" marR="0" lvl="1" indent="-228600" algn="l" defTabSz="914400" rtl="0" eaLnBrk="0" fontAlgn="base" latinLnBrk="0" hangingPunct="0">
              <a:lnSpc>
                <a:spcPct val="100000"/>
              </a:lnSpc>
              <a:spcBef>
                <a:spcPct val="20000"/>
              </a:spcBef>
              <a:spcAft>
                <a:spcPct val="0"/>
              </a:spcAft>
              <a:buClrTx/>
              <a:buSzPct val="80000"/>
              <a:buFont typeface="Wingdings" panose="05000000000000000000" pitchFamily="2" charset="2"/>
              <a:buChar char="q"/>
              <a:tabLst>
                <a:tab pos="1371600" algn="l"/>
              </a:tabLst>
              <a:defRPr/>
            </a:pPr>
            <a:r>
              <a:rPr kumimoji="0" lang="en-US" altLang="en-US" sz="1800" b="0" i="0" u="none" strike="noStrike" kern="0" cap="none" spc="0" normalizeH="0" baseline="0" noProof="0">
                <a:ln>
                  <a:noFill/>
                </a:ln>
                <a:solidFill>
                  <a:srgbClr val="000000"/>
                </a:solidFill>
                <a:effectLst/>
                <a:uLnTx/>
                <a:uFillTx/>
                <a:latin typeface="+mn-lt"/>
                <a:ea typeface="MS PGothic" panose="020B0600070205080204" pitchFamily="34" charset="-128"/>
              </a:rPr>
              <a:t>Second level</a:t>
            </a:r>
          </a:p>
          <a:p>
            <a:pPr marL="640080" marR="0" lvl="2" indent="-182880" algn="l" defTabSz="914400" rtl="0" eaLnBrk="0" fontAlgn="base" latinLnBrk="0" hangingPunct="0">
              <a:lnSpc>
                <a:spcPct val="100000"/>
              </a:lnSpc>
              <a:spcBef>
                <a:spcPts val="384"/>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a:ln>
                  <a:noFill/>
                </a:ln>
                <a:solidFill>
                  <a:srgbClr val="000000"/>
                </a:solidFill>
                <a:effectLst/>
                <a:uLnTx/>
                <a:uFillTx/>
                <a:latin typeface="+mn-lt"/>
                <a:ea typeface="MS PGothic" panose="020B0600070205080204" pitchFamily="34" charset="-128"/>
              </a:rPr>
              <a:t>Third level</a:t>
            </a:r>
          </a:p>
          <a:p>
            <a:pPr marL="914400" marR="0" lvl="3" indent="-182880" algn="l" defTabSz="914400" rtl="0" eaLnBrk="0" fontAlgn="base" latinLnBrk="0" hangingPunct="0">
              <a:lnSpc>
                <a:spcPct val="100000"/>
              </a:lnSpc>
              <a:spcBef>
                <a:spcPts val="336"/>
              </a:spcBef>
              <a:spcAft>
                <a:spcPct val="0"/>
              </a:spcAft>
              <a:buClrTx/>
              <a:buSzTx/>
              <a:buFontTx/>
              <a:buChar char="–"/>
              <a:tabLst>
                <a:tab pos="1371600" algn="l"/>
              </a:tabLst>
              <a:defRPr/>
            </a:pPr>
            <a:r>
              <a:rPr kumimoji="0" lang="en-US" altLang="en-US" sz="1600" b="0" i="0" u="none" strike="noStrike" kern="0" cap="none" spc="0" normalizeH="0" baseline="0" noProof="0">
                <a:ln>
                  <a:noFill/>
                </a:ln>
                <a:solidFill>
                  <a:srgbClr val="000000"/>
                </a:solidFill>
                <a:effectLst/>
                <a:uLnTx/>
                <a:uFillTx/>
                <a:latin typeface="+mn-lt"/>
                <a:ea typeface="MS PGothic" panose="020B0600070205080204" pitchFamily="34" charset="-128"/>
              </a:rPr>
              <a:t>Fourth level</a:t>
            </a:r>
          </a:p>
          <a:p>
            <a:pPr marL="1097280" marR="0" lvl="4" indent="-182880" algn="l" defTabSz="914400" rtl="0" eaLnBrk="0" fontAlgn="base" latinLnBrk="0" hangingPunct="0">
              <a:lnSpc>
                <a:spcPct val="100000"/>
              </a:lnSpc>
              <a:spcBef>
                <a:spcPts val="336"/>
              </a:spcBef>
              <a:spcAft>
                <a:spcPct val="0"/>
              </a:spcAft>
              <a:buClrTx/>
              <a:buSzTx/>
              <a:buFont typeface="Arial" panose="020B0604020202020204" pitchFamily="34" charset="0"/>
              <a:buChar char="•"/>
              <a:tabLst>
                <a:tab pos="1371600" algn="l"/>
              </a:tabLst>
              <a:defRPr/>
            </a:pPr>
            <a:r>
              <a:rPr kumimoji="0" lang="en-US" altLang="en-US" sz="1600" b="0" i="0" u="none" strike="noStrike" kern="0" cap="none" spc="0" normalizeH="0" baseline="0" noProof="0">
                <a:ln>
                  <a:noFill/>
                </a:ln>
                <a:solidFill>
                  <a:srgbClr val="000000"/>
                </a:solidFill>
                <a:effectLst/>
                <a:uLnTx/>
                <a:uFillTx/>
                <a:latin typeface="+mn-lt"/>
                <a:ea typeface="MS PGothic" panose="020B0600070205080204" pitchFamily="34" charset="-128"/>
              </a:rPr>
              <a:t>Fifth level</a:t>
            </a:r>
          </a:p>
          <a:p>
            <a:pPr marL="1280160" marR="0" lvl="5" indent="-171450" algn="l" defTabSz="914400" rtl="0" eaLnBrk="1" fontAlgn="base" latinLnBrk="0" hangingPunct="1">
              <a:lnSpc>
                <a:spcPct val="100000"/>
              </a:lnSpc>
              <a:spcBef>
                <a:spcPct val="20000"/>
              </a:spcBef>
              <a:spcAft>
                <a:spcPct val="0"/>
              </a:spcAft>
              <a:buClrTx/>
              <a:buSzPct val="80000"/>
              <a:buFont typeface="Wingdings" panose="05000000000000000000" pitchFamily="2" charset="2"/>
              <a:buChar char="v"/>
              <a:tabLst/>
              <a:defRPr/>
            </a:pPr>
            <a:r>
              <a:rPr kumimoji="0" lang="en-US" altLang="en-US" sz="1600" b="0" i="0" u="none" strike="noStrike" kern="0" cap="none" spc="0" normalizeH="0" baseline="0" noProof="0">
                <a:ln>
                  <a:noFill/>
                </a:ln>
                <a:solidFill>
                  <a:srgbClr val="000000"/>
                </a:solidFill>
                <a:effectLst/>
                <a:uLnTx/>
                <a:uFillTx/>
                <a:latin typeface="+mn-lt"/>
                <a:ea typeface="+mn-ea"/>
              </a:rPr>
              <a:t>Sixth level</a:t>
            </a:r>
          </a:p>
          <a:p>
            <a:pPr marL="228600" marR="0" lvl="0" indent="-228600" algn="l" defTabSz="914400" rtl="0" eaLnBrk="0" fontAlgn="base" latinLnBrk="0" hangingPunct="0">
              <a:lnSpc>
                <a:spcPct val="100000"/>
              </a:lnSpc>
              <a:spcBef>
                <a:spcPts val="432"/>
              </a:spcBef>
              <a:spcAft>
                <a:spcPct val="0"/>
              </a:spcAft>
              <a:buClrTx/>
              <a:buSzTx/>
              <a:buFont typeface="Wingdings" panose="05000000000000000000" pitchFamily="2" charset="2"/>
              <a:buChar char="Ø"/>
              <a:tabLst/>
              <a:defRPr/>
            </a:pPr>
            <a:endParaRPr kumimoji="0" lang="en-US" altLang="en-US" sz="1600" b="0" i="0" u="none" strike="noStrike" kern="0" cap="none" spc="0" normalizeH="0" baseline="0" noProof="0">
              <a:ln>
                <a:noFill/>
              </a:ln>
              <a:solidFill>
                <a:srgbClr val="000000"/>
              </a:solidFill>
              <a:effectLst/>
              <a:uLnTx/>
              <a:uFillTx/>
              <a:latin typeface="+mn-lt"/>
              <a:ea typeface="MS PGothic" panose="020B0600070205080204" pitchFamily="34" charset="-128"/>
            </a:endParaRPr>
          </a:p>
        </p:txBody>
      </p:sp>
      <p:sp>
        <p:nvSpPr>
          <p:cNvPr id="11" name="Title Placeholder 4"/>
          <p:cNvSpPr>
            <a:spLocks noGrp="1"/>
          </p:cNvSpPr>
          <p:nvPr>
            <p:ph type="title"/>
          </p:nvPr>
        </p:nvSpPr>
        <p:spPr>
          <a:xfrm>
            <a:off x="0" y="2"/>
            <a:ext cx="12192000" cy="80566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3337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Slide Number Placeholder 11"/>
          <p:cNvSpPr txBox="1">
            <a:spLocks/>
          </p:cNvSpPr>
          <p:nvPr userDrawn="1"/>
        </p:nvSpPr>
        <p:spPr>
          <a:xfrm>
            <a:off x="11074400" y="6326191"/>
            <a:ext cx="533400" cy="365125"/>
          </a:xfrm>
          <a:prstGeom prst="rect">
            <a:avLst/>
          </a:prstGeom>
        </p:spPr>
        <p:txBody>
          <a:bodyPr anchor="ctr"/>
          <a:lstStyle>
            <a:defPPr>
              <a:defRPr lang="en-US"/>
            </a:defPPr>
            <a:lvl1pPr algn="r" rtl="0" eaLnBrk="0" fontAlgn="base" hangingPunct="0">
              <a:spcBef>
                <a:spcPct val="0"/>
              </a:spcBef>
              <a:spcAft>
                <a:spcPct val="0"/>
              </a:spcAft>
              <a:defRPr sz="1050" b="1"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defRPr/>
            </a:pPr>
            <a:endParaRPr lang="en-US" sz="1050"/>
          </a:p>
        </p:txBody>
      </p:sp>
      <p:sp>
        <p:nvSpPr>
          <p:cNvPr id="9" name="Title 8"/>
          <p:cNvSpPr>
            <a:spLocks noGrp="1"/>
          </p:cNvSpPr>
          <p:nvPr>
            <p:ph type="title"/>
          </p:nvPr>
        </p:nvSpPr>
        <p:spPr/>
        <p:txBody>
          <a:bodyPr/>
          <a:lstStyle>
            <a:lvl1pPr>
              <a:defRPr sz="2800"/>
            </a:lvl1pPr>
          </a:lstStyle>
          <a:p>
            <a:r>
              <a:rPr lang="en-US"/>
              <a:t>Click to edit Master title style</a:t>
            </a:r>
          </a:p>
        </p:txBody>
      </p:sp>
      <p:sp>
        <p:nvSpPr>
          <p:cNvPr id="16" name="Content Placeholder 2"/>
          <p:cNvSpPr>
            <a:spLocks noGrp="1"/>
          </p:cNvSpPr>
          <p:nvPr>
            <p:ph sz="half" idx="1"/>
          </p:nvPr>
        </p:nvSpPr>
        <p:spPr>
          <a:xfrm>
            <a:off x="505885" y="1252728"/>
            <a:ext cx="11224152" cy="4846320"/>
          </a:xfrm>
        </p:spPr>
        <p:txBody>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879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68" y="1569996"/>
            <a:ext cx="10363200" cy="1470025"/>
          </a:xfrm>
        </p:spPr>
        <p:txBody>
          <a:bodyPr/>
          <a:lstStyle>
            <a:lvl1pPr>
              <a:defRPr sz="3000" b="1">
                <a:effectLst/>
              </a:defRPr>
            </a:lvl1pPr>
          </a:lstStyle>
          <a:p>
            <a:r>
              <a:rPr lang="en-US"/>
              <a:t>Click to edit Master title style</a:t>
            </a:r>
          </a:p>
        </p:txBody>
      </p:sp>
      <p:sp>
        <p:nvSpPr>
          <p:cNvPr id="3" name="Subtitle 2"/>
          <p:cNvSpPr>
            <a:spLocks noGrp="1"/>
          </p:cNvSpPr>
          <p:nvPr>
            <p:ph type="subTitle" idx="1"/>
          </p:nvPr>
        </p:nvSpPr>
        <p:spPr>
          <a:xfrm>
            <a:off x="235669" y="3252020"/>
            <a:ext cx="8067369" cy="1654278"/>
          </a:xfrm>
        </p:spPr>
        <p:txBody>
          <a:bodyPr anchor="ctr"/>
          <a:lstStyle>
            <a:lvl1pPr marL="0" indent="0" algn="l">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7" name="Text Placeholder 6"/>
          <p:cNvSpPr>
            <a:spLocks noGrp="1"/>
          </p:cNvSpPr>
          <p:nvPr>
            <p:ph type="body" sz="quarter" idx="10"/>
          </p:nvPr>
        </p:nvSpPr>
        <p:spPr>
          <a:xfrm>
            <a:off x="235668" y="5053778"/>
            <a:ext cx="3149600" cy="609600"/>
          </a:xfrm>
        </p:spPr>
        <p:txBody>
          <a:bodyPr>
            <a:normAutofit/>
          </a:bodyPr>
          <a:lstStyle>
            <a:lvl1pPr marL="0" indent="0">
              <a:buNone/>
              <a:defRPr sz="1350"/>
            </a:lvl1pPr>
          </a:lstStyle>
          <a:p>
            <a:pPr lvl="0"/>
            <a:r>
              <a:rPr lang="en-US"/>
              <a:t>Click to edit Master text styles</a:t>
            </a:r>
          </a:p>
        </p:txBody>
      </p:sp>
      <p:pic>
        <p:nvPicPr>
          <p:cNvPr id="17" name="Picture 2" descr="E:\Projects\L8 Ops\Data\107-71-LS8-2013512-land and water stretch-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38922"/>
            <a:ext cx="12192001" cy="12335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CAAA12E-C72D-4E90-9637-A5516F9699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77585" y="6137273"/>
            <a:ext cx="1521283" cy="418260"/>
          </a:xfrm>
          <a:prstGeom prst="rect">
            <a:avLst/>
          </a:prstGeom>
        </p:spPr>
      </p:pic>
      <p:pic>
        <p:nvPicPr>
          <p:cNvPr id="11" name="Picture 10">
            <a:extLst>
              <a:ext uri="{FF2B5EF4-FFF2-40B4-BE49-F238E27FC236}">
                <a16:creationId xmlns:a16="http://schemas.microsoft.com/office/drawing/2014/main" id="{C89DE437-2136-4F7D-A7D2-4979987C2C29}"/>
              </a:ext>
            </a:extLst>
          </p:cNvPr>
          <p:cNvPicPr>
            <a:picLocks noChangeAspect="1"/>
          </p:cNvPicPr>
          <p:nvPr/>
        </p:nvPicPr>
        <p:blipFill>
          <a:blip r:embed="rId4"/>
          <a:stretch>
            <a:fillRect/>
          </a:stretch>
        </p:blipFill>
        <p:spPr>
          <a:xfrm>
            <a:off x="10806388" y="5980437"/>
            <a:ext cx="928412" cy="672850"/>
          </a:xfrm>
          <a:prstGeom prst="rect">
            <a:avLst/>
          </a:prstGeom>
        </p:spPr>
      </p:pic>
      <p:sp>
        <p:nvSpPr>
          <p:cNvPr id="12" name="TextBox 11">
            <a:extLst>
              <a:ext uri="{FF2B5EF4-FFF2-40B4-BE49-F238E27FC236}">
                <a16:creationId xmlns:a16="http://schemas.microsoft.com/office/drawing/2014/main" id="{695A30E8-7E24-4FF7-A624-86BA4C5D8CCC}"/>
              </a:ext>
            </a:extLst>
          </p:cNvPr>
          <p:cNvSpPr txBox="1"/>
          <p:nvPr/>
        </p:nvSpPr>
        <p:spPr>
          <a:xfrm>
            <a:off x="3471722" y="6417033"/>
            <a:ext cx="4350871" cy="276999"/>
          </a:xfrm>
          <a:prstGeom prst="rect">
            <a:avLst/>
          </a:prstGeom>
          <a:noFill/>
        </p:spPr>
        <p:txBody>
          <a:bodyPr wrap="none" rtlCol="0">
            <a:spAutoFit/>
          </a:bodyPr>
          <a:lstStyle/>
          <a:p>
            <a:r>
              <a:rPr lang="en-US" sz="1200" b="0" i="1"/>
              <a:t>U.S. Government Pre-decisional – For Government Use Only</a:t>
            </a:r>
          </a:p>
        </p:txBody>
      </p:sp>
    </p:spTree>
    <p:extLst>
      <p:ext uri="{BB962C8B-B14F-4D97-AF65-F5344CB8AC3E}">
        <p14:creationId xmlns:p14="http://schemas.microsoft.com/office/powerpoint/2010/main" val="1134718706"/>
      </p:ext>
    </p:extLst>
  </p:cSld>
  <p:clrMapOvr>
    <a:masterClrMapping/>
  </p:clrMapOvr>
  <p:extLst>
    <p:ext uri="{DCECCB84-F9BA-43D5-87BE-67443E8EF086}">
      <p15:sldGuideLst xmlns:p15="http://schemas.microsoft.com/office/powerpoint/2012/main">
        <p15:guide id="1" pos="10048">
          <p15:clr>
            <a:srgbClr val="FBAE40"/>
          </p15:clr>
        </p15:guide>
        <p15:guide id="2" pos="192">
          <p15:clr>
            <a:srgbClr val="FBAE40"/>
          </p15:clr>
        </p15:guide>
        <p15:guide id="3" orient="horz" pos="39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
        <p:nvSpPr>
          <p:cNvPr id="16" name="Content Placeholder 2"/>
          <p:cNvSpPr>
            <a:spLocks noGrp="1"/>
          </p:cNvSpPr>
          <p:nvPr>
            <p:ph sz="half" idx="1"/>
          </p:nvPr>
        </p:nvSpPr>
        <p:spPr>
          <a:xfrm>
            <a:off x="234053" y="1252730"/>
            <a:ext cx="11495985" cy="4482325"/>
          </a:xfrm>
        </p:spPr>
        <p:txBody>
          <a:bodyPr>
            <a:normAutofit/>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4338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4052" y="354607"/>
            <a:ext cx="10467347" cy="646113"/>
          </a:xfrm>
        </p:spPr>
        <p:txBody>
          <a:bodyPr/>
          <a:lstStyle/>
          <a:p>
            <a:r>
              <a:rPr lang="en-US"/>
              <a:t>Click to edit Master title style</a:t>
            </a:r>
          </a:p>
        </p:txBody>
      </p:sp>
      <p:sp>
        <p:nvSpPr>
          <p:cNvPr id="3" name="Content Placeholder 2"/>
          <p:cNvSpPr>
            <a:spLocks noGrp="1"/>
          </p:cNvSpPr>
          <p:nvPr>
            <p:ph sz="half" idx="1"/>
          </p:nvPr>
        </p:nvSpPr>
        <p:spPr>
          <a:xfrm>
            <a:off x="234053" y="1252728"/>
            <a:ext cx="5803953" cy="447395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919" y="1248121"/>
            <a:ext cx="5673524" cy="4473951"/>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2113895539"/>
      </p:ext>
    </p:extLst>
  </p:cSld>
  <p:clrMapOvr>
    <a:masterClrMapping/>
  </p:clrMapOvr>
  <p:extLst>
    <p:ext uri="{DCECCB84-F9BA-43D5-87BE-67443E8EF086}">
      <p15:sldGuideLst xmlns:p15="http://schemas.microsoft.com/office/powerpoint/2012/main">
        <p15:guide id="1" pos="19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1" y="354607"/>
            <a:ext cx="10472799" cy="646113"/>
          </a:xfrm>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124912603"/>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ansition">
    <p:spTree>
      <p:nvGrpSpPr>
        <p:cNvPr id="1" name=""/>
        <p:cNvGrpSpPr/>
        <p:nvPr/>
      </p:nvGrpSpPr>
      <p:grpSpPr>
        <a:xfrm>
          <a:off x="0" y="0"/>
          <a:ext cx="0" cy="0"/>
          <a:chOff x="0" y="0"/>
          <a:chExt cx="0" cy="0"/>
        </a:xfrm>
      </p:grpSpPr>
      <p:sp>
        <p:nvSpPr>
          <p:cNvPr id="3" name="Title 1"/>
          <p:cNvSpPr>
            <a:spLocks noGrp="1"/>
          </p:cNvSpPr>
          <p:nvPr>
            <p:ph type="title"/>
          </p:nvPr>
        </p:nvSpPr>
        <p:spPr>
          <a:xfrm>
            <a:off x="1727200" y="3124200"/>
            <a:ext cx="8534400" cy="533400"/>
          </a:xfrm>
        </p:spPr>
        <p:txBody>
          <a:bodyPr/>
          <a:lstStyle>
            <a:lvl1pPr algn="ctr">
              <a:defRPr sz="3000"/>
            </a:lvl1pPr>
          </a:lstStyle>
          <a:p>
            <a:r>
              <a:rPr lang="en-US"/>
              <a:t>Click to edit Master title style</a:t>
            </a:r>
          </a:p>
        </p:txBody>
      </p:sp>
      <p:sp>
        <p:nvSpPr>
          <p:cNvPr id="6" name="Slide Number Placeholder 5"/>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409705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1086606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2702242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34053" y="1252728"/>
            <a:ext cx="11637391" cy="2116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4053" y="3481137"/>
            <a:ext cx="11637391" cy="2269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3508861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11FD5E2-9D1A-489B-A626-9CF88D43CA92}"/>
              </a:ext>
            </a:extLst>
          </p:cNvPr>
          <p:cNvSpPr/>
          <p:nvPr/>
        </p:nvSpPr>
        <p:spPr>
          <a:xfrm>
            <a:off x="1937047" y="4101982"/>
            <a:ext cx="1902864" cy="1375873"/>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26" name="Picture 2" descr="https://www.igic.org/wp-content/uploads/2018/07/IndianaHillshade.png">
            <a:extLst>
              <a:ext uri="{FF2B5EF4-FFF2-40B4-BE49-F238E27FC236}">
                <a16:creationId xmlns:a16="http://schemas.microsoft.com/office/drawing/2014/main" id="{8BB21394-7C4A-4B37-A36B-94BC07DF18D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
          <a:stretch/>
        </p:blipFill>
        <p:spPr bwMode="auto">
          <a:xfrm>
            <a:off x="1" y="0"/>
            <a:ext cx="555290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7F1BE0C-A360-4E6D-ADAD-835E1A15E3E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 y="4114799"/>
            <a:ext cx="1950719" cy="1379914"/>
          </a:xfrm>
          <a:prstGeom prst="rect">
            <a:avLst/>
          </a:prstGeom>
        </p:spPr>
      </p:pic>
      <p:pic>
        <p:nvPicPr>
          <p:cNvPr id="21" name="Picture 20">
            <a:extLst>
              <a:ext uri="{FF2B5EF4-FFF2-40B4-BE49-F238E27FC236}">
                <a16:creationId xmlns:a16="http://schemas.microsoft.com/office/drawing/2014/main" id="{16A04C8F-0BD4-43E2-A7AA-C9160DFDBB1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50926" y="2744933"/>
            <a:ext cx="3155172" cy="1371600"/>
          </a:xfrm>
          <a:prstGeom prst="rect">
            <a:avLst/>
          </a:prstGeom>
        </p:spPr>
      </p:pic>
      <p:pic>
        <p:nvPicPr>
          <p:cNvPr id="1024" name="Picture 1023">
            <a:extLst>
              <a:ext uri="{FF2B5EF4-FFF2-40B4-BE49-F238E27FC236}">
                <a16:creationId xmlns:a16="http://schemas.microsoft.com/office/drawing/2014/main" id="{EE50317A-515D-477E-887E-09D339D49E7E}"/>
              </a:ext>
            </a:extLst>
          </p:cNvPr>
          <p:cNvPicPr>
            <a:picLocks noChangeAspect="1"/>
          </p:cNvPicPr>
          <p:nvPr/>
        </p:nvPicPr>
        <p:blipFill rotWithShape="1">
          <a:blip r:embed="rId5">
            <a:extLst>
              <a:ext uri="{28A0092B-C50C-407E-A947-70E740481C1C}">
                <a14:useLocalDpi xmlns:a14="http://schemas.microsoft.com/office/drawing/2010/main"/>
              </a:ext>
            </a:extLst>
          </a:blip>
          <a:srcRect b="-44"/>
          <a:stretch/>
        </p:blipFill>
        <p:spPr>
          <a:xfrm>
            <a:off x="2" y="2744933"/>
            <a:ext cx="3880644" cy="1371600"/>
          </a:xfrm>
          <a:prstGeom prst="rect">
            <a:avLst/>
          </a:prstGeom>
        </p:spPr>
      </p:pic>
      <p:pic>
        <p:nvPicPr>
          <p:cNvPr id="1032" name="Picture 8" descr="East end of Fire Island depicted with airborne imagery and lidar">
            <a:extLst>
              <a:ext uri="{FF2B5EF4-FFF2-40B4-BE49-F238E27FC236}">
                <a16:creationId xmlns:a16="http://schemas.microsoft.com/office/drawing/2014/main" id="{D098D6EF-A88C-4EC3-932A-7BCFE9059B45}"/>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9502924" y="2743200"/>
            <a:ext cx="268907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prd-wret.s3-us-west-2.amazonaws.com/assets/palladium/production/s3fs-public/thumbnails/image/ARDTiles_with_LC.png">
            <a:extLst>
              <a:ext uri="{FF2B5EF4-FFF2-40B4-BE49-F238E27FC236}">
                <a16:creationId xmlns:a16="http://schemas.microsoft.com/office/drawing/2014/main" id="{B0A279C4-F120-4734-A2E8-3F65AE28A5B2}"/>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6858701" y="1303004"/>
            <a:ext cx="291023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36">
            <a:extLst>
              <a:ext uri="{FF2B5EF4-FFF2-40B4-BE49-F238E27FC236}">
                <a16:creationId xmlns:a16="http://schemas.microsoft.com/office/drawing/2014/main" id="{4B4EDCC4-FF28-46A0-B257-FC3AE3262D60}"/>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839909" y="5486400"/>
            <a:ext cx="3978000" cy="1371600"/>
          </a:xfrm>
          <a:prstGeom prst="rect">
            <a:avLst/>
          </a:prstGeom>
        </p:spPr>
      </p:pic>
      <p:pic>
        <p:nvPicPr>
          <p:cNvPr id="2" name="Picture 2" descr="Photo of Advanced Research Computing (ARC) &quot;Yeti&quot; supercomputing cluster">
            <a:extLst>
              <a:ext uri="{FF2B5EF4-FFF2-40B4-BE49-F238E27FC236}">
                <a16:creationId xmlns:a16="http://schemas.microsoft.com/office/drawing/2014/main" id="{F9A38915-E092-4FB9-B5FF-7304667E73DC}"/>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5560464" y="4119072"/>
            <a:ext cx="2751360" cy="13716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7DAC1AD-BF7A-4FDA-8CAC-DD11C56C819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764489" y="0"/>
            <a:ext cx="2427513" cy="2743200"/>
          </a:xfrm>
          <a:prstGeom prst="rect">
            <a:avLst/>
          </a:prstGeom>
        </p:spPr>
      </p:pic>
      <p:pic>
        <p:nvPicPr>
          <p:cNvPr id="1028" name="Picture 4" descr="Image result for landsat 9">
            <a:extLst>
              <a:ext uri="{FF2B5EF4-FFF2-40B4-BE49-F238E27FC236}">
                <a16:creationId xmlns:a16="http://schemas.microsoft.com/office/drawing/2014/main" id="{48B91EC6-4A15-495E-BECE-42AAE299AB2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06795" y="0"/>
            <a:ext cx="4263004"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887EDC4-6BCA-4B73-AECA-F908C246ED2D}"/>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rot="5400000">
            <a:off x="1988548" y="24243"/>
            <a:ext cx="1371600" cy="4066329"/>
          </a:xfrm>
          <a:prstGeom prst="rect">
            <a:avLst/>
          </a:prstGeom>
        </p:spPr>
      </p:pic>
      <p:pic>
        <p:nvPicPr>
          <p:cNvPr id="1034" name="Picture 10" descr="Brabb field notebook page">
            <a:extLst>
              <a:ext uri="{FF2B5EF4-FFF2-40B4-BE49-F238E27FC236}">
                <a16:creationId xmlns:a16="http://schemas.microsoft.com/office/drawing/2014/main" id="{642C9D98-098E-47CE-AA81-D8FBDCE7A67C}"/>
              </a:ext>
            </a:extLst>
          </p:cNvPr>
          <p:cNvPicPr>
            <a:picLocks noChangeAspect="1" noChangeArrowheads="1"/>
          </p:cNvPicPr>
          <p:nvPr/>
        </p:nvPicPr>
        <p:blipFill rotWithShape="1">
          <a:blip r:embed="rId13">
            <a:extLst>
              <a:ext uri="{28A0092B-C50C-407E-A947-70E740481C1C}">
                <a14:useLocalDpi xmlns:a14="http://schemas.microsoft.com/office/drawing/2010/main"/>
              </a:ext>
            </a:extLst>
          </a:blip>
          <a:srcRect/>
          <a:stretch/>
        </p:blipFill>
        <p:spPr bwMode="auto">
          <a:xfrm>
            <a:off x="2" y="1371598"/>
            <a:ext cx="122795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8500E08-1368-463D-8C62-70C66A0D0AB6}"/>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9677838" y="4106488"/>
            <a:ext cx="2514164" cy="1371600"/>
          </a:xfrm>
          <a:prstGeom prst="rect">
            <a:avLst/>
          </a:prstGeom>
        </p:spPr>
      </p:pic>
      <p:pic>
        <p:nvPicPr>
          <p:cNvPr id="25" name="Picture 16" descr="Image result for usgs topo maps">
            <a:extLst>
              <a:ext uri="{FF2B5EF4-FFF2-40B4-BE49-F238E27FC236}">
                <a16:creationId xmlns:a16="http://schemas.microsoft.com/office/drawing/2014/main" id="{B4E17D26-AB7B-4458-B445-6F893A6E44BD}"/>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a:stretch/>
        </p:blipFill>
        <p:spPr bwMode="auto">
          <a:xfrm>
            <a:off x="3879273" y="2743200"/>
            <a:ext cx="247165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51EBEF63-81F5-4D28-9636-A804DD544312}"/>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7846373" y="4123113"/>
            <a:ext cx="1851812" cy="1371600"/>
          </a:xfrm>
          <a:prstGeom prst="rect">
            <a:avLst/>
          </a:prstGeom>
        </p:spPr>
      </p:pic>
      <p:pic>
        <p:nvPicPr>
          <p:cNvPr id="28" name="Picture 27">
            <a:extLst>
              <a:ext uri="{FF2B5EF4-FFF2-40B4-BE49-F238E27FC236}">
                <a16:creationId xmlns:a16="http://schemas.microsoft.com/office/drawing/2014/main" id="{B4687DBA-9586-4397-A44D-E916BE95BA8A}"/>
              </a:ext>
            </a:extLst>
          </p:cNvPr>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4705885" y="1375873"/>
            <a:ext cx="2050992" cy="1371600"/>
          </a:xfrm>
          <a:prstGeom prst="rect">
            <a:avLst/>
          </a:prstGeom>
        </p:spPr>
      </p:pic>
      <p:sp>
        <p:nvSpPr>
          <p:cNvPr id="32" name="Title 31">
            <a:extLst>
              <a:ext uri="{FF2B5EF4-FFF2-40B4-BE49-F238E27FC236}">
                <a16:creationId xmlns:a16="http://schemas.microsoft.com/office/drawing/2014/main" id="{A3CAB96D-085F-45E1-B747-29D2D9222449}"/>
              </a:ext>
            </a:extLst>
          </p:cNvPr>
          <p:cNvSpPr>
            <a:spLocks noGrp="1"/>
          </p:cNvSpPr>
          <p:nvPr>
            <p:ph type="title"/>
          </p:nvPr>
        </p:nvSpPr>
        <p:spPr>
          <a:xfrm>
            <a:off x="2142146" y="1914259"/>
            <a:ext cx="8283724" cy="1700612"/>
          </a:xfrm>
          <a:prstGeom prst="rect">
            <a:avLst/>
          </a:prstGeom>
          <a:solidFill>
            <a:schemeClr val="bg1">
              <a:alpha val="74000"/>
            </a:schemeClr>
          </a:solidFill>
        </p:spPr>
        <p:txBody>
          <a:bodyPr>
            <a:noAutofit/>
          </a:bodyPr>
          <a:lstStyle>
            <a:lvl1pPr algn="ctr">
              <a:defRPr sz="4800">
                <a:ln w="12700">
                  <a:solidFill>
                    <a:schemeClr val="accent6"/>
                  </a:solidFill>
                </a:ln>
                <a:solidFill>
                  <a:schemeClr val="tx1"/>
                </a:solidFill>
                <a:effectLst/>
                <a:latin typeface="Cambria" panose="02040503050406030204" pitchFamily="18" charset="0"/>
              </a:defRPr>
            </a:lvl1pPr>
          </a:lstStyle>
          <a:p>
            <a:r>
              <a:rPr lang="en-US"/>
              <a:t>Click to edit Master title style</a:t>
            </a:r>
          </a:p>
        </p:txBody>
      </p:sp>
      <p:sp>
        <p:nvSpPr>
          <p:cNvPr id="6" name="TextBox 5">
            <a:extLst>
              <a:ext uri="{FF2B5EF4-FFF2-40B4-BE49-F238E27FC236}">
                <a16:creationId xmlns:a16="http://schemas.microsoft.com/office/drawing/2014/main" id="{B19DE385-B1FB-4305-B1F2-D52095C051D6}"/>
              </a:ext>
            </a:extLst>
          </p:cNvPr>
          <p:cNvSpPr txBox="1"/>
          <p:nvPr/>
        </p:nvSpPr>
        <p:spPr>
          <a:xfrm>
            <a:off x="8751776" y="7022580"/>
            <a:ext cx="3440224" cy="230832"/>
          </a:xfrm>
          <a:prstGeom prst="rect">
            <a:avLst/>
          </a:prstGeom>
          <a:noFill/>
        </p:spPr>
        <p:txBody>
          <a:bodyPr wrap="square" rtlCol="0">
            <a:spAutoFit/>
          </a:bodyPr>
          <a:lstStyle/>
          <a:p>
            <a:r>
              <a:rPr lang="en-US" sz="900">
                <a:hlinkClick r:id="rId18" tooltip="https://www.flickr.com/photos/aukirk/15799999113/"/>
              </a:rPr>
              <a:t>This Photo</a:t>
            </a:r>
            <a:r>
              <a:rPr lang="en-US" sz="900"/>
              <a:t> by Unknown Author is licensed under </a:t>
            </a:r>
            <a:r>
              <a:rPr lang="en-US" sz="900">
                <a:hlinkClick r:id="rId19" tooltip="https://creativecommons.org/licenses/by/3.0/"/>
              </a:rPr>
              <a:t>CC BY</a:t>
            </a:r>
            <a:endParaRPr lang="en-US" sz="900"/>
          </a:p>
        </p:txBody>
      </p:sp>
      <p:pic>
        <p:nvPicPr>
          <p:cNvPr id="11" name="Picture 10">
            <a:extLst>
              <a:ext uri="{FF2B5EF4-FFF2-40B4-BE49-F238E27FC236}">
                <a16:creationId xmlns:a16="http://schemas.microsoft.com/office/drawing/2014/main" id="{16F99FEC-362A-459E-9E6F-53114F825528}"/>
              </a:ext>
            </a:extLst>
          </p:cNvPr>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3850623" y="4114780"/>
            <a:ext cx="2154221" cy="1371600"/>
          </a:xfrm>
          <a:prstGeom prst="rect">
            <a:avLst/>
          </a:prstGeom>
        </p:spPr>
      </p:pic>
      <p:pic>
        <p:nvPicPr>
          <p:cNvPr id="20" name="Picture 19">
            <a:extLst>
              <a:ext uri="{FF2B5EF4-FFF2-40B4-BE49-F238E27FC236}">
                <a16:creationId xmlns:a16="http://schemas.microsoft.com/office/drawing/2014/main" id="{C08D685B-6FE4-4832-9FC9-C875B3AC636A}"/>
              </a:ext>
            </a:extLst>
          </p:cNvPr>
          <p:cNvPicPr>
            <a:picLocks noChangeAspect="1"/>
          </p:cNvPicPr>
          <p:nvPr/>
        </p:nvPicPr>
        <p:blipFill rotWithShape="1">
          <a:blip r:embed="rId21">
            <a:extLst>
              <a:ext uri="{28A0092B-C50C-407E-A947-70E740481C1C}">
                <a14:useLocalDpi xmlns:a14="http://schemas.microsoft.com/office/drawing/2010/main"/>
              </a:ext>
            </a:extLst>
          </a:blip>
          <a:srcRect/>
          <a:stretch/>
        </p:blipFill>
        <p:spPr>
          <a:xfrm>
            <a:off x="3144512" y="5486400"/>
            <a:ext cx="2917699" cy="1371600"/>
          </a:xfrm>
          <a:prstGeom prst="rect">
            <a:avLst/>
          </a:prstGeom>
        </p:spPr>
      </p:pic>
      <p:pic>
        <p:nvPicPr>
          <p:cNvPr id="9" name="Picture 8">
            <a:extLst>
              <a:ext uri="{FF2B5EF4-FFF2-40B4-BE49-F238E27FC236}">
                <a16:creationId xmlns:a16="http://schemas.microsoft.com/office/drawing/2014/main" id="{64F62571-352B-4808-9AB3-7570EE17E890}"/>
              </a:ext>
            </a:extLst>
          </p:cNvPr>
          <p:cNvPicPr>
            <a:picLocks noChangeAspect="1"/>
          </p:cNvPicPr>
          <p:nvPr/>
        </p:nvPicPr>
        <p:blipFill rotWithShape="1">
          <a:blip r:embed="rId22">
            <a:extLst>
              <a:ext uri="{28A0092B-C50C-407E-A947-70E740481C1C}">
                <a14:useLocalDpi xmlns:a14="http://schemas.microsoft.com/office/drawing/2010/main"/>
              </a:ext>
              <a:ext uri="{837473B0-CC2E-450A-ABE3-18F120FF3D39}">
                <a1611:picAttrSrcUrl xmlns:a1611="http://schemas.microsoft.com/office/drawing/2016/11/main" r:id="rId23"/>
              </a:ext>
            </a:extLst>
          </a:blip>
          <a:srcRect/>
          <a:stretch/>
        </p:blipFill>
        <p:spPr>
          <a:xfrm>
            <a:off x="0" y="5489574"/>
            <a:ext cx="1788920" cy="1368426"/>
          </a:xfrm>
          <a:prstGeom prst="rect">
            <a:avLst/>
          </a:prstGeom>
        </p:spPr>
      </p:pic>
      <p:pic>
        <p:nvPicPr>
          <p:cNvPr id="40" name="Google Shape;380;p45">
            <a:extLst>
              <a:ext uri="{FF2B5EF4-FFF2-40B4-BE49-F238E27FC236}">
                <a16:creationId xmlns:a16="http://schemas.microsoft.com/office/drawing/2014/main" id="{06CCA41A-30B8-4360-A62D-47F68F068B60}"/>
              </a:ext>
            </a:extLst>
          </p:cNvPr>
          <p:cNvPicPr preferRelativeResize="0"/>
          <p:nvPr/>
        </p:nvPicPr>
        <p:blipFill rotWithShape="1">
          <a:blip r:embed="rId24">
            <a:alphaModFix/>
            <a:extLst>
              <a:ext uri="{28A0092B-C50C-407E-A947-70E740481C1C}">
                <a14:useLocalDpi xmlns:a14="http://schemas.microsoft.com/office/drawing/2010/main"/>
              </a:ext>
            </a:extLst>
          </a:blip>
          <a:srcRect/>
          <a:stretch/>
        </p:blipFill>
        <p:spPr>
          <a:xfrm>
            <a:off x="1276173" y="5486400"/>
            <a:ext cx="1902864" cy="1371600"/>
          </a:xfrm>
          <a:prstGeom prst="rect">
            <a:avLst/>
          </a:prstGeom>
          <a:noFill/>
          <a:ln>
            <a:noFill/>
          </a:ln>
        </p:spPr>
      </p:pic>
      <p:sp>
        <p:nvSpPr>
          <p:cNvPr id="42" name="Rectangle 41">
            <a:extLst>
              <a:ext uri="{FF2B5EF4-FFF2-40B4-BE49-F238E27FC236}">
                <a16:creationId xmlns:a16="http://schemas.microsoft.com/office/drawing/2014/main" id="{6691C14C-1D55-7949-AC91-5E9024743DC4}"/>
              </a:ext>
            </a:extLst>
          </p:cNvPr>
          <p:cNvSpPr/>
          <p:nvPr/>
        </p:nvSpPr>
        <p:spPr>
          <a:xfrm>
            <a:off x="2477332" y="4813412"/>
            <a:ext cx="406197" cy="298081"/>
          </a:xfrm>
          <a:prstGeom prst="rect">
            <a:avLst/>
          </a:prstGeom>
          <a:blipFill>
            <a:blip r:embed="rId25"/>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3" name="Rectangle 42">
            <a:extLst>
              <a:ext uri="{FF2B5EF4-FFF2-40B4-BE49-F238E27FC236}">
                <a16:creationId xmlns:a16="http://schemas.microsoft.com/office/drawing/2014/main" id="{3E8C1C56-5A07-554F-B023-120DBE8D6D2D}"/>
              </a:ext>
            </a:extLst>
          </p:cNvPr>
          <p:cNvSpPr/>
          <p:nvPr/>
        </p:nvSpPr>
        <p:spPr>
          <a:xfrm>
            <a:off x="2477332" y="4134187"/>
            <a:ext cx="406197" cy="298081"/>
          </a:xfrm>
          <a:prstGeom prst="rect">
            <a:avLst/>
          </a:prstGeom>
          <a:blipFill>
            <a:blip r:embed="rId26"/>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4" name="Rectangle 43">
            <a:extLst>
              <a:ext uri="{FF2B5EF4-FFF2-40B4-BE49-F238E27FC236}">
                <a16:creationId xmlns:a16="http://schemas.microsoft.com/office/drawing/2014/main" id="{B86AB63E-D0BA-B84F-A2FC-743EF067DE65}"/>
              </a:ext>
            </a:extLst>
          </p:cNvPr>
          <p:cNvSpPr/>
          <p:nvPr/>
        </p:nvSpPr>
        <p:spPr>
          <a:xfrm>
            <a:off x="3391079" y="4470440"/>
            <a:ext cx="406197" cy="298081"/>
          </a:xfrm>
          <a:prstGeom prst="rect">
            <a:avLst/>
          </a:prstGeom>
          <a:blipFill>
            <a:blip r:embed="rId27"/>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5" name="Rectangle 44">
            <a:extLst>
              <a:ext uri="{FF2B5EF4-FFF2-40B4-BE49-F238E27FC236}">
                <a16:creationId xmlns:a16="http://schemas.microsoft.com/office/drawing/2014/main" id="{81DC000E-C0B3-8247-9E95-6B0605231365}"/>
              </a:ext>
            </a:extLst>
          </p:cNvPr>
          <p:cNvSpPr/>
          <p:nvPr/>
        </p:nvSpPr>
        <p:spPr>
          <a:xfrm>
            <a:off x="3391079" y="4134187"/>
            <a:ext cx="406197" cy="298081"/>
          </a:xfrm>
          <a:prstGeom prst="rect">
            <a:avLst/>
          </a:prstGeom>
          <a:blipFill>
            <a:blip r:embed="rId28"/>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b="1">
              <a:solidFill>
                <a:schemeClr val="bg1">
                  <a:lumMod val="85000"/>
                </a:schemeClr>
              </a:solidFill>
              <a:effectLst>
                <a:outerShdw blurRad="50800" dist="88900" dir="2700000" sx="106000" sy="106000" algn="tl" rotWithShape="0">
                  <a:prstClr val="black">
                    <a:alpha val="40000"/>
                  </a:prstClr>
                </a:outerShdw>
              </a:effectLst>
            </a:endParaRPr>
          </a:p>
          <a:p>
            <a:pPr algn="ctr"/>
            <a:endParaRPr lang="en-US" sz="7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6" name="Rectangle 45">
            <a:extLst>
              <a:ext uri="{FF2B5EF4-FFF2-40B4-BE49-F238E27FC236}">
                <a16:creationId xmlns:a16="http://schemas.microsoft.com/office/drawing/2014/main" id="{4D5E278B-7123-854F-8CE0-FCCFDD42635D}"/>
              </a:ext>
            </a:extLst>
          </p:cNvPr>
          <p:cNvSpPr/>
          <p:nvPr/>
        </p:nvSpPr>
        <p:spPr>
          <a:xfrm>
            <a:off x="2929131" y="4134187"/>
            <a:ext cx="406197" cy="298081"/>
          </a:xfrm>
          <a:prstGeom prst="rect">
            <a:avLst/>
          </a:prstGeom>
          <a:blipFill>
            <a:blip r:embed="rId29"/>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7" name="Rectangle 46">
            <a:extLst>
              <a:ext uri="{FF2B5EF4-FFF2-40B4-BE49-F238E27FC236}">
                <a16:creationId xmlns:a16="http://schemas.microsoft.com/office/drawing/2014/main" id="{E4E62096-C868-0641-932C-1FCC2928A04A}"/>
              </a:ext>
            </a:extLst>
          </p:cNvPr>
          <p:cNvSpPr/>
          <p:nvPr/>
        </p:nvSpPr>
        <p:spPr>
          <a:xfrm>
            <a:off x="2000420" y="4134186"/>
            <a:ext cx="406197" cy="298082"/>
          </a:xfrm>
          <a:prstGeom prst="rect">
            <a:avLst/>
          </a:prstGeom>
          <a:blipFill>
            <a:blip r:embed="rId30"/>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8" name="Rectangle 47">
            <a:extLst>
              <a:ext uri="{FF2B5EF4-FFF2-40B4-BE49-F238E27FC236}">
                <a16:creationId xmlns:a16="http://schemas.microsoft.com/office/drawing/2014/main" id="{858875E7-3385-D146-8A60-03344DEF5546}"/>
              </a:ext>
            </a:extLst>
          </p:cNvPr>
          <p:cNvSpPr/>
          <p:nvPr/>
        </p:nvSpPr>
        <p:spPr>
          <a:xfrm>
            <a:off x="2000420" y="4470440"/>
            <a:ext cx="406197" cy="298081"/>
          </a:xfrm>
          <a:prstGeom prst="rect">
            <a:avLst/>
          </a:prstGeom>
          <a:blipFill>
            <a:blip r:embed="rId31"/>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49" name="Rectangle 48">
            <a:extLst>
              <a:ext uri="{FF2B5EF4-FFF2-40B4-BE49-F238E27FC236}">
                <a16:creationId xmlns:a16="http://schemas.microsoft.com/office/drawing/2014/main" id="{DEEFBF40-869D-B849-AC08-1F4988A4FD10}"/>
              </a:ext>
            </a:extLst>
          </p:cNvPr>
          <p:cNvSpPr/>
          <p:nvPr/>
        </p:nvSpPr>
        <p:spPr>
          <a:xfrm>
            <a:off x="2000420" y="4813412"/>
            <a:ext cx="406197" cy="298081"/>
          </a:xfrm>
          <a:prstGeom prst="rect">
            <a:avLst/>
          </a:prstGeom>
          <a:blipFill>
            <a:blip r:embed="rId32"/>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0" name="Rectangle 49">
            <a:extLst>
              <a:ext uri="{FF2B5EF4-FFF2-40B4-BE49-F238E27FC236}">
                <a16:creationId xmlns:a16="http://schemas.microsoft.com/office/drawing/2014/main" id="{187DD8E3-E3C1-784D-9BC0-8C9C21DC2361}"/>
              </a:ext>
            </a:extLst>
          </p:cNvPr>
          <p:cNvSpPr/>
          <p:nvPr/>
        </p:nvSpPr>
        <p:spPr>
          <a:xfrm>
            <a:off x="2929131" y="4813412"/>
            <a:ext cx="406197" cy="298081"/>
          </a:xfrm>
          <a:prstGeom prst="rect">
            <a:avLst/>
          </a:prstGeom>
          <a:blipFill>
            <a:blip r:embed="rId33"/>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tx1">
                  <a:lumMod val="65000"/>
                  <a:lumOff val="35000"/>
                </a:schemeClr>
              </a:solidFill>
              <a:effectLst>
                <a:outerShdw blurRad="50800" dist="38100" dir="2700000" algn="tl" rotWithShape="0">
                  <a:prstClr val="black">
                    <a:alpha val="40000"/>
                  </a:prstClr>
                </a:outerShdw>
              </a:effectLst>
            </a:endParaRPr>
          </a:p>
        </p:txBody>
      </p:sp>
      <p:sp>
        <p:nvSpPr>
          <p:cNvPr id="51" name="Rectangle 50">
            <a:extLst>
              <a:ext uri="{FF2B5EF4-FFF2-40B4-BE49-F238E27FC236}">
                <a16:creationId xmlns:a16="http://schemas.microsoft.com/office/drawing/2014/main" id="{0CA26B38-6BC8-8341-8A1E-3E0C889F0163}"/>
              </a:ext>
            </a:extLst>
          </p:cNvPr>
          <p:cNvSpPr/>
          <p:nvPr/>
        </p:nvSpPr>
        <p:spPr>
          <a:xfrm>
            <a:off x="3391079" y="4813412"/>
            <a:ext cx="406197" cy="298081"/>
          </a:xfrm>
          <a:prstGeom prst="rect">
            <a:avLst/>
          </a:prstGeom>
          <a:blipFill>
            <a:blip r:embed="rId34"/>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3" name="Rectangle 52">
            <a:extLst>
              <a:ext uri="{FF2B5EF4-FFF2-40B4-BE49-F238E27FC236}">
                <a16:creationId xmlns:a16="http://schemas.microsoft.com/office/drawing/2014/main" id="{5822A26A-53BB-0B43-85BE-52E37FA93440}"/>
              </a:ext>
            </a:extLst>
          </p:cNvPr>
          <p:cNvSpPr/>
          <p:nvPr/>
        </p:nvSpPr>
        <p:spPr>
          <a:xfrm>
            <a:off x="3391079" y="5151682"/>
            <a:ext cx="406197" cy="298081"/>
          </a:xfrm>
          <a:prstGeom prst="rect">
            <a:avLst/>
          </a:prstGeom>
          <a:blipFill>
            <a:blip r:embed="rId35"/>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4" name="Rectangle 53">
            <a:extLst>
              <a:ext uri="{FF2B5EF4-FFF2-40B4-BE49-F238E27FC236}">
                <a16:creationId xmlns:a16="http://schemas.microsoft.com/office/drawing/2014/main" id="{E6AF3880-164A-7B45-80EF-74AE82005BD3}"/>
              </a:ext>
            </a:extLst>
          </p:cNvPr>
          <p:cNvSpPr/>
          <p:nvPr/>
        </p:nvSpPr>
        <p:spPr>
          <a:xfrm>
            <a:off x="2477332" y="5151682"/>
            <a:ext cx="406197" cy="298081"/>
          </a:xfrm>
          <a:prstGeom prst="rect">
            <a:avLst/>
          </a:prstGeom>
          <a:blipFill>
            <a:blip r:embed="rId36"/>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5" name="Rectangle 54">
            <a:extLst>
              <a:ext uri="{FF2B5EF4-FFF2-40B4-BE49-F238E27FC236}">
                <a16:creationId xmlns:a16="http://schemas.microsoft.com/office/drawing/2014/main" id="{8A023EFE-A9F6-F947-9B1F-53C2489BC0FC}"/>
              </a:ext>
            </a:extLst>
          </p:cNvPr>
          <p:cNvSpPr/>
          <p:nvPr/>
        </p:nvSpPr>
        <p:spPr>
          <a:xfrm>
            <a:off x="2929131" y="5151682"/>
            <a:ext cx="406197" cy="298081"/>
          </a:xfrm>
          <a:prstGeom prst="rect">
            <a:avLst/>
          </a:prstGeom>
          <a:blipFill>
            <a:blip r:embed="rId37">
              <a:extLst>
                <a:ext uri="{BEBA8EAE-BF5A-486C-A8C5-ECC9F3942E4B}">
                  <a14:imgProps xmlns:a14="http://schemas.microsoft.com/office/drawing/2010/main">
                    <a14:imgLayer>
                      <a14:imgEffect>
                        <a14:colorTemperature colorTemp="7200"/>
                      </a14:imgEffect>
                    </a14:imgLayer>
                  </a14:imgProps>
                </a:ext>
              </a:extLst>
            </a:blip>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tx1">
                  <a:lumMod val="65000"/>
                  <a:lumOff val="35000"/>
                </a:schemeClr>
              </a:solidFill>
              <a:effectLst>
                <a:outerShdw blurRad="50800" dist="38100" dir="2700000" algn="tl" rotWithShape="0">
                  <a:prstClr val="black">
                    <a:alpha val="40000"/>
                  </a:prstClr>
                </a:outerShdw>
              </a:effectLst>
            </a:endParaRPr>
          </a:p>
        </p:txBody>
      </p:sp>
      <p:sp>
        <p:nvSpPr>
          <p:cNvPr id="56" name="Rectangle 55">
            <a:extLst>
              <a:ext uri="{FF2B5EF4-FFF2-40B4-BE49-F238E27FC236}">
                <a16:creationId xmlns:a16="http://schemas.microsoft.com/office/drawing/2014/main" id="{CA6472D7-28E6-374E-93D8-BF6670318E44}"/>
              </a:ext>
            </a:extLst>
          </p:cNvPr>
          <p:cNvSpPr/>
          <p:nvPr/>
        </p:nvSpPr>
        <p:spPr>
          <a:xfrm>
            <a:off x="2000420" y="5151682"/>
            <a:ext cx="406197" cy="298081"/>
          </a:xfrm>
          <a:prstGeom prst="rect">
            <a:avLst/>
          </a:prstGeom>
          <a:blipFill>
            <a:blip r:embed="rId38"/>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95000"/>
                </a:schemeClr>
              </a:solidFill>
              <a:effectLst>
                <a:outerShdw blurRad="50800" dist="88900" dir="2700000" sx="106000" sy="106000" algn="tl" rotWithShape="0">
                  <a:prstClr val="black">
                    <a:alpha val="40000"/>
                  </a:prstClr>
                </a:outerShdw>
              </a:effectLst>
            </a:endParaRPr>
          </a:p>
        </p:txBody>
      </p:sp>
      <p:sp>
        <p:nvSpPr>
          <p:cNvPr id="57" name="Rectangle 56">
            <a:extLst>
              <a:ext uri="{FF2B5EF4-FFF2-40B4-BE49-F238E27FC236}">
                <a16:creationId xmlns:a16="http://schemas.microsoft.com/office/drawing/2014/main" id="{8AA32DAF-AD45-BF43-B6A0-9F8954DAEA9A}"/>
              </a:ext>
            </a:extLst>
          </p:cNvPr>
          <p:cNvSpPr/>
          <p:nvPr/>
        </p:nvSpPr>
        <p:spPr>
          <a:xfrm>
            <a:off x="2929131" y="4470440"/>
            <a:ext cx="406197" cy="298081"/>
          </a:xfrm>
          <a:prstGeom prst="rect">
            <a:avLst/>
          </a:prstGeom>
          <a:blipFill>
            <a:blip r:embed="rId39"/>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8" name="Rectangle 57">
            <a:extLst>
              <a:ext uri="{FF2B5EF4-FFF2-40B4-BE49-F238E27FC236}">
                <a16:creationId xmlns:a16="http://schemas.microsoft.com/office/drawing/2014/main" id="{A3ED161C-A5B5-934C-875C-32D09C15651C}"/>
              </a:ext>
            </a:extLst>
          </p:cNvPr>
          <p:cNvSpPr/>
          <p:nvPr/>
        </p:nvSpPr>
        <p:spPr>
          <a:xfrm>
            <a:off x="2477332" y="4470440"/>
            <a:ext cx="406197" cy="298081"/>
          </a:xfrm>
          <a:prstGeom prst="rect">
            <a:avLst/>
          </a:prstGeom>
          <a:blipFill>
            <a:blip r:embed="rId40"/>
            <a:stretch>
              <a:fillRect/>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
        <p:nvSpPr>
          <p:cNvPr id="52" name="Rectangle 51">
            <a:extLst>
              <a:ext uri="{FF2B5EF4-FFF2-40B4-BE49-F238E27FC236}">
                <a16:creationId xmlns:a16="http://schemas.microsoft.com/office/drawing/2014/main" id="{07A06824-1B65-7943-BAEC-8800A995F5EF}"/>
              </a:ext>
            </a:extLst>
          </p:cNvPr>
          <p:cNvSpPr/>
          <p:nvPr/>
        </p:nvSpPr>
        <p:spPr>
          <a:xfrm>
            <a:off x="2733526" y="4609921"/>
            <a:ext cx="406197" cy="298081"/>
          </a:xfrm>
          <a:prstGeom prst="rect">
            <a:avLst/>
          </a:prstGeom>
          <a:blipFill>
            <a:blip r:embed="rId41"/>
            <a:stretch>
              <a:fillRect/>
            </a:stretch>
          </a:blipFill>
          <a:ln w="19050">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00" b="1">
              <a:solidFill>
                <a:schemeClr val="bg1">
                  <a:lumMod val="85000"/>
                </a:schemeClr>
              </a:solidFill>
              <a:effectLst>
                <a:outerShdw blurRad="50800" dist="88900" dir="2700000" sx="106000" sy="106000" algn="tl" rotWithShape="0">
                  <a:prstClr val="black">
                    <a:alpha val="40000"/>
                  </a:prstClr>
                </a:outerShdw>
              </a:effectLst>
            </a:endParaRPr>
          </a:p>
        </p:txBody>
      </p:sp>
    </p:spTree>
    <p:extLst>
      <p:ext uri="{BB962C8B-B14F-4D97-AF65-F5344CB8AC3E}">
        <p14:creationId xmlns:p14="http://schemas.microsoft.com/office/powerpoint/2010/main" val="1476515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Lidar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05788" y="650142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pic>
        <p:nvPicPr>
          <p:cNvPr id="16" name="Picture 4" descr="https://prd-wret.s3-us-west-2.amazonaws.com/assets/palladium/production/s3fs-public/thumbnails/image/CoNED_NJDE_TBDEM_Barnegat2__1541272078115.jpg">
            <a:extLst>
              <a:ext uri="{FF2B5EF4-FFF2-40B4-BE49-F238E27FC236}">
                <a16:creationId xmlns:a16="http://schemas.microsoft.com/office/drawing/2014/main" id="{308719F2-E8A5-413B-A6C4-16C19D9FB8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0"/>
            <a:ext cx="12192000" cy="40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911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Remote Sensing">
    <p:spTree>
      <p:nvGrpSpPr>
        <p:cNvPr id="1" name=""/>
        <p:cNvGrpSpPr/>
        <p:nvPr/>
      </p:nvGrpSpPr>
      <p:grpSpPr>
        <a:xfrm>
          <a:off x="0" y="0"/>
          <a:ext cx="0" cy="0"/>
          <a:chOff x="0" y="0"/>
          <a:chExt cx="0" cy="0"/>
        </a:xfrm>
      </p:grpSpPr>
      <p:pic>
        <p:nvPicPr>
          <p:cNvPr id="1028" name="Picture 4" descr="https://eoimages.gsfc.nasa.gov/images/imagerecords/5000/5772/kansas_AST_2001175_lrg.jpg">
            <a:extLst>
              <a:ext uri="{FF2B5EF4-FFF2-40B4-BE49-F238E27FC236}">
                <a16:creationId xmlns:a16="http://schemas.microsoft.com/office/drawing/2014/main" id="{936DF28B-0F24-476F-A2A8-B09628AB33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6"/>
          <a:stretch/>
        </p:blipFill>
        <p:spPr bwMode="auto">
          <a:xfrm>
            <a:off x="-270182" y="-8546"/>
            <a:ext cx="12462183" cy="39310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spTree>
    <p:extLst>
      <p:ext uri="{BB962C8B-B14F-4D97-AF65-F5344CB8AC3E}">
        <p14:creationId xmlns:p14="http://schemas.microsoft.com/office/powerpoint/2010/main" val="3126244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Landsat">
    <p:spTree>
      <p:nvGrpSpPr>
        <p:cNvPr id="1" name=""/>
        <p:cNvGrpSpPr/>
        <p:nvPr/>
      </p:nvGrpSpPr>
      <p:grpSpPr>
        <a:xfrm>
          <a:off x="0" y="0"/>
          <a:ext cx="0" cy="0"/>
          <a:chOff x="0" y="0"/>
          <a:chExt cx="0" cy="0"/>
        </a:xfrm>
      </p:grpSpPr>
      <p:pic>
        <p:nvPicPr>
          <p:cNvPr id="11" name="Picture 3" descr="D:\LDCM\Spacecraft\Pictures\LDCM in space 2012 High Res.jpg">
            <a:extLst>
              <a:ext uri="{FF2B5EF4-FFF2-40B4-BE49-F238E27FC236}">
                <a16:creationId xmlns:a16="http://schemas.microsoft.com/office/drawing/2014/main" id="{2FC1F60E-E1E7-4265-9122-C4FBED9B5B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a:xfrm>
            <a:off x="0" y="1"/>
            <a:ext cx="12192000" cy="419303"/>
          </a:xfrm>
          <a:prstGeom prst="rect">
            <a:avLst/>
          </a:prstGeom>
          <a:noFill/>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spTree>
    <p:extLst>
      <p:ext uri="{BB962C8B-B14F-4D97-AF65-F5344CB8AC3E}">
        <p14:creationId xmlns:p14="http://schemas.microsoft.com/office/powerpoint/2010/main" val="3838578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Alaska Mapping">
    <p:spTree>
      <p:nvGrpSpPr>
        <p:cNvPr id="1" name=""/>
        <p:cNvGrpSpPr/>
        <p:nvPr/>
      </p:nvGrpSpPr>
      <p:grpSpPr>
        <a:xfrm>
          <a:off x="0" y="0"/>
          <a:ext cx="0" cy="0"/>
          <a:chOff x="0" y="0"/>
          <a:chExt cx="0" cy="0"/>
        </a:xfrm>
      </p:grpSpPr>
      <p:pic>
        <p:nvPicPr>
          <p:cNvPr id="2052" name="Picture 4" descr="Image result for usgs digital elevation model chugach mountains">
            <a:extLst>
              <a:ext uri="{FF2B5EF4-FFF2-40B4-BE49-F238E27FC236}">
                <a16:creationId xmlns:a16="http://schemas.microsoft.com/office/drawing/2014/main" id="{8C2E0223-4C00-45FF-B749-46E366A03C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
            <a:ext cx="12192000" cy="4101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047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Hydrography">
    <p:spTree>
      <p:nvGrpSpPr>
        <p:cNvPr id="1" name=""/>
        <p:cNvGrpSpPr/>
        <p:nvPr/>
      </p:nvGrpSpPr>
      <p:grpSpPr>
        <a:xfrm>
          <a:off x="0" y="0"/>
          <a:ext cx="0" cy="0"/>
          <a:chOff x="0" y="0"/>
          <a:chExt cx="0" cy="0"/>
        </a:xfrm>
      </p:grpSpPr>
      <p:pic>
        <p:nvPicPr>
          <p:cNvPr id="1030" name="Picture 6" descr="NHDPlus, WBD,  and Catchments">
            <a:extLst>
              <a:ext uri="{FF2B5EF4-FFF2-40B4-BE49-F238E27FC236}">
                <a16:creationId xmlns:a16="http://schemas.microsoft.com/office/drawing/2014/main" id="{2EE84C9C-CABF-4394-8C4B-3794E847B8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
            <a:ext cx="12192000" cy="4529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384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opo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03C35F-462B-4C40-8A0D-6ECDC105DAF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393108"/>
          </a:xfrm>
          <a:prstGeom prst="rect">
            <a:avLst/>
          </a:prstGeom>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spTree>
    <p:extLst>
      <p:ext uri="{BB962C8B-B14F-4D97-AF65-F5344CB8AC3E}">
        <p14:creationId xmlns:p14="http://schemas.microsoft.com/office/powerpoint/2010/main" val="2282774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SSAR / SAS">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E12554B-ACCA-4011-BFB9-0E4D61B6E1B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0"/>
            <a:ext cx="12192000" cy="444381"/>
          </a:xfrm>
          <a:prstGeom prst="rect">
            <a:avLst/>
          </a:prstGeom>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sp>
        <p:nvSpPr>
          <p:cNvPr id="13" name="TextBox 12">
            <a:extLst>
              <a:ext uri="{FF2B5EF4-FFF2-40B4-BE49-F238E27FC236}">
                <a16:creationId xmlns:a16="http://schemas.microsoft.com/office/drawing/2014/main" id="{2CC79B71-29CF-4358-9402-DEC7BF2C0891}"/>
              </a:ext>
            </a:extLst>
          </p:cNvPr>
          <p:cNvSpPr txBox="1"/>
          <p:nvPr/>
        </p:nvSpPr>
        <p:spPr>
          <a:xfrm>
            <a:off x="608967" y="8917773"/>
            <a:ext cx="10837333" cy="230832"/>
          </a:xfrm>
          <a:prstGeom prst="rect">
            <a:avLst/>
          </a:prstGeom>
          <a:noFill/>
        </p:spPr>
        <p:txBody>
          <a:bodyPr wrap="square" rtlCol="0">
            <a:spAutoFit/>
          </a:bodyPr>
          <a:lstStyle/>
          <a:p>
            <a:r>
              <a:rPr lang="en-US" sz="900">
                <a:hlinkClick r:id="rId5" tooltip="http://flickr.com/photos/oakridgelab/8134349962"/>
              </a:rPr>
              <a:t>This Photo</a:t>
            </a:r>
            <a:r>
              <a:rPr lang="en-US" sz="900"/>
              <a:t> by Unknown Author is licensed under </a:t>
            </a:r>
            <a:r>
              <a:rPr lang="en-US" sz="900">
                <a:hlinkClick r:id="rId6" tooltip="https://creativecommons.org/licenses/by-nc-nd/3.0/"/>
              </a:rPr>
              <a:t>CC BY-NC-ND</a:t>
            </a:r>
            <a:endParaRPr lang="en-US" sz="900"/>
          </a:p>
        </p:txBody>
      </p:sp>
      <p:sp>
        <p:nvSpPr>
          <p:cNvPr id="17" name="TextBox 16">
            <a:extLst>
              <a:ext uri="{FF2B5EF4-FFF2-40B4-BE49-F238E27FC236}">
                <a16:creationId xmlns:a16="http://schemas.microsoft.com/office/drawing/2014/main" id="{5486875D-B7CC-445A-95DD-4729F8E18D81}"/>
              </a:ext>
            </a:extLst>
          </p:cNvPr>
          <p:cNvSpPr txBox="1"/>
          <p:nvPr/>
        </p:nvSpPr>
        <p:spPr>
          <a:xfrm>
            <a:off x="817433" y="9575773"/>
            <a:ext cx="10820400" cy="230832"/>
          </a:xfrm>
          <a:prstGeom prst="rect">
            <a:avLst/>
          </a:prstGeom>
          <a:noFill/>
        </p:spPr>
        <p:txBody>
          <a:bodyPr wrap="square" rtlCol="0">
            <a:spAutoFit/>
          </a:bodyPr>
          <a:lstStyle/>
          <a:p>
            <a:r>
              <a:rPr lang="en-US" sz="900">
                <a:hlinkClick r:id="rId7" tooltip="http://www.flickr.com/photos/gbpublic/8178539629/"/>
              </a:rPr>
              <a:t>This Photo</a:t>
            </a:r>
            <a:r>
              <a:rPr lang="en-US" sz="900"/>
              <a:t> by Unknown Author is licensed under </a:t>
            </a:r>
            <a:r>
              <a:rPr lang="en-US" sz="900">
                <a:hlinkClick r:id="rId8" tooltip="https://creativecommons.org/licenses/by/3.0/"/>
              </a:rPr>
              <a:t>CC BY</a:t>
            </a:r>
            <a:endParaRPr lang="en-US" sz="900"/>
          </a:p>
        </p:txBody>
      </p:sp>
      <p:sp>
        <p:nvSpPr>
          <p:cNvPr id="26" name="TextBox 25">
            <a:extLst>
              <a:ext uri="{FF2B5EF4-FFF2-40B4-BE49-F238E27FC236}">
                <a16:creationId xmlns:a16="http://schemas.microsoft.com/office/drawing/2014/main" id="{B5E5A982-65B1-4B66-A5F6-1E1BDFD5708D}"/>
              </a:ext>
            </a:extLst>
          </p:cNvPr>
          <p:cNvSpPr txBox="1"/>
          <p:nvPr/>
        </p:nvSpPr>
        <p:spPr>
          <a:xfrm>
            <a:off x="4349457" y="6858000"/>
            <a:ext cx="10160000" cy="230832"/>
          </a:xfrm>
          <a:prstGeom prst="rect">
            <a:avLst/>
          </a:prstGeom>
          <a:noFill/>
        </p:spPr>
        <p:txBody>
          <a:bodyPr wrap="square" rtlCol="0">
            <a:spAutoFit/>
          </a:bodyPr>
          <a:lstStyle/>
          <a:p>
            <a:r>
              <a:rPr lang="en-US" sz="900">
                <a:hlinkClick r:id="rId9" tooltip="http://visioveritas.wordpress.com/2013/01"/>
              </a:rPr>
              <a:t>This Photo</a:t>
            </a:r>
            <a:r>
              <a:rPr lang="en-US" sz="900"/>
              <a:t> by Unknown Author is licensed under </a:t>
            </a:r>
            <a:r>
              <a:rPr lang="en-US" sz="900">
                <a:hlinkClick r:id="rId10" tooltip="https://creativecommons.org/licenses/by-sa/3.0/"/>
              </a:rPr>
              <a:t>CC BY-SA</a:t>
            </a:r>
            <a:endParaRPr lang="en-US" sz="900"/>
          </a:p>
        </p:txBody>
      </p:sp>
    </p:spTree>
    <p:extLst>
      <p:ext uri="{BB962C8B-B14F-4D97-AF65-F5344CB8AC3E}">
        <p14:creationId xmlns:p14="http://schemas.microsoft.com/office/powerpoint/2010/main" val="77190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34053" y="1252728"/>
            <a:ext cx="11637391" cy="21161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4053" y="3481137"/>
            <a:ext cx="11637391" cy="22692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0"/>
          </p:nvPr>
        </p:nvSpPr>
        <p:spPr/>
        <p:txBody>
          <a:bodyPr/>
          <a:lstStyle>
            <a:lvl1pPr>
              <a:defRPr sz="1050"/>
            </a:lvl1pPr>
          </a:lstStyle>
          <a:p>
            <a:fld id="{20DCB0BB-DA56-4870-8FFD-9F6C129DE2B2}" type="slidenum">
              <a:rPr lang="en-US" smtClean="0"/>
              <a:pPr/>
              <a:t>‹#›</a:t>
            </a:fld>
            <a:endParaRPr lang="en-US"/>
          </a:p>
        </p:txBody>
      </p:sp>
    </p:spTree>
    <p:extLst>
      <p:ext uri="{BB962C8B-B14F-4D97-AF65-F5344CB8AC3E}">
        <p14:creationId xmlns:p14="http://schemas.microsoft.com/office/powerpoint/2010/main" val="738223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Geologic Map">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612EE95-37A9-4582-A8B9-71EAA4688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216" y="1"/>
            <a:ext cx="12187785" cy="6836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spTree>
    <p:extLst>
      <p:ext uri="{BB962C8B-B14F-4D97-AF65-F5344CB8AC3E}">
        <p14:creationId xmlns:p14="http://schemas.microsoft.com/office/powerpoint/2010/main" val="1839303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NGGDPP Slide">
    <p:spTree>
      <p:nvGrpSpPr>
        <p:cNvPr id="1" name=""/>
        <p:cNvGrpSpPr/>
        <p:nvPr/>
      </p:nvGrpSpPr>
      <p:grpSpPr>
        <a:xfrm>
          <a:off x="0" y="0"/>
          <a:ext cx="0" cy="0"/>
          <a:chOff x="0" y="0"/>
          <a:chExt cx="0" cy="0"/>
        </a:xfrm>
      </p:grpSpPr>
      <p:pic>
        <p:nvPicPr>
          <p:cNvPr id="3074" name="Picture 2" descr="Image result for usgs rock cores">
            <a:extLst>
              <a:ext uri="{FF2B5EF4-FFF2-40B4-BE49-F238E27FC236}">
                <a16:creationId xmlns:a16="http://schemas.microsoft.com/office/drawing/2014/main" id="{6503C8A1-7DA0-494A-941E-E97CFA1760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
            <a:ext cx="12192000" cy="734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8535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FGDC -NSDI">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AF244932-01FF-4501-BBB4-9C7DF5A3E7E3}"/>
              </a:ext>
            </a:extLst>
          </p:cNvPr>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1"/>
            <a:ext cx="12192000" cy="512748"/>
          </a:xfrm>
          <a:prstGeom prst="rect">
            <a:avLst/>
          </a:prstGeom>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120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Land Change Science">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pic>
        <p:nvPicPr>
          <p:cNvPr id="4" name="Picture 3">
            <a:extLst>
              <a:ext uri="{FF2B5EF4-FFF2-40B4-BE49-F238E27FC236}">
                <a16:creationId xmlns:a16="http://schemas.microsoft.com/office/drawing/2014/main" id="{A9A674DA-8CD0-4A4D-8826-CDEA61E1524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406096"/>
          </a:xfrm>
          <a:prstGeom prst="rect">
            <a:avLst/>
          </a:prstGeom>
        </p:spPr>
      </p:pic>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3503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Earth MRI">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B8B6DEB-44E5-47BB-8EC7-D18A9F687547}"/>
              </a:ext>
            </a:extLst>
          </p:cNvPr>
          <p:cNvPicPr>
            <a:picLocks noChangeAspect="1"/>
          </p:cNvPicPr>
          <p:nvPr/>
        </p:nvPicPr>
        <p:blipFill>
          <a:blip r:embed="rId2"/>
          <a:stretch>
            <a:fillRect/>
          </a:stretch>
        </p:blipFill>
        <p:spPr>
          <a:xfrm rot="5400000" flipV="1">
            <a:off x="11104973" y="-703792"/>
            <a:ext cx="383235" cy="1790820"/>
          </a:xfrm>
          <a:prstGeom prst="rect">
            <a:avLst/>
          </a:prstGeom>
          <a:effectLst/>
        </p:spPr>
      </p:pic>
      <p:pic>
        <p:nvPicPr>
          <p:cNvPr id="21" name="Picture 20">
            <a:extLst>
              <a:ext uri="{FF2B5EF4-FFF2-40B4-BE49-F238E27FC236}">
                <a16:creationId xmlns:a16="http://schemas.microsoft.com/office/drawing/2014/main" id="{243ED370-052F-44B0-8E9B-56C4E1FB2278}"/>
              </a:ext>
            </a:extLst>
          </p:cNvPr>
          <p:cNvPicPr>
            <a:picLocks noChangeAspect="1"/>
          </p:cNvPicPr>
          <p:nvPr/>
        </p:nvPicPr>
        <p:blipFill>
          <a:blip r:embed="rId2"/>
          <a:stretch>
            <a:fillRect/>
          </a:stretch>
        </p:blipFill>
        <p:spPr>
          <a:xfrm rot="5400000" flipV="1">
            <a:off x="7684761" y="-703792"/>
            <a:ext cx="383235" cy="1790820"/>
          </a:xfrm>
          <a:prstGeom prst="rect">
            <a:avLst/>
          </a:prstGeom>
          <a:effectLst/>
        </p:spPr>
      </p:pic>
      <p:pic>
        <p:nvPicPr>
          <p:cNvPr id="22" name="Picture 21">
            <a:extLst>
              <a:ext uri="{FF2B5EF4-FFF2-40B4-BE49-F238E27FC236}">
                <a16:creationId xmlns:a16="http://schemas.microsoft.com/office/drawing/2014/main" id="{5AB61437-E49A-4D72-8FD6-572DB84D3821}"/>
              </a:ext>
            </a:extLst>
          </p:cNvPr>
          <p:cNvPicPr>
            <a:picLocks noChangeAspect="1"/>
          </p:cNvPicPr>
          <p:nvPr/>
        </p:nvPicPr>
        <p:blipFill>
          <a:blip r:embed="rId2"/>
          <a:stretch>
            <a:fillRect/>
          </a:stretch>
        </p:blipFill>
        <p:spPr>
          <a:xfrm rot="16200000">
            <a:off x="5985307" y="-734392"/>
            <a:ext cx="399898" cy="1868684"/>
          </a:xfrm>
          <a:prstGeom prst="rect">
            <a:avLst/>
          </a:prstGeom>
        </p:spPr>
      </p:pic>
      <p:pic>
        <p:nvPicPr>
          <p:cNvPr id="23" name="Picture 22">
            <a:extLst>
              <a:ext uri="{FF2B5EF4-FFF2-40B4-BE49-F238E27FC236}">
                <a16:creationId xmlns:a16="http://schemas.microsoft.com/office/drawing/2014/main" id="{60C82CF4-5D47-4A43-80CA-43AB74EEE96C}"/>
              </a:ext>
            </a:extLst>
          </p:cNvPr>
          <p:cNvPicPr>
            <a:picLocks noChangeAspect="1"/>
          </p:cNvPicPr>
          <p:nvPr/>
        </p:nvPicPr>
        <p:blipFill>
          <a:blip r:embed="rId2"/>
          <a:stretch>
            <a:fillRect/>
          </a:stretch>
        </p:blipFill>
        <p:spPr>
          <a:xfrm rot="5400000" flipV="1">
            <a:off x="9448993" y="-703792"/>
            <a:ext cx="383235" cy="1790820"/>
          </a:xfrm>
          <a:prstGeom prst="rect">
            <a:avLst/>
          </a:prstGeom>
          <a:effectLst/>
        </p:spPr>
      </p:pic>
      <p:pic>
        <p:nvPicPr>
          <p:cNvPr id="18" name="Picture 17">
            <a:extLst>
              <a:ext uri="{FF2B5EF4-FFF2-40B4-BE49-F238E27FC236}">
                <a16:creationId xmlns:a16="http://schemas.microsoft.com/office/drawing/2014/main" id="{0D4A81CA-B0A9-4908-9EF9-37EF9FED7CB1}"/>
              </a:ext>
            </a:extLst>
          </p:cNvPr>
          <p:cNvPicPr>
            <a:picLocks noChangeAspect="1"/>
          </p:cNvPicPr>
          <p:nvPr/>
        </p:nvPicPr>
        <p:blipFill>
          <a:blip r:embed="rId2"/>
          <a:stretch>
            <a:fillRect/>
          </a:stretch>
        </p:blipFill>
        <p:spPr>
          <a:xfrm rot="5400000" flipV="1">
            <a:off x="2433845" y="-703792"/>
            <a:ext cx="383235" cy="1790820"/>
          </a:xfrm>
          <a:prstGeom prst="rect">
            <a:avLst/>
          </a:prstGeom>
          <a:effectLst/>
        </p:spPr>
      </p:pic>
      <p:pic>
        <p:nvPicPr>
          <p:cNvPr id="9" name="Picture 8">
            <a:extLst>
              <a:ext uri="{FF2B5EF4-FFF2-40B4-BE49-F238E27FC236}">
                <a16:creationId xmlns:a16="http://schemas.microsoft.com/office/drawing/2014/main" id="{568D8F45-A626-4566-90E8-70C8CC4BCE33}"/>
              </a:ext>
            </a:extLst>
          </p:cNvPr>
          <p:cNvPicPr>
            <a:picLocks noChangeAspect="1"/>
          </p:cNvPicPr>
          <p:nvPr/>
        </p:nvPicPr>
        <p:blipFill>
          <a:blip r:embed="rId2"/>
          <a:stretch>
            <a:fillRect/>
          </a:stretch>
        </p:blipFill>
        <p:spPr>
          <a:xfrm rot="16200000">
            <a:off x="734391" y="-734392"/>
            <a:ext cx="399898" cy="1868684"/>
          </a:xfrm>
          <a:prstGeom prst="rect">
            <a:avLst/>
          </a:prstGeom>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D244083-DECE-4242-9372-6F8AB764AA34}"/>
              </a:ext>
            </a:extLst>
          </p:cNvPr>
          <p:cNvPicPr>
            <a:picLocks noChangeAspect="1"/>
          </p:cNvPicPr>
          <p:nvPr/>
        </p:nvPicPr>
        <p:blipFill>
          <a:blip r:embed="rId2"/>
          <a:stretch>
            <a:fillRect/>
          </a:stretch>
        </p:blipFill>
        <p:spPr>
          <a:xfrm rot="5400000" flipV="1">
            <a:off x="4198077" y="-703792"/>
            <a:ext cx="383235" cy="1790820"/>
          </a:xfrm>
          <a:prstGeom prst="rect">
            <a:avLst/>
          </a:prstGeom>
          <a:effectLst/>
        </p:spPr>
      </p:pic>
    </p:spTree>
    <p:extLst>
      <p:ext uri="{BB962C8B-B14F-4D97-AF65-F5344CB8AC3E}">
        <p14:creationId xmlns:p14="http://schemas.microsoft.com/office/powerpoint/2010/main" val="2623319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Emergency">
    <p:spTree>
      <p:nvGrpSpPr>
        <p:cNvPr id="1" name=""/>
        <p:cNvGrpSpPr/>
        <p:nvPr/>
      </p:nvGrpSpPr>
      <p:grpSpPr>
        <a:xfrm>
          <a:off x="0" y="0"/>
          <a:ext cx="0" cy="0"/>
          <a:chOff x="0" y="0"/>
          <a:chExt cx="0" cy="0"/>
        </a:xfrm>
      </p:grpSpPr>
      <p:pic>
        <p:nvPicPr>
          <p:cNvPr id="2050" name="Picture 2" descr="Image result for wildfire usgs">
            <a:extLst>
              <a:ext uri="{FF2B5EF4-FFF2-40B4-BE49-F238E27FC236}">
                <a16:creationId xmlns:a16="http://schemas.microsoft.com/office/drawing/2014/main" id="{70139837-042F-4ECE-8487-3614624112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0"/>
            <a:ext cx="12215764" cy="4956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8324" y="1090689"/>
            <a:ext cx="11200688" cy="5113557"/>
          </a:xfrm>
        </p:spPr>
        <p:txBody>
          <a:bodyPr>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326026" y="6535812"/>
            <a:ext cx="540521" cy="365125"/>
          </a:xfrm>
        </p:spPr>
        <p:txBody>
          <a:bodyPr/>
          <a:lstStyle>
            <a:lvl1pPr>
              <a:defRPr sz="1000" b="1">
                <a:solidFill>
                  <a:schemeClr val="accent1">
                    <a:lumMod val="50000"/>
                  </a:schemeClr>
                </a:solidFill>
                <a:latin typeface="+mn-lt"/>
              </a:defRPr>
            </a:lvl1pPr>
          </a:lstStyle>
          <a:p>
            <a:fld id="{04EBF65D-9ED1-4B37-80B0-4ED29B2E0221}" type="slidenum">
              <a:rPr lang="en-US" smtClean="0"/>
              <a:pPr/>
              <a:t>‹#›</a:t>
            </a:fld>
            <a:endParaRPr lang="en-US"/>
          </a:p>
        </p:txBody>
      </p:sp>
      <p:pic>
        <p:nvPicPr>
          <p:cNvPr id="7" name="Picture 6">
            <a:extLst>
              <a:ext uri="{FF2B5EF4-FFF2-40B4-BE49-F238E27FC236}">
                <a16:creationId xmlns:a16="http://schemas.microsoft.com/office/drawing/2014/main" id="{89E7B0A1-E143-4F57-9115-F8C19DA0139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2755" y="6665722"/>
            <a:ext cx="712148" cy="149551"/>
          </a:xfrm>
          <a:prstGeom prst="rect">
            <a:avLst/>
          </a:prstGeom>
        </p:spPr>
      </p:pic>
      <p:cxnSp>
        <p:nvCxnSpPr>
          <p:cNvPr id="5" name="Straight Connector 4">
            <a:extLst>
              <a:ext uri="{FF2B5EF4-FFF2-40B4-BE49-F238E27FC236}">
                <a16:creationId xmlns:a16="http://schemas.microsoft.com/office/drawing/2014/main" id="{6FBFCCB9-DE5F-4E76-A5BE-5B6936DE0ADC}"/>
              </a:ext>
            </a:extLst>
          </p:cNvPr>
          <p:cNvCxnSpPr/>
          <p:nvPr/>
        </p:nvCxnSpPr>
        <p:spPr>
          <a:xfrm>
            <a:off x="1" y="6614449"/>
            <a:ext cx="11929929"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4B3CADC-8A15-42BE-BD79-CDFDEE584A37}"/>
              </a:ext>
            </a:extLst>
          </p:cNvPr>
          <p:cNvSpPr/>
          <p:nvPr/>
        </p:nvSpPr>
        <p:spPr>
          <a:xfrm>
            <a:off x="1" y="376016"/>
            <a:ext cx="12192001" cy="461473"/>
          </a:xfrm>
          <a:prstGeom prst="rect">
            <a:avLst/>
          </a:prstGeom>
          <a:solidFill>
            <a:schemeClr val="accent6">
              <a:lumMod val="50000"/>
            </a:schemeClr>
          </a:solidFill>
          <a:ln w="28575">
            <a:noFill/>
          </a:ln>
          <a:effectLst/>
        </p:spPr>
        <p:style>
          <a:lnRef idx="0">
            <a:schemeClr val="accent6"/>
          </a:lnRef>
          <a:fillRef idx="3">
            <a:schemeClr val="accent6"/>
          </a:fillRef>
          <a:effectRef idx="3">
            <a:schemeClr val="accent6"/>
          </a:effectRef>
          <a:fontRef idx="minor">
            <a:schemeClr val="lt1"/>
          </a:fontRef>
        </p:style>
        <p:txBody>
          <a:bodyPr rtlCol="0" anchor="ctr"/>
          <a:lstStyle/>
          <a:p>
            <a:pPr algn="l"/>
            <a:endParaRPr lang="en-US" sz="1400" b="1">
              <a:solidFill>
                <a:schemeClr val="bg1"/>
              </a:solidFill>
            </a:endParaRPr>
          </a:p>
        </p:txBody>
      </p:sp>
      <p:cxnSp>
        <p:nvCxnSpPr>
          <p:cNvPr id="31" name="Straight Connector 30">
            <a:extLst>
              <a:ext uri="{FF2B5EF4-FFF2-40B4-BE49-F238E27FC236}">
                <a16:creationId xmlns:a16="http://schemas.microsoft.com/office/drawing/2014/main" id="{3221803B-2525-46AC-B80F-E9980F8AFDA3}"/>
              </a:ext>
            </a:extLst>
          </p:cNvPr>
          <p:cNvCxnSpPr/>
          <p:nvPr/>
        </p:nvCxnSpPr>
        <p:spPr>
          <a:xfrm>
            <a:off x="-13305" y="8104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1158" y="401653"/>
            <a:ext cx="11929929" cy="410198"/>
          </a:xfrm>
        </p:spPr>
        <p:txBody>
          <a:bodyPr>
            <a:normAutofit/>
          </a:bodyPr>
          <a:lstStyle>
            <a:lvl1pPr>
              <a:defRPr sz="2800" b="0">
                <a:ln>
                  <a:noFill/>
                </a:ln>
                <a:solidFill>
                  <a:schemeClr val="accent6">
                    <a:lumMod val="20000"/>
                    <a:lumOff val="80000"/>
                  </a:schemeClr>
                </a:solidFill>
                <a:latin typeface="+mn-lt"/>
              </a:defRPr>
            </a:lvl1pPr>
          </a:lstStyle>
          <a:p>
            <a:r>
              <a:rPr lang="en-US"/>
              <a:t>Click to edit Master title style</a:t>
            </a:r>
          </a:p>
        </p:txBody>
      </p:sp>
      <p:cxnSp>
        <p:nvCxnSpPr>
          <p:cNvPr id="30" name="Straight Connector 29">
            <a:extLst>
              <a:ext uri="{FF2B5EF4-FFF2-40B4-BE49-F238E27FC236}">
                <a16:creationId xmlns:a16="http://schemas.microsoft.com/office/drawing/2014/main" id="{4BBC49F3-94AB-4A0D-B5F8-2A65D140D030}"/>
              </a:ext>
            </a:extLst>
          </p:cNvPr>
          <p:cNvCxnSpPr/>
          <p:nvPr/>
        </p:nvCxnSpPr>
        <p:spPr>
          <a:xfrm>
            <a:off x="-8" y="393107"/>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5338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450" name="Rectangle 1026"/>
          <p:cNvSpPr>
            <a:spLocks noGrp="1" noChangeArrowheads="1"/>
          </p:cNvSpPr>
          <p:nvPr>
            <p:ph type="ctrTitle" hasCustomPrompt="1"/>
          </p:nvPr>
        </p:nvSpPr>
        <p:spPr>
          <a:xfrm>
            <a:off x="508000" y="2011992"/>
            <a:ext cx="11074400" cy="1752600"/>
          </a:xfrm>
          <a:prstGeom prst="rect">
            <a:avLst/>
          </a:prstGeom>
        </p:spPr>
        <p:txBody>
          <a:bodyPr/>
          <a:lstStyle>
            <a:lvl1pPr>
              <a:defRPr sz="5861"/>
            </a:lvl1pPr>
          </a:lstStyle>
          <a:p>
            <a:r>
              <a:rPr lang="en-US"/>
              <a:t>Title</a:t>
            </a:r>
          </a:p>
        </p:txBody>
      </p:sp>
      <p:sp>
        <p:nvSpPr>
          <p:cNvPr id="104451" name="Rectangle 1027"/>
          <p:cNvSpPr>
            <a:spLocks noGrp="1" noChangeArrowheads="1"/>
          </p:cNvSpPr>
          <p:nvPr>
            <p:ph type="subTitle" idx="1" hasCustomPrompt="1"/>
          </p:nvPr>
        </p:nvSpPr>
        <p:spPr>
          <a:xfrm>
            <a:off x="508000" y="4112165"/>
            <a:ext cx="11074400" cy="1752600"/>
          </a:xfrm>
          <a:prstGeom prst="rect">
            <a:avLst/>
          </a:prstGeom>
        </p:spPr>
        <p:txBody>
          <a:bodyPr/>
          <a:lstStyle>
            <a:lvl1pPr marL="0" indent="0">
              <a:buFont typeface="Wingdings" charset="2"/>
              <a:buNone/>
              <a:defRPr sz="3197">
                <a:solidFill>
                  <a:schemeClr val="tx1"/>
                </a:solidFill>
              </a:defRPr>
            </a:lvl1pPr>
          </a:lstStyle>
          <a:p>
            <a:r>
              <a:rPr lang="en-US"/>
              <a:t>Subtitle</a:t>
            </a:r>
          </a:p>
        </p:txBody>
      </p:sp>
      <p:sp>
        <p:nvSpPr>
          <p:cNvPr id="5" name="Rectangle 1031"/>
          <p:cNvSpPr>
            <a:spLocks noChangeArrowheads="1"/>
          </p:cNvSpPr>
          <p:nvPr/>
        </p:nvSpPr>
        <p:spPr bwMode="auto">
          <a:xfrm>
            <a:off x="121920" y="6114722"/>
            <a:ext cx="2002464" cy="468009"/>
          </a:xfrm>
          <a:prstGeom prst="rect">
            <a:avLst/>
          </a:prstGeom>
          <a:noFill/>
          <a:ln w="12700">
            <a:noFill/>
            <a:miter lim="800000"/>
            <a:headEnd/>
            <a:tailEnd/>
          </a:ln>
        </p:spPr>
        <p:txBody>
          <a:bodyPr wrap="none" lIns="118424" tIns="59212" rIns="118424" bIns="59212">
            <a:spAutoFit/>
          </a:bodyPr>
          <a:lstStyle/>
          <a:p>
            <a:pPr defTabSz="1180007"/>
            <a:r>
              <a:rPr lang="en-US" sz="1132" b="0">
                <a:solidFill>
                  <a:schemeClr val="tx1"/>
                </a:solidFill>
                <a:latin typeface="Univers 57 Condensed" pitchFamily="50" charset="0"/>
                <a:cs typeface="Arial" panose="020B0604020202020204" pitchFamily="34" charset="0"/>
              </a:rPr>
              <a:t>U.S. Department of the Interior</a:t>
            </a:r>
          </a:p>
          <a:p>
            <a:pPr defTabSz="1180007"/>
            <a:r>
              <a:rPr lang="en-US" sz="1132" b="0">
                <a:solidFill>
                  <a:schemeClr val="tx1"/>
                </a:solidFill>
                <a:latin typeface="Univers 57 Condensed" pitchFamily="50" charset="0"/>
                <a:cs typeface="Arial" panose="020B0604020202020204" pitchFamily="34" charset="0"/>
              </a:rPr>
              <a:t>U.S. Geological Survey</a:t>
            </a:r>
          </a:p>
        </p:txBody>
      </p:sp>
      <p:pic>
        <p:nvPicPr>
          <p:cNvPr id="6" name="Picture 5">
            <a:extLst>
              <a:ext uri="{FF2B5EF4-FFF2-40B4-BE49-F238E27FC236}">
                <a16:creationId xmlns:a16="http://schemas.microsoft.com/office/drawing/2014/main" id="{CF78A016-3CE2-42C0-A325-1C51D77935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3840" y="243614"/>
            <a:ext cx="2276779" cy="840470"/>
          </a:xfrm>
          <a:prstGeom prst="rect">
            <a:avLst/>
          </a:prstGeom>
        </p:spPr>
      </p:pic>
    </p:spTree>
    <p:extLst>
      <p:ext uri="{BB962C8B-B14F-4D97-AF65-F5344CB8AC3E}">
        <p14:creationId xmlns:p14="http://schemas.microsoft.com/office/powerpoint/2010/main" val="4236391873"/>
      </p:ext>
    </p:extLst>
  </p:cSld>
  <p:clrMapOvr>
    <a:masterClrMapping/>
  </p:clrMapOvr>
  <p:transition spd="slow"/>
  <p:extLst>
    <p:ext uri="{DCECCB84-F9BA-43D5-87BE-67443E8EF086}">
      <p15:sldGuideLst xmlns:p15="http://schemas.microsoft.com/office/powerpoint/2012/main">
        <p15:guide id="1" orient="horz" pos="758">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074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8000" y="1371601"/>
            <a:ext cx="11074400" cy="4495799"/>
          </a:xfrm>
          <a:prstGeom prst="rect">
            <a:avLst/>
          </a:prstGeom>
        </p:spPr>
        <p:txBody>
          <a:bodyPr/>
          <a:lstStyle>
            <a:lvl1pPr marL="304518" indent="-304518">
              <a:defRPr>
                <a:solidFill>
                  <a:schemeClr val="tx1"/>
                </a:solidFill>
              </a:defRPr>
            </a:lvl1pPr>
            <a:lvl2pPr marL="913554" indent="-304518">
              <a:defRPr>
                <a:solidFill>
                  <a:schemeClr val="tx1"/>
                </a:solidFill>
              </a:defRPr>
            </a:lvl2pPr>
            <a:lvl3pPr marL="1450690" indent="-232618">
              <a:defRPr>
                <a:solidFill>
                  <a:schemeClr val="tx1"/>
                </a:solidFill>
              </a:defRPr>
            </a:lvl3pPr>
            <a:lvl4pPr marL="2059726" indent="-232618">
              <a:defRPr>
                <a:solidFill>
                  <a:schemeClr val="tx1"/>
                </a:solidFill>
              </a:defRPr>
            </a:lvl4pPr>
            <a:lvl5pPr marL="2668762" indent="-23261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D70A5E7-C3D3-4D60-9F8D-D9B9F83DAF9B}"/>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3045662370"/>
      </p:ext>
    </p:extLst>
  </p:cSld>
  <p:clrMapOvr>
    <a:masterClrMapping/>
  </p:clrMapOvr>
  <p:transition spd="slow"/>
  <p:extLst>
    <p:ext uri="{DCECCB84-F9BA-43D5-87BE-67443E8EF086}">
      <p15:sldGuideLst xmlns:p15="http://schemas.microsoft.com/office/powerpoint/2012/main">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074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08000" y="1371601"/>
            <a:ext cx="5435600" cy="4495799"/>
          </a:xfrm>
          <a:prstGeom prst="rect">
            <a:avLst/>
          </a:prstGeom>
        </p:spPr>
        <p:txBody>
          <a:bodyPr/>
          <a:lstStyle>
            <a:lvl1pPr marL="304518" indent="-304518">
              <a:defRPr sz="3730">
                <a:solidFill>
                  <a:schemeClr val="tx1"/>
                </a:solidFill>
              </a:defRPr>
            </a:lvl1pPr>
            <a:lvl2pPr marL="913554" indent="-304518">
              <a:defRPr sz="3197">
                <a:solidFill>
                  <a:schemeClr val="tx1"/>
                </a:solidFill>
              </a:defRPr>
            </a:lvl2pPr>
            <a:lvl3pPr marL="1450690" indent="-232618">
              <a:defRPr sz="2664">
                <a:solidFill>
                  <a:schemeClr val="tx1"/>
                </a:solidFill>
              </a:defRPr>
            </a:lvl3pPr>
            <a:lvl4pPr marL="2059726" indent="-232618">
              <a:defRPr sz="2398">
                <a:solidFill>
                  <a:schemeClr val="tx1"/>
                </a:solidFill>
              </a:defRPr>
            </a:lvl4pPr>
            <a:lvl5pPr marL="2668762" indent="-232618">
              <a:defRPr sz="2398">
                <a:solidFill>
                  <a:schemeClr val="tx1"/>
                </a:solidFill>
              </a:defRPr>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371601"/>
            <a:ext cx="5435600" cy="4495799"/>
          </a:xfrm>
          <a:prstGeom prst="rect">
            <a:avLst/>
          </a:prstGeom>
        </p:spPr>
        <p:txBody>
          <a:bodyPr/>
          <a:lstStyle>
            <a:lvl1pPr marL="304518" indent="-304518">
              <a:defRPr sz="3730">
                <a:solidFill>
                  <a:schemeClr val="tx1"/>
                </a:solidFill>
              </a:defRPr>
            </a:lvl1pPr>
            <a:lvl2pPr marL="913554" indent="-304518">
              <a:defRPr sz="3197">
                <a:solidFill>
                  <a:schemeClr val="tx1"/>
                </a:solidFill>
              </a:defRPr>
            </a:lvl2pPr>
            <a:lvl3pPr marL="1450690" indent="-232618">
              <a:defRPr sz="2664">
                <a:solidFill>
                  <a:schemeClr val="tx1"/>
                </a:solidFill>
              </a:defRPr>
            </a:lvl3pPr>
            <a:lvl4pPr marL="2059726" indent="-232618">
              <a:defRPr sz="2398">
                <a:solidFill>
                  <a:schemeClr val="tx1"/>
                </a:solidFill>
              </a:defRPr>
            </a:lvl4pPr>
            <a:lvl5pPr marL="2668762" indent="-232618">
              <a:defRPr sz="2398">
                <a:solidFill>
                  <a:schemeClr val="tx1"/>
                </a:solidFill>
              </a:defRPr>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6154C5E9-10FF-4036-8B14-4CB3736F95B7}"/>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2452752876"/>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3197" b="1">
                <a:solidFill>
                  <a:schemeClr val="tx1"/>
                </a:solidFill>
              </a:defRPr>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marL="304518" indent="-304518">
              <a:defRPr sz="3197">
                <a:solidFill>
                  <a:schemeClr val="tx1"/>
                </a:solidFill>
              </a:defRPr>
            </a:lvl1pPr>
            <a:lvl2pPr marL="913554" indent="-304518">
              <a:defRPr sz="2664">
                <a:solidFill>
                  <a:schemeClr val="tx1"/>
                </a:solidFill>
              </a:defRPr>
            </a:lvl2pPr>
            <a:lvl3pPr marL="1450690" indent="-232618">
              <a:defRPr sz="2398">
                <a:solidFill>
                  <a:schemeClr val="tx1"/>
                </a:solidFill>
              </a:defRPr>
            </a:lvl3pPr>
            <a:lvl4pPr marL="2059726" indent="-232618">
              <a:defRPr sz="2131">
                <a:solidFill>
                  <a:schemeClr val="tx1"/>
                </a:solidFill>
              </a:defRPr>
            </a:lvl4pPr>
            <a:lvl5pPr marL="2668762" indent="-232618">
              <a:defRPr sz="2131">
                <a:solidFill>
                  <a:schemeClr val="tx1"/>
                </a:solidFill>
              </a:defRPr>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a:prstGeom prst="rect">
            <a:avLst/>
          </a:prstGeom>
        </p:spPr>
        <p:txBody>
          <a:bodyPr anchor="b"/>
          <a:lstStyle>
            <a:lvl1pPr marL="0" indent="0">
              <a:buNone/>
              <a:defRPr sz="3197" b="1">
                <a:solidFill>
                  <a:schemeClr val="tx1"/>
                </a:solidFill>
              </a:defRPr>
            </a:lvl1pPr>
            <a:lvl2pPr marL="609036" indent="0">
              <a:buNone/>
              <a:defRPr sz="2664" b="1"/>
            </a:lvl2pPr>
            <a:lvl3pPr marL="1218072" indent="0">
              <a:buNone/>
              <a:defRPr sz="2398" b="1"/>
            </a:lvl3pPr>
            <a:lvl4pPr marL="1827108" indent="0">
              <a:buNone/>
              <a:defRPr sz="2131" b="1"/>
            </a:lvl4pPr>
            <a:lvl5pPr marL="2436144" indent="0">
              <a:buNone/>
              <a:defRPr sz="2131" b="1"/>
            </a:lvl5pPr>
            <a:lvl6pPr marL="3045181" indent="0">
              <a:buNone/>
              <a:defRPr sz="2131" b="1"/>
            </a:lvl6pPr>
            <a:lvl7pPr marL="3654217" indent="0">
              <a:buNone/>
              <a:defRPr sz="2131" b="1"/>
            </a:lvl7pPr>
            <a:lvl8pPr marL="4263253" indent="0">
              <a:buNone/>
              <a:defRPr sz="2131" b="1"/>
            </a:lvl8pPr>
            <a:lvl9pPr marL="4872289" indent="0">
              <a:buNone/>
              <a:defRPr sz="2131"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a:prstGeom prst="rect">
            <a:avLst/>
          </a:prstGeom>
        </p:spPr>
        <p:txBody>
          <a:bodyPr/>
          <a:lstStyle>
            <a:lvl1pPr marL="304518" indent="-304518">
              <a:defRPr sz="3197">
                <a:solidFill>
                  <a:schemeClr val="tx1"/>
                </a:solidFill>
              </a:defRPr>
            </a:lvl1pPr>
            <a:lvl2pPr marL="913554" indent="-304518">
              <a:defRPr sz="2664">
                <a:solidFill>
                  <a:schemeClr val="tx1"/>
                </a:solidFill>
              </a:defRPr>
            </a:lvl2pPr>
            <a:lvl3pPr marL="1450690" indent="-232618">
              <a:defRPr sz="2398">
                <a:solidFill>
                  <a:schemeClr val="tx1"/>
                </a:solidFill>
              </a:defRPr>
            </a:lvl3pPr>
            <a:lvl4pPr marL="2059726" indent="-232618">
              <a:defRPr sz="2131">
                <a:solidFill>
                  <a:schemeClr val="tx1"/>
                </a:solidFill>
              </a:defRPr>
            </a:lvl4pPr>
            <a:lvl5pPr marL="2668762" indent="-232618">
              <a:defRPr sz="2131">
                <a:solidFill>
                  <a:schemeClr val="tx1"/>
                </a:solidFill>
              </a:defRPr>
            </a:lvl5pPr>
            <a:lvl6pPr>
              <a:defRPr sz="2131"/>
            </a:lvl6pPr>
            <a:lvl7pPr>
              <a:defRPr sz="2131"/>
            </a:lvl7pPr>
            <a:lvl8pPr>
              <a:defRPr sz="2131"/>
            </a:lvl8pPr>
            <a:lvl9pPr>
              <a:defRPr sz="213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38CF9D7-10F9-4A58-B667-1D7BD6774563}"/>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130985584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0" hasCustomPrompt="1"/>
          </p:nvPr>
        </p:nvSpPr>
        <p:spPr>
          <a:xfrm>
            <a:off x="463296" y="304802"/>
            <a:ext cx="11260872" cy="730103"/>
          </a:xfrm>
        </p:spPr>
        <p:txBody>
          <a:bodyPr/>
          <a:lstStyle>
            <a:lvl1pPr marL="0" indent="0">
              <a:buFontTx/>
              <a:buNone/>
              <a:defRPr sz="2700" b="1" i="0">
                <a:solidFill>
                  <a:srgbClr val="F4CC3D"/>
                </a:solidFill>
                <a:effectLst>
                  <a:outerShdw blurRad="38100" dist="38100" dir="2700000" algn="ctr" rotWithShape="0">
                    <a:schemeClr val="tx1">
                      <a:alpha val="43000"/>
                    </a:schemeClr>
                  </a:outerShdw>
                </a:effectLst>
                <a:latin typeface="Arial" charset="0"/>
                <a:ea typeface="Arial" charset="0"/>
                <a:cs typeface="Arial" charset="0"/>
              </a:defRPr>
            </a:lvl1pPr>
            <a:lvl2pPr marL="6858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2pPr>
            <a:lvl3pPr marL="11430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3pPr>
            <a:lvl4pPr marL="16002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4pPr>
            <a:lvl5pPr marL="2057400" indent="-228600">
              <a:buClr>
                <a:srgbClr val="FFC000"/>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5pPr>
          </a:lstStyle>
          <a:p>
            <a:pPr lvl="0"/>
            <a:r>
              <a:rPr lang="en-US"/>
              <a:t>Title</a:t>
            </a:r>
          </a:p>
        </p:txBody>
      </p:sp>
      <p:sp>
        <p:nvSpPr>
          <p:cNvPr id="17" name="Text Placeholder 16"/>
          <p:cNvSpPr>
            <a:spLocks noGrp="1"/>
          </p:cNvSpPr>
          <p:nvPr>
            <p:ph type="body" sz="quarter" idx="11"/>
          </p:nvPr>
        </p:nvSpPr>
        <p:spPr>
          <a:xfrm>
            <a:off x="377952" y="1194818"/>
            <a:ext cx="11260667" cy="4409017"/>
          </a:xfrm>
        </p:spPr>
        <p:txBody>
          <a:bodyPr/>
          <a:lstStyle>
            <a:lvl1pPr marL="228600" indent="-228600">
              <a:buClr>
                <a:srgbClr val="F4CC3D"/>
              </a:buClr>
              <a:buFont typeface="Wingdings" charset="2"/>
              <a:buChar char="§"/>
              <a:defRPr sz="2100" b="1" i="0">
                <a:solidFill>
                  <a:schemeClr val="bg1"/>
                </a:solidFill>
                <a:effectLst/>
                <a:latin typeface="Arial" charset="0"/>
                <a:ea typeface="Arial" charset="0"/>
                <a:cs typeface="Arial" charset="0"/>
              </a:defRPr>
            </a:lvl1pPr>
            <a:lvl2pPr marL="685800" indent="-228600">
              <a:buClr>
                <a:srgbClr val="F4CC3D"/>
              </a:buClr>
              <a:buFont typeface="Wingdings" charset="2"/>
              <a:buChar char="§"/>
              <a:defRPr sz="1800"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2pPr>
            <a:lvl3pPr marL="11430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3pPr>
            <a:lvl4pPr marL="16002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4pPr>
            <a:lvl5pPr marL="2057400" indent="-228600">
              <a:buClr>
                <a:srgbClr val="F4CC3D"/>
              </a:buClr>
              <a:buFont typeface="Wingdings" charset="2"/>
              <a:buChar char="§"/>
              <a:defRPr b="1" i="0">
                <a:solidFill>
                  <a:schemeClr val="bg1"/>
                </a:solidFill>
                <a:effectLst>
                  <a:outerShdw blurRad="38100" dist="38100" dir="2700000" algn="ctr" rotWithShape="0">
                    <a:schemeClr val="tx1">
                      <a:alpha val="43000"/>
                    </a:schemeClr>
                  </a:outerShdw>
                </a:effectLst>
                <a:latin typeface="Arial" charset="0"/>
                <a:ea typeface="Arial" charset="0"/>
                <a:cs typeface="Arial"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08567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074400" cy="1143000"/>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57F604C-BA81-4787-9CC3-4A502809092E}"/>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2069673982"/>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D21C29-E193-4024-AED7-92AF0EDE8318}"/>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496249556"/>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64" b="1"/>
            </a:lvl1pPr>
          </a:lstStyle>
          <a:p>
            <a:r>
              <a:rPr lang="en-US"/>
              <a:t>Click to edit Master title style</a:t>
            </a:r>
          </a:p>
        </p:txBody>
      </p:sp>
      <p:sp>
        <p:nvSpPr>
          <p:cNvPr id="3" name="Content Placeholder 2"/>
          <p:cNvSpPr>
            <a:spLocks noGrp="1"/>
          </p:cNvSpPr>
          <p:nvPr>
            <p:ph idx="1"/>
          </p:nvPr>
        </p:nvSpPr>
        <p:spPr>
          <a:xfrm>
            <a:off x="4766733" y="273059"/>
            <a:ext cx="6815667" cy="5853113"/>
          </a:xfrm>
          <a:prstGeom prst="rect">
            <a:avLst/>
          </a:prstGeom>
        </p:spPr>
        <p:txBody>
          <a:bodyPr/>
          <a:lstStyle>
            <a:lvl1pPr marL="304518" indent="-304518">
              <a:defRPr sz="4263">
                <a:solidFill>
                  <a:schemeClr val="tx1"/>
                </a:solidFill>
              </a:defRPr>
            </a:lvl1pPr>
            <a:lvl2pPr marL="913554" indent="-304518">
              <a:defRPr sz="3730">
                <a:solidFill>
                  <a:schemeClr val="tx1"/>
                </a:solidFill>
              </a:defRPr>
            </a:lvl2pPr>
            <a:lvl3pPr marL="1450690" indent="-232618">
              <a:defRPr sz="3197">
                <a:solidFill>
                  <a:schemeClr val="tx1"/>
                </a:solidFill>
              </a:defRPr>
            </a:lvl3pPr>
            <a:lvl4pPr marL="2059726" indent="-232618">
              <a:defRPr sz="2664">
                <a:solidFill>
                  <a:schemeClr val="tx1"/>
                </a:solidFill>
              </a:defRPr>
            </a:lvl4pPr>
            <a:lvl5pPr marL="2668762" indent="-232618">
              <a:defRPr sz="2664">
                <a:solidFill>
                  <a:schemeClr val="tx1"/>
                </a:solidFill>
              </a:defRPr>
            </a:lvl5pPr>
            <a:lvl6pPr>
              <a:defRPr sz="2664"/>
            </a:lvl6pPr>
            <a:lvl7pPr>
              <a:defRPr sz="2664"/>
            </a:lvl7pPr>
            <a:lvl8pPr>
              <a:defRPr sz="2664"/>
            </a:lvl8pPr>
            <a:lvl9pPr>
              <a:defRPr sz="26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a:prstGeom prst="rect">
            <a:avLst/>
          </a:prstGeom>
        </p:spPr>
        <p:txBody>
          <a:bodyPr/>
          <a:lstStyle>
            <a:lvl1pPr marL="0" indent="0">
              <a:buNone/>
              <a:defRPr sz="1865">
                <a:solidFill>
                  <a:schemeClr val="tx1"/>
                </a:solidFill>
              </a:defRPr>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Slide Number Placeholder 4">
            <a:extLst>
              <a:ext uri="{FF2B5EF4-FFF2-40B4-BE49-F238E27FC236}">
                <a16:creationId xmlns:a16="http://schemas.microsoft.com/office/drawing/2014/main" id="{2AB44885-9FE1-4FFF-B080-F490CEC01B3A}"/>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3420870588"/>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3">
                <a:solidFill>
                  <a:schemeClr val="tx1"/>
                </a:solidFill>
              </a:defRPr>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1"/>
          </a:xfrm>
          <a:prstGeom prst="rect">
            <a:avLst/>
          </a:prstGeom>
        </p:spPr>
        <p:txBody>
          <a:bodyPr/>
          <a:lstStyle>
            <a:lvl1pPr marL="0" indent="0">
              <a:buNone/>
              <a:defRPr sz="1865">
                <a:solidFill>
                  <a:schemeClr val="tx1"/>
                </a:solidFill>
              </a:defRPr>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Slide Number Placeholder 4">
            <a:extLst>
              <a:ext uri="{FF2B5EF4-FFF2-40B4-BE49-F238E27FC236}">
                <a16:creationId xmlns:a16="http://schemas.microsoft.com/office/drawing/2014/main" id="{DD5BB8A4-6F96-46BA-8CA1-DA7AA73FC77E}"/>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3471667060"/>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0"/>
            <a:ext cx="11074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508000" y="1371601"/>
            <a:ext cx="11074400" cy="4495799"/>
          </a:xfrm>
          <a:prstGeom prst="rect">
            <a:avLst/>
          </a:prstGeom>
        </p:spPr>
        <p:txBody>
          <a:bodyPr vert="eaVert"/>
          <a:lstStyle>
            <a:lvl1pPr marL="304518" indent="-304518">
              <a:defRPr>
                <a:solidFill>
                  <a:schemeClr val="tx1"/>
                </a:solidFill>
              </a:defRPr>
            </a:lvl1pPr>
            <a:lvl2pPr marL="913554" indent="-304518">
              <a:defRPr>
                <a:solidFill>
                  <a:schemeClr val="tx1"/>
                </a:solidFill>
              </a:defRPr>
            </a:lvl2pPr>
            <a:lvl3pPr marL="1450690" indent="-232618">
              <a:defRPr>
                <a:solidFill>
                  <a:schemeClr val="tx1"/>
                </a:solidFill>
              </a:defRPr>
            </a:lvl3pPr>
            <a:lvl4pPr marL="2059726" indent="-232618">
              <a:defRPr>
                <a:solidFill>
                  <a:schemeClr val="tx1"/>
                </a:solidFill>
              </a:defRPr>
            </a:lvl4pPr>
            <a:lvl5pPr marL="2668762" indent="-23261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3BF33B3E-0903-4DD2-8BC9-F5EA1BA3912D}"/>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196398495"/>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152401"/>
            <a:ext cx="2768600" cy="5715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52401"/>
            <a:ext cx="8102600" cy="5715000"/>
          </a:xfrm>
          <a:prstGeom prst="rect">
            <a:avLst/>
          </a:prstGeom>
        </p:spPr>
        <p:txBody>
          <a:bodyPr vert="eaVert"/>
          <a:lstStyle>
            <a:lvl1pPr marL="304518" indent="-304518">
              <a:defRPr>
                <a:solidFill>
                  <a:schemeClr val="tx1"/>
                </a:solidFill>
              </a:defRPr>
            </a:lvl1pPr>
            <a:lvl2pPr marL="913554" indent="-304518">
              <a:defRPr>
                <a:solidFill>
                  <a:schemeClr val="tx1"/>
                </a:solidFill>
              </a:defRPr>
            </a:lvl2pPr>
            <a:lvl3pPr marL="1450690" indent="-232618">
              <a:defRPr>
                <a:solidFill>
                  <a:schemeClr val="tx1"/>
                </a:solidFill>
              </a:defRPr>
            </a:lvl3pPr>
            <a:lvl4pPr marL="2059726" indent="-232618">
              <a:defRPr>
                <a:solidFill>
                  <a:schemeClr val="tx1"/>
                </a:solidFill>
              </a:defRPr>
            </a:lvl4pPr>
            <a:lvl5pPr marL="2668762" indent="-232618">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7893BD9-0730-4294-AC41-6ABD5AC30B7B}"/>
              </a:ext>
            </a:extLst>
          </p:cNvPr>
          <p:cNvSpPr>
            <a:spLocks noGrp="1"/>
          </p:cNvSpPr>
          <p:nvPr>
            <p:ph type="sldNum" sz="quarter" idx="10"/>
          </p:nvPr>
        </p:nvSpPr>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3062158052"/>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5 Blank">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582FE60-2562-44F2-A8EC-B3AB11FFAFB4}"/>
              </a:ext>
            </a:extLst>
          </p:cNvPr>
          <p:cNvSpPr txBox="1">
            <a:spLocks/>
          </p:cNvSpPr>
          <p:nvPr/>
        </p:nvSpPr>
        <p:spPr>
          <a:xfrm>
            <a:off x="8991600" y="6326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a:t>
            </a:fld>
            <a:endParaRPr lang="en-US"/>
          </a:p>
        </p:txBody>
      </p:sp>
    </p:spTree>
    <p:extLst>
      <p:ext uri="{BB962C8B-B14F-4D97-AF65-F5344CB8AC3E}">
        <p14:creationId xmlns:p14="http://schemas.microsoft.com/office/powerpoint/2010/main" val="3121969798"/>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52F4D4-1D26-4778-8E63-E47FF16BDC14}"/>
              </a:ext>
            </a:extLst>
          </p:cNvPr>
          <p:cNvSpPr txBox="1">
            <a:spLocks/>
          </p:cNvSpPr>
          <p:nvPr/>
        </p:nvSpPr>
        <p:spPr>
          <a:xfrm>
            <a:off x="8991600" y="63261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a:t>
            </a:fld>
            <a:endParaRPr lang="en-US"/>
          </a:p>
        </p:txBody>
      </p:sp>
    </p:spTree>
    <p:extLst>
      <p:ext uri="{BB962C8B-B14F-4D97-AF65-F5344CB8AC3E}">
        <p14:creationId xmlns:p14="http://schemas.microsoft.com/office/powerpoint/2010/main" val="1861884846"/>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10CB8-3F6F-4365-AC5C-66872A684EFF}"/>
              </a:ext>
            </a:extLst>
          </p:cNvPr>
          <p:cNvSpPr>
            <a:spLocks noGrp="1"/>
          </p:cNvSpPr>
          <p:nvPr>
            <p:ph type="sldNum" sz="quarter" idx="10"/>
          </p:nvPr>
        </p:nvSpPr>
        <p:spPr>
          <a:xfrm>
            <a:off x="8839200" y="6173797"/>
            <a:ext cx="2743200" cy="365125"/>
          </a:xfr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1604554356"/>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A253AA-392E-4AAA-BDE7-D2CD71C48186}"/>
              </a:ext>
            </a:extLst>
          </p:cNvPr>
          <p:cNvSpPr>
            <a:spLocks noGrp="1"/>
          </p:cNvSpPr>
          <p:nvPr>
            <p:ph type="sldNum" sz="quarter" idx="10"/>
          </p:nvPr>
        </p:nvSpPr>
        <p:spPr>
          <a:xfrm>
            <a:off x="8839200" y="6173797"/>
            <a:ext cx="2743200" cy="365125"/>
          </a:xfr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10108365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C2D40C-BB93-45EE-A97F-2A9777AD9364}" type="slidenum">
              <a:rPr lang="en-US" smtClean="0"/>
              <a:t>‹#›</a:t>
            </a:fld>
            <a:endParaRPr lang="en-US"/>
          </a:p>
        </p:txBody>
      </p:sp>
    </p:spTree>
    <p:extLst>
      <p:ext uri="{BB962C8B-B14F-4D97-AF65-F5344CB8AC3E}">
        <p14:creationId xmlns:p14="http://schemas.microsoft.com/office/powerpoint/2010/main" val="23864936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_5 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2D182C-548E-44DF-9FF2-CC0E775BB175}"/>
              </a:ext>
            </a:extLst>
          </p:cNvPr>
          <p:cNvSpPr>
            <a:spLocks noGrp="1"/>
          </p:cNvSpPr>
          <p:nvPr>
            <p:ph type="sldNum" sz="quarter" idx="10"/>
          </p:nvPr>
        </p:nvSpPr>
        <p:spPr>
          <a:xfrm>
            <a:off x="8839200" y="6173797"/>
            <a:ext cx="2743200" cy="365125"/>
          </a:xfrm>
        </p:spPr>
        <p:txBody>
          <a:bodyPr/>
          <a:lstStyle>
            <a:lvl1pPr>
              <a:defRPr>
                <a:solidFill>
                  <a:schemeClr val="bg1"/>
                </a:solidFill>
              </a:defRPr>
            </a:lvl1pPr>
          </a:lstStyle>
          <a:p>
            <a:fld id="{FC151007-562D-4151-9CE3-155869F4B0AC}" type="slidenum">
              <a:rPr lang="en-US" smtClean="0"/>
              <a:pPr/>
              <a:t>‹#›</a:t>
            </a:fld>
            <a:endParaRPr lang="en-US"/>
          </a:p>
        </p:txBody>
      </p:sp>
    </p:spTree>
    <p:extLst>
      <p:ext uri="{BB962C8B-B14F-4D97-AF65-F5344CB8AC3E}">
        <p14:creationId xmlns:p14="http://schemas.microsoft.com/office/powerpoint/2010/main" val="3993644803"/>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3" name="Rectangle 3"/>
          <p:cNvSpPr>
            <a:spLocks noChangeArrowheads="1"/>
          </p:cNvSpPr>
          <p:nvPr/>
        </p:nvSpPr>
        <p:spPr bwMode="auto">
          <a:xfrm>
            <a:off x="11252237" y="6423026"/>
            <a:ext cx="341760" cy="246221"/>
          </a:xfrm>
          <a:prstGeom prst="rect">
            <a:avLst/>
          </a:prstGeom>
          <a:noFill/>
          <a:ln w="9525">
            <a:noFill/>
            <a:miter lim="800000"/>
            <a:headEnd/>
            <a:tailEnd/>
          </a:ln>
          <a:effectLst/>
        </p:spPr>
        <p:txBody>
          <a:bodyPr wrap="none">
            <a:spAutoFit/>
          </a:bodyPr>
          <a:lstStyle/>
          <a:p>
            <a:pPr eaLnBrk="0" hangingPunct="0">
              <a:defRPr/>
            </a:pPr>
            <a:fld id="{CA031E02-255B-4334-9233-8E5BEC7507D5}" type="slidenum">
              <a:rPr lang="en-US" sz="1000">
                <a:solidFill>
                  <a:schemeClr val="tx2"/>
                </a:solidFill>
              </a:rPr>
              <a:pPr eaLnBrk="0" hangingPunct="0">
                <a:defRPr/>
              </a:pPr>
              <a:t>‹#›</a:t>
            </a:fld>
            <a:endParaRPr lang="en-US" sz="1000">
              <a:solidFill>
                <a:schemeClr val="tx2"/>
              </a:solidFill>
            </a:endParaRPr>
          </a:p>
        </p:txBody>
      </p:sp>
      <p:pic>
        <p:nvPicPr>
          <p:cNvPr id="6" name="Picture 1043">
            <a:extLst>
              <a:ext uri="{FF2B5EF4-FFF2-40B4-BE49-F238E27FC236}">
                <a16:creationId xmlns:a16="http://schemas.microsoft.com/office/drawing/2014/main" id="{868B55FE-1370-8A48-A42F-CF40ED7F0363}"/>
              </a:ext>
            </a:extLst>
          </p:cNvPr>
          <p:cNvPicPr>
            <a:picLocks noChangeAspect="1" noChangeArrowheads="1"/>
          </p:cNvPicPr>
          <p:nvPr/>
        </p:nvPicPr>
        <p:blipFill>
          <a:blip r:embed="rId2" cstate="email">
            <a:lum bright="74000" contrast="-2000"/>
            <a:alphaModFix amt="50000"/>
            <a:extLst>
              <a:ext uri="{28A0092B-C50C-407E-A947-70E740481C1C}">
                <a14:useLocalDpi xmlns:a14="http://schemas.microsoft.com/office/drawing/2010/main"/>
              </a:ext>
            </a:extLst>
          </a:blip>
          <a:srcRect/>
          <a:stretch>
            <a:fillRect/>
          </a:stretch>
        </p:blipFill>
        <p:spPr bwMode="auto">
          <a:xfrm>
            <a:off x="2116" y="3175"/>
            <a:ext cx="12189884" cy="6854825"/>
          </a:xfrm>
          <a:prstGeom prst="rect">
            <a:avLst/>
          </a:prstGeom>
          <a:noFill/>
          <a:ln w="9525">
            <a:noFill/>
            <a:miter lim="800000"/>
            <a:headEnd/>
            <a:tailEnd/>
          </a:ln>
        </p:spPr>
      </p:pic>
      <p:pic>
        <p:nvPicPr>
          <p:cNvPr id="7" name="Picture 6">
            <a:extLst>
              <a:ext uri="{FF2B5EF4-FFF2-40B4-BE49-F238E27FC236}">
                <a16:creationId xmlns:a16="http://schemas.microsoft.com/office/drawing/2014/main" id="{784E311E-7635-714C-B743-EC51EB44A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18" y="6182659"/>
            <a:ext cx="1288774" cy="480733"/>
          </a:xfrm>
          <a:prstGeom prst="rect">
            <a:avLst/>
          </a:prstGeom>
        </p:spPr>
      </p:pic>
    </p:spTree>
    <p:extLst>
      <p:ext uri="{BB962C8B-B14F-4D97-AF65-F5344CB8AC3E}">
        <p14:creationId xmlns:p14="http://schemas.microsoft.com/office/powerpoint/2010/main" val="583243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2BA8C-DC55-3646-9ECE-4914F7580939}"/>
              </a:ext>
            </a:extLst>
          </p:cNvPr>
          <p:cNvSpPr>
            <a:spLocks noGrp="1"/>
          </p:cNvSpPr>
          <p:nvPr>
            <p:ph type="body" sz="quarter" idx="10"/>
          </p:nvPr>
        </p:nvSpPr>
        <p:spPr>
          <a:xfrm>
            <a:off x="285751" y="1263534"/>
            <a:ext cx="11567583" cy="4440883"/>
          </a:xfrm>
          <a:prstGeom prst="rect">
            <a:avLst/>
          </a:prstGeom>
        </p:spPr>
        <p:txBody>
          <a:bodyPr/>
          <a:lstStyle>
            <a:lvl1pPr>
              <a:defRPr sz="2667" b="1">
                <a:solidFill>
                  <a:schemeClr val="bg1"/>
                </a:solidFill>
                <a:latin typeface="Arial" panose="020B0604020202020204" pitchFamily="34" charset="0"/>
                <a:cs typeface="Arial" panose="020B0604020202020204" pitchFamily="34" charset="0"/>
              </a:defRPr>
            </a:lvl1pPr>
            <a:lvl2pPr>
              <a:defRPr sz="2400" b="1">
                <a:solidFill>
                  <a:schemeClr val="bg1"/>
                </a:solidFill>
                <a:latin typeface="Arial" panose="020B0604020202020204" pitchFamily="34" charset="0"/>
                <a:cs typeface="Arial" panose="020B0604020202020204" pitchFamily="34" charset="0"/>
              </a:defRPr>
            </a:lvl2pPr>
            <a:lvl3pPr>
              <a:defRPr sz="2133" b="1">
                <a:solidFill>
                  <a:schemeClr val="bg1"/>
                </a:solidFill>
                <a:latin typeface="Arial" panose="020B0604020202020204" pitchFamily="34" charset="0"/>
                <a:cs typeface="Arial" panose="020B0604020202020204" pitchFamily="34" charset="0"/>
              </a:defRPr>
            </a:lvl3pPr>
            <a:lvl4pPr>
              <a:defRPr sz="1867" b="1">
                <a:solidFill>
                  <a:schemeClr val="bg1"/>
                </a:solidFill>
                <a:latin typeface="Arial" panose="020B0604020202020204" pitchFamily="34" charset="0"/>
                <a:cs typeface="Arial" panose="020B0604020202020204" pitchFamily="34" charset="0"/>
              </a:defRPr>
            </a:lvl4pPr>
            <a:lvl5pPr>
              <a:defRPr sz="1867" b="1">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78E6E49-65BF-9447-B9B6-DB160FCC595C}"/>
              </a:ext>
            </a:extLst>
          </p:cNvPr>
          <p:cNvSpPr>
            <a:spLocks noGrp="1"/>
          </p:cNvSpPr>
          <p:nvPr>
            <p:ph type="body" sz="quarter" idx="11" hasCustomPrompt="1"/>
          </p:nvPr>
        </p:nvSpPr>
        <p:spPr>
          <a:xfrm>
            <a:off x="280417" y="293676"/>
            <a:ext cx="11567583" cy="859907"/>
          </a:xfrm>
          <a:prstGeom prst="rect">
            <a:avLst/>
          </a:prstGeom>
        </p:spPr>
        <p:txBody>
          <a:bodyPr lIns="54864" tIns="54864" bIns="54864"/>
          <a:lstStyle>
            <a:lvl1pPr marL="0" indent="0">
              <a:lnSpc>
                <a:spcPts val="3787"/>
              </a:lnSpc>
              <a:spcBef>
                <a:spcPts val="0"/>
              </a:spcBef>
              <a:buFontTx/>
              <a:buNone/>
              <a:defRPr sz="3733" b="1" i="0" baseline="0">
                <a:solidFill>
                  <a:schemeClr val="bg1"/>
                </a:solidFill>
                <a:latin typeface="Arial" panose="020B0604020202020204" pitchFamily="34" charset="0"/>
                <a:cs typeface="Arial" panose="020B0604020202020204" pitchFamily="34" charset="0"/>
              </a:defRPr>
            </a:lvl1pPr>
            <a:lvl2pPr marL="609585" indent="0">
              <a:buFontTx/>
              <a:buNone/>
              <a:defRPr/>
            </a:lvl2pPr>
            <a:lvl3pPr marL="1219170" indent="0">
              <a:buFontTx/>
              <a:buNone/>
              <a:defRPr/>
            </a:lvl3pPr>
            <a:lvl4pPr marL="1828754" indent="0">
              <a:buFontTx/>
              <a:buNone/>
              <a:defRPr/>
            </a:lvl4pPr>
            <a:lvl5pPr marL="2438339" indent="0">
              <a:buFontTx/>
              <a:buNone/>
              <a:defRPr/>
            </a:lvl5pPr>
          </a:lstStyle>
          <a:p>
            <a:pPr lvl="0"/>
            <a:r>
              <a:rPr lang="en-US"/>
              <a:t>Title</a:t>
            </a:r>
          </a:p>
        </p:txBody>
      </p:sp>
    </p:spTree>
    <p:extLst>
      <p:ext uri="{BB962C8B-B14F-4D97-AF65-F5344CB8AC3E}">
        <p14:creationId xmlns:p14="http://schemas.microsoft.com/office/powerpoint/2010/main" val="36891962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97D4-722B-714A-9C57-A05760174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31D6FD-7E3C-3A48-99AB-B6C2B4C8C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4536D8-603D-2442-80D3-A696BDF7E7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92BB6E1-85B6-5F42-B9CB-173F9C0E1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88BF5-C268-2D4B-B1E0-C9C6F4835E36}"/>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35303754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6374-E19C-294B-830D-A99BBCCBF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87A490-FEDA-F04C-BC06-8EC2ADFF41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A9E28-0EBD-3743-883B-7BF979F3186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C5DF5B4-78AB-DE49-8B27-C107D3EC3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05F97-3647-D04A-A8D2-5FAC8F7954AD}"/>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142759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7FC8-733A-4A42-9D29-D372B88650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F9498A-26BB-F446-9054-5049AF06B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784320-8301-C743-8DB9-22BB8444F4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FC701A-1984-0848-A953-365D23C7D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2AE51-9AC8-ED44-9158-FBD3A6C86CFD}"/>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7467862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FF72-CF7E-6B4E-B91C-D10C4D7F1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1CEDF-5EEA-CE4E-978D-69FE3FA10A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DD2E1B-D270-B141-8BCD-4C17EF9222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1D279-4206-6343-8C79-CC6EFD57F75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F66F1BF-7015-7F4B-A985-F20D61BE6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6971B-A2C1-8D4B-9DD5-1FD9E7AADEF7}"/>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2431621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B713-2363-9C43-A97A-C92F002560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5AFF22-EDBD-F745-8B02-8650D1AD9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B8E32-D7DE-5741-B3DD-52DAC6B4EA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DE0F3A-CE84-7143-9180-07D04E74FF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9DA4D2-2546-2549-8A93-F3EFAE9467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BF804D-2B06-6148-B6A8-E2B99343E93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FE3E414-7F26-C24C-88DC-6539C2A1D0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9AF493-1939-874B-A975-5094F465751F}"/>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4020767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1B45E-7C49-7646-AB5B-3EE2A64425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FC2D8-7ADE-CC4F-A6E2-BA547F79D9A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74982C7-0594-D648-947B-67F7FBBC49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B0E9D-78BD-8B4F-A0F4-BB4AFED0F3D2}"/>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7456538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A827FC-1C38-3844-8803-7211C38B68E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A8D9412-3EC8-A640-8560-E20EA6C1B1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3B26DC-FFB0-1D49-A2A7-0DEF14AA7CC9}"/>
              </a:ext>
            </a:extLst>
          </p:cNvPr>
          <p:cNvSpPr>
            <a:spLocks noGrp="1"/>
          </p:cNvSpPr>
          <p:nvPr>
            <p:ph type="sldNum" sz="quarter" idx="12"/>
          </p:nvPr>
        </p:nvSpPr>
        <p:spPr/>
        <p:txBody>
          <a:bodyPr/>
          <a:lstStyle/>
          <a:p>
            <a:fld id="{39D86578-66A7-684B-A494-EE99749A828E}" type="slidenum">
              <a:rPr lang="en-US" smtClean="0"/>
              <a:t>‹#›</a:t>
            </a:fld>
            <a:endParaRPr lang="en-US"/>
          </a:p>
        </p:txBody>
      </p:sp>
    </p:spTree>
    <p:extLst>
      <p:ext uri="{BB962C8B-B14F-4D97-AF65-F5344CB8AC3E}">
        <p14:creationId xmlns:p14="http://schemas.microsoft.com/office/powerpoint/2010/main" val="2733361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18" Type="http://schemas.openxmlformats.org/officeDocument/2006/relationships/image" Target="../media/image10.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image" Target="../media/image2.png"/><Relationship Id="rId2" Type="http://schemas.openxmlformats.org/officeDocument/2006/relationships/slideLayout" Target="../slideLayouts/slideLayout105.xml"/><Relationship Id="rId16" Type="http://schemas.openxmlformats.org/officeDocument/2006/relationships/image" Target="../media/image9.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8.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1.pn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theme" Target="../theme/theme12.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image" Target="../media/image10.png"/><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image" Target="../media/image9.pn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image" Target="../media/image8.png"/><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theme" Target="../theme/theme13.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image" Target="../media/image10.png"/><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image" Target="../media/image9.png"/><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image" Target="../media/image8.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4.xml"/><Relationship Id="rId3" Type="http://schemas.openxmlformats.org/officeDocument/2006/relationships/slideLayout" Target="../slideLayouts/slideLayout24.xml"/><Relationship Id="rId21" Type="http://schemas.openxmlformats.org/officeDocument/2006/relationships/image" Target="../media/image9.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7.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2.png"/><Relationship Id="rId4" Type="http://schemas.openxmlformats.org/officeDocument/2006/relationships/slideLayout" Target="../slideLayouts/slideLayout58.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7.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image" Target="../media/image75.jpe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74.tiff"/><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5.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6.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234052" y="354607"/>
            <a:ext cx="9399005" cy="6461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234052" y="1251701"/>
            <a:ext cx="11653149" cy="454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 name="Rectangle 26"/>
          <p:cNvSpPr/>
          <p:nvPr userDrawn="1"/>
        </p:nvSpPr>
        <p:spPr bwMode="auto">
          <a:xfrm>
            <a:off x="2431005" y="5914510"/>
            <a:ext cx="9456195" cy="53416"/>
          </a:xfrm>
          <a:prstGeom prst="rect">
            <a:avLst/>
          </a:prstGeom>
          <a:gradFill flip="none" rotWithShape="1">
            <a:gsLst>
              <a:gs pos="0">
                <a:srgbClr val="1CADE4">
                  <a:lumMod val="5000"/>
                  <a:lumOff val="95000"/>
                </a:srgbClr>
              </a:gs>
              <a:gs pos="53000">
                <a:srgbClr val="1CADE4">
                  <a:lumMod val="60000"/>
                  <a:lumOff val="40000"/>
                </a:srgbClr>
              </a:gs>
              <a:gs pos="51000">
                <a:srgbClr val="1CADE4">
                  <a:lumMod val="45000"/>
                  <a:lumOff val="55000"/>
                </a:srgbClr>
              </a:gs>
              <a:gs pos="100000">
                <a:srgbClr val="1CADE4">
                  <a:lumMod val="75000"/>
                </a:srgbClr>
              </a:gs>
            </a:gsLst>
            <a:lin ang="0" scaled="1"/>
            <a:tileRect/>
          </a:gra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778" eaLnBrk="0"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lumMod val="95000"/>
                  <a:lumOff val="5000"/>
                </a:prstClr>
              </a:solidFill>
              <a:effectLst/>
              <a:uLnTx/>
              <a:uFillTx/>
              <a:latin typeface="Arial" charset="0"/>
            </a:endParaRPr>
          </a:p>
        </p:txBody>
      </p:sp>
      <p:sp>
        <p:nvSpPr>
          <p:cNvPr id="7" name="Slide Number Placeholder 6"/>
          <p:cNvSpPr>
            <a:spLocks noGrp="1"/>
          </p:cNvSpPr>
          <p:nvPr>
            <p:ph type="sldNum" sz="quarter" idx="4"/>
          </p:nvPr>
        </p:nvSpPr>
        <p:spPr>
          <a:xfrm>
            <a:off x="11338493" y="6161210"/>
            <a:ext cx="532951" cy="401638"/>
          </a:xfrm>
          <a:prstGeom prst="rect">
            <a:avLst/>
          </a:prstGeom>
        </p:spPr>
        <p:txBody>
          <a:bodyPr vert="horz" lIns="91440" tIns="45720" rIns="91440" bIns="45720" rtlCol="0" anchor="ctr"/>
          <a:lstStyle>
            <a:lvl1pPr algn="r">
              <a:defRPr sz="1050">
                <a:solidFill>
                  <a:schemeClr val="tx1">
                    <a:tint val="75000"/>
                  </a:schemeClr>
                </a:solidFill>
              </a:defRPr>
            </a:lvl1pPr>
          </a:lstStyle>
          <a:p>
            <a:fld id="{20DCB0BB-DA56-4870-8FFD-9F6C129DE2B2}" type="slidenum">
              <a:rPr lang="en-US" smtClean="0"/>
              <a:pPr/>
              <a:t>‹#›</a:t>
            </a:fld>
            <a:endParaRPr lang="en-US"/>
          </a:p>
        </p:txBody>
      </p:sp>
      <p:sp>
        <p:nvSpPr>
          <p:cNvPr id="43" name="Rectangle 42"/>
          <p:cNvSpPr/>
          <p:nvPr userDrawn="1"/>
        </p:nvSpPr>
        <p:spPr bwMode="auto">
          <a:xfrm rot="10800000">
            <a:off x="234052" y="1074165"/>
            <a:ext cx="10421673" cy="55531"/>
          </a:xfrm>
          <a:prstGeom prst="rect">
            <a:avLst/>
          </a:prstGeom>
          <a:gradFill flip="none" rotWithShape="1">
            <a:gsLst>
              <a:gs pos="0">
                <a:srgbClr val="1CADE4">
                  <a:lumMod val="5000"/>
                  <a:lumOff val="95000"/>
                </a:srgbClr>
              </a:gs>
              <a:gs pos="53000">
                <a:srgbClr val="1CADE4">
                  <a:lumMod val="60000"/>
                  <a:lumOff val="40000"/>
                </a:srgbClr>
              </a:gs>
              <a:gs pos="51000">
                <a:srgbClr val="1CADE4">
                  <a:lumMod val="45000"/>
                  <a:lumOff val="55000"/>
                </a:srgbClr>
              </a:gs>
              <a:gs pos="100000">
                <a:srgbClr val="1CADE4">
                  <a:lumMod val="75000"/>
                </a:srgbClr>
              </a:gs>
            </a:gsLst>
            <a:lin ang="0" scaled="1"/>
            <a:tileRect/>
          </a:gra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778" eaLnBrk="0"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lumMod val="95000"/>
                  <a:lumOff val="5000"/>
                </a:prstClr>
              </a:solidFill>
              <a:effectLst/>
              <a:uLnTx/>
              <a:uFillTx/>
              <a:latin typeface="Arial" charset="0"/>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13890" y="6168612"/>
            <a:ext cx="1165735" cy="320506"/>
          </a:xfrm>
          <a:prstGeom prst="rect">
            <a:avLst/>
          </a:prstGeom>
        </p:spPr>
      </p:pic>
      <p:pic>
        <p:nvPicPr>
          <p:cNvPr id="8" name="Picture 7">
            <a:extLst>
              <a:ext uri="{FF2B5EF4-FFF2-40B4-BE49-F238E27FC236}">
                <a16:creationId xmlns:a16="http://schemas.microsoft.com/office/drawing/2014/main" id="{2420E29B-97F6-4790-98D5-39DAE365DB46}"/>
              </a:ext>
            </a:extLst>
          </p:cNvPr>
          <p:cNvPicPr>
            <a:picLocks noChangeAspect="1"/>
          </p:cNvPicPr>
          <p:nvPr userDrawn="1"/>
        </p:nvPicPr>
        <p:blipFill>
          <a:blip r:embed="rId10"/>
          <a:stretch>
            <a:fillRect/>
          </a:stretch>
        </p:blipFill>
        <p:spPr>
          <a:xfrm>
            <a:off x="1490019" y="6047911"/>
            <a:ext cx="712006" cy="516014"/>
          </a:xfrm>
          <a:prstGeom prst="rect">
            <a:avLst/>
          </a:prstGeom>
        </p:spPr>
      </p:pic>
      <p:sp>
        <p:nvSpPr>
          <p:cNvPr id="3" name="TextBox 2">
            <a:extLst>
              <a:ext uri="{FF2B5EF4-FFF2-40B4-BE49-F238E27FC236}">
                <a16:creationId xmlns:a16="http://schemas.microsoft.com/office/drawing/2014/main" id="{FB746232-0A26-4A74-920E-950CFCDC0EB1}"/>
              </a:ext>
            </a:extLst>
          </p:cNvPr>
          <p:cNvSpPr txBox="1"/>
          <p:nvPr userDrawn="1"/>
        </p:nvSpPr>
        <p:spPr>
          <a:xfrm>
            <a:off x="3471723" y="6424348"/>
            <a:ext cx="4905510" cy="276999"/>
          </a:xfrm>
          <a:prstGeom prst="rect">
            <a:avLst/>
          </a:prstGeom>
          <a:noFill/>
        </p:spPr>
        <p:txBody>
          <a:bodyPr wrap="none" rtlCol="0">
            <a:spAutoFit/>
          </a:bodyPr>
          <a:lstStyle/>
          <a:p>
            <a:r>
              <a:rPr lang="en-US" sz="1200" b="0" i="1"/>
              <a:t>U.S. Government Pre-decisional – For Internal Government Use Only</a:t>
            </a:r>
          </a:p>
        </p:txBody>
      </p:sp>
    </p:spTree>
    <p:extLst>
      <p:ext uri="{BB962C8B-B14F-4D97-AF65-F5344CB8AC3E}">
        <p14:creationId xmlns:p14="http://schemas.microsoft.com/office/powerpoint/2010/main" val="4037706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rtl="0" eaLnBrk="1" fontAlgn="base" hangingPunct="1">
        <a:spcBef>
          <a:spcPct val="0"/>
        </a:spcBef>
        <a:spcAft>
          <a:spcPct val="0"/>
        </a:spcAft>
        <a:defRPr sz="2700" b="1" i="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5pPr>
      <a:lvl6pPr marL="3429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6pPr>
      <a:lvl7pPr marL="6858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7pPr>
      <a:lvl8pPr marL="10287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8pPr>
      <a:lvl9pPr marL="13716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9pPr>
    </p:titleStyle>
    <p:bodyStyle>
      <a:lvl1pPr marL="257175" indent="-257175" algn="l" rtl="0" eaLnBrk="1" fontAlgn="base" hangingPunct="1">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1" fontAlgn="base" hangingPunct="1">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1" fontAlgn="base" hangingPunct="1">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1" fontAlgn="base" hangingPunct="1">
        <a:spcBef>
          <a:spcPct val="20000"/>
        </a:spcBef>
        <a:spcAft>
          <a:spcPct val="0"/>
        </a:spcAft>
        <a:buChar char="–"/>
        <a:defRPr sz="1350">
          <a:solidFill>
            <a:schemeClr val="tx1"/>
          </a:solidFill>
          <a:latin typeface="+mn-lt"/>
        </a:defRPr>
      </a:lvl4pPr>
      <a:lvl5pPr marL="1543050" indent="-171450" algn="l" rtl="0" eaLnBrk="1" fontAlgn="base" hangingPunct="1">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200">
          <a:solidFill>
            <a:schemeClr val="tx1"/>
          </a:solidFill>
          <a:latin typeface="+mn-lt"/>
        </a:defRPr>
      </a:lvl6pPr>
      <a:lvl7pPr marL="2228850" indent="-171450" algn="l" rtl="0" eaLnBrk="1" fontAlgn="base" hangingPunct="1">
        <a:spcBef>
          <a:spcPct val="20000"/>
        </a:spcBef>
        <a:spcAft>
          <a:spcPct val="0"/>
        </a:spcAft>
        <a:buClr>
          <a:schemeClr val="bg2"/>
        </a:buClr>
        <a:buChar char="•"/>
        <a:defRPr sz="1200">
          <a:solidFill>
            <a:schemeClr val="tx1"/>
          </a:solidFill>
          <a:latin typeface="+mn-lt"/>
        </a:defRPr>
      </a:lvl7pPr>
      <a:lvl8pPr marL="2571750" indent="-171450" algn="l" rtl="0" eaLnBrk="1" fontAlgn="base" hangingPunct="1">
        <a:spcBef>
          <a:spcPct val="20000"/>
        </a:spcBef>
        <a:spcAft>
          <a:spcPct val="0"/>
        </a:spcAft>
        <a:buClr>
          <a:schemeClr val="bg2"/>
        </a:buClr>
        <a:buChar char="•"/>
        <a:defRPr sz="1200">
          <a:solidFill>
            <a:schemeClr val="tx1"/>
          </a:solidFill>
          <a:latin typeface="+mn-lt"/>
        </a:defRPr>
      </a:lvl8pPr>
      <a:lvl9pPr marL="2914650" indent="-171450" algn="l" rtl="0" eaLnBrk="1" fontAlgn="base" hangingPunct="1">
        <a:spcBef>
          <a:spcPct val="20000"/>
        </a:spcBef>
        <a:spcAft>
          <a:spcPct val="0"/>
        </a:spcAft>
        <a:buClr>
          <a:schemeClr val="bg2"/>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7757" y="876706"/>
            <a:ext cx="11600157" cy="55544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l="16871" r="3995" b="91708"/>
          <a:stretch/>
        </p:blipFill>
        <p:spPr>
          <a:xfrm>
            <a:off x="0" y="-15911"/>
            <a:ext cx="12192000" cy="809695"/>
          </a:xfrm>
          <a:prstGeom prst="rect">
            <a:avLst/>
          </a:prstGeom>
        </p:spPr>
      </p:pic>
      <p:sp>
        <p:nvSpPr>
          <p:cNvPr id="11" name="Rectangle 10"/>
          <p:cNvSpPr/>
          <p:nvPr/>
        </p:nvSpPr>
        <p:spPr bwMode="auto">
          <a:xfrm>
            <a:off x="2626490" y="-15912"/>
            <a:ext cx="9565511" cy="809695"/>
          </a:xfrm>
          <a:prstGeom prst="rect">
            <a:avLst/>
          </a:prstGeom>
          <a:gradFill flip="none" rotWithShape="1">
            <a:gsLst>
              <a:gs pos="25000">
                <a:srgbClr val="171939">
                  <a:alpha val="10000"/>
                </a:srgbClr>
              </a:gs>
              <a:gs pos="75000">
                <a:srgbClr val="9C9DAA">
                  <a:alpha val="4000"/>
                </a:srgbClr>
              </a:gs>
              <a:gs pos="50000">
                <a:srgbClr val="171939">
                  <a:alpha val="4000"/>
                </a:srgbClr>
              </a:gs>
              <a:gs pos="0">
                <a:srgbClr val="171939">
                  <a:alpha val="0"/>
                </a:srgbClr>
              </a:gs>
              <a:gs pos="93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13" name="Picture 12"/>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238" y="-15910"/>
            <a:ext cx="2660700" cy="809694"/>
          </a:xfrm>
          <a:prstGeom prst="rect">
            <a:avLst/>
          </a:prstGeom>
        </p:spPr>
      </p:pic>
      <p:pic>
        <p:nvPicPr>
          <p:cNvPr id="14" name="Picture 2" descr="mage result for landsat satellite"/>
          <p:cNvPicPr>
            <a:picLocks noChangeAspect="1" noChangeArrowheads="1"/>
          </p:cNvPicPr>
          <p:nvPr/>
        </p:nvPicPr>
        <p:blipFill rotWithShape="1">
          <a:blip r:embed="rId16">
            <a:extLst>
              <a:ext uri="{28A0092B-C50C-407E-A947-70E740481C1C}">
                <a14:useLocalDpi xmlns:a14="http://schemas.microsoft.com/office/drawing/2010/main" val="0"/>
              </a:ext>
            </a:extLst>
          </a:blip>
          <a:srcRect t="4091" b="-1"/>
          <a:stretch/>
        </p:blipFill>
        <p:spPr bwMode="auto">
          <a:xfrm>
            <a:off x="1496633" y="-13335"/>
            <a:ext cx="1470216" cy="5945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239" y="-15912"/>
            <a:ext cx="12193239" cy="809695"/>
          </a:xfrm>
          <a:prstGeom prst="rect">
            <a:avLst/>
          </a:prstGeom>
        </p:spPr>
        <p:txBody>
          <a:bodyPr vert="horz" lIns="91440" tIns="45720" rIns="91440" bIns="45720" rtlCol="0" anchor="ctr">
            <a:normAutofit/>
          </a:bodyPr>
          <a:lstStyle/>
          <a:p>
            <a:r>
              <a:rPr lang="en-US"/>
              <a:t>Click to edit Master title style</a:t>
            </a:r>
          </a:p>
        </p:txBody>
      </p:sp>
      <p:cxnSp>
        <p:nvCxnSpPr>
          <p:cNvPr id="15" name="Straight Connector 15"/>
          <p:cNvCxnSpPr>
            <a:cxnSpLocks noChangeShapeType="1"/>
          </p:cNvCxnSpPr>
          <p:nvPr/>
        </p:nvCxnSpPr>
        <p:spPr bwMode="auto">
          <a:xfrm>
            <a:off x="307758" y="6497637"/>
            <a:ext cx="116001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6" name="Picture 15"/>
          <p:cNvPicPr>
            <a:picLocks noChangeAspect="1"/>
          </p:cNvPicPr>
          <p:nvPr/>
        </p:nvPicPr>
        <p:blipFill>
          <a:blip r:embed="rId17"/>
          <a:stretch>
            <a:fillRect/>
          </a:stretch>
        </p:blipFill>
        <p:spPr>
          <a:xfrm>
            <a:off x="10228729" y="6511952"/>
            <a:ext cx="441984" cy="346047"/>
          </a:xfrm>
          <a:prstGeom prst="rect">
            <a:avLst/>
          </a:prstGeom>
        </p:spPr>
      </p:pic>
      <p:pic>
        <p:nvPicPr>
          <p:cNvPr id="17" name="Picture 16"/>
          <p:cNvPicPr>
            <a:picLocks noChangeAspect="1"/>
          </p:cNvPicPr>
          <p:nvPr/>
        </p:nvPicPr>
        <p:blipFill>
          <a:blip r:embed="rId18"/>
          <a:stretch>
            <a:fillRect/>
          </a:stretch>
        </p:blipFill>
        <p:spPr>
          <a:xfrm>
            <a:off x="10736652" y="6564088"/>
            <a:ext cx="731520" cy="270595"/>
          </a:xfrm>
          <a:prstGeom prst="rect">
            <a:avLst/>
          </a:prstGeom>
        </p:spPr>
      </p:pic>
      <p:sp>
        <p:nvSpPr>
          <p:cNvPr id="19" name="Slide Number Placeholder 3"/>
          <p:cNvSpPr txBox="1">
            <a:spLocks/>
          </p:cNvSpPr>
          <p:nvPr/>
        </p:nvSpPr>
        <p:spPr>
          <a:xfrm>
            <a:off x="11331316" y="6497637"/>
            <a:ext cx="577849" cy="223838"/>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5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fld id="{9A4DB9E2-F09A-429B-9E50-670A92037774}" type="slidenum">
              <a:rPr lang="en-US" smtClean="0"/>
              <a:pPr/>
              <a:t>‹#›</a:t>
            </a:fld>
            <a:endParaRPr lang="en-US"/>
          </a:p>
        </p:txBody>
      </p:sp>
    </p:spTree>
    <p:extLst>
      <p:ext uri="{BB962C8B-B14F-4D97-AF65-F5344CB8AC3E}">
        <p14:creationId xmlns:p14="http://schemas.microsoft.com/office/powerpoint/2010/main" val="184404553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sldNum="0" hdr="0" ftr="0" dt="0"/>
  <p:txStyles>
    <p:titleStyle>
      <a:lvl1pPr algn="ctr" defTabSz="914400" rtl="0" eaLnBrk="1" latinLnBrk="0" hangingPunct="1">
        <a:lnSpc>
          <a:spcPct val="90000"/>
        </a:lnSpc>
        <a:spcBef>
          <a:spcPct val="0"/>
        </a:spcBef>
        <a:buNone/>
        <a:defRPr sz="2400" kern="1200">
          <a:solidFill>
            <a:schemeClr val="bg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7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234052" y="354605"/>
            <a:ext cx="10467346" cy="6461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234051" y="1251701"/>
            <a:ext cx="11653149" cy="454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 name="Rectangle 26"/>
          <p:cNvSpPr/>
          <p:nvPr/>
        </p:nvSpPr>
        <p:spPr bwMode="auto">
          <a:xfrm>
            <a:off x="2431004" y="5914510"/>
            <a:ext cx="9456195" cy="53416"/>
          </a:xfrm>
          <a:prstGeom prst="rect">
            <a:avLst/>
          </a:prstGeom>
          <a:gradFill flip="none" rotWithShape="1">
            <a:gsLst>
              <a:gs pos="0">
                <a:srgbClr val="1CADE4">
                  <a:lumMod val="5000"/>
                  <a:lumOff val="95000"/>
                </a:srgbClr>
              </a:gs>
              <a:gs pos="53000">
                <a:srgbClr val="1CADE4">
                  <a:lumMod val="60000"/>
                  <a:lumOff val="40000"/>
                </a:srgbClr>
              </a:gs>
              <a:gs pos="51000">
                <a:srgbClr val="1CADE4">
                  <a:lumMod val="45000"/>
                  <a:lumOff val="55000"/>
                </a:srgbClr>
              </a:gs>
              <a:gs pos="100000">
                <a:srgbClr val="1CADE4">
                  <a:lumMod val="75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370" eaLnBrk="0"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lumMod val="95000"/>
                  <a:lumOff val="5000"/>
                </a:prstClr>
              </a:solidFill>
              <a:effectLst/>
              <a:uLnTx/>
              <a:uFillTx/>
              <a:latin typeface="Arial" charset="0"/>
            </a:endParaRPr>
          </a:p>
        </p:txBody>
      </p:sp>
      <p:sp>
        <p:nvSpPr>
          <p:cNvPr id="7" name="Slide Number Placeholder 6"/>
          <p:cNvSpPr>
            <a:spLocks noGrp="1"/>
          </p:cNvSpPr>
          <p:nvPr>
            <p:ph type="sldNum" sz="quarter" idx="4"/>
          </p:nvPr>
        </p:nvSpPr>
        <p:spPr>
          <a:xfrm>
            <a:off x="11338491" y="6161210"/>
            <a:ext cx="532951" cy="401638"/>
          </a:xfrm>
          <a:prstGeom prst="rect">
            <a:avLst/>
          </a:prstGeom>
        </p:spPr>
        <p:txBody>
          <a:bodyPr vert="horz" lIns="91440" tIns="45720" rIns="91440" bIns="45720" rtlCol="0" anchor="ctr"/>
          <a:lstStyle>
            <a:lvl1pPr algn="r">
              <a:defRPr sz="1400">
                <a:solidFill>
                  <a:schemeClr val="tx1">
                    <a:tint val="75000"/>
                  </a:schemeClr>
                </a:solidFill>
              </a:defRPr>
            </a:lvl1pPr>
          </a:lstStyle>
          <a:p>
            <a:fld id="{20DCB0BB-DA56-4870-8FFD-9F6C129DE2B2}" type="slidenum">
              <a:rPr lang="en-US" smtClean="0"/>
              <a:pPr/>
              <a:t>‹#›</a:t>
            </a:fld>
            <a:endParaRPr lang="en-US"/>
          </a:p>
        </p:txBody>
      </p:sp>
      <p:sp>
        <p:nvSpPr>
          <p:cNvPr id="43" name="Rectangle 42"/>
          <p:cNvSpPr/>
          <p:nvPr/>
        </p:nvSpPr>
        <p:spPr bwMode="auto">
          <a:xfrm rot="10800000">
            <a:off x="234051" y="1074163"/>
            <a:ext cx="10421673" cy="55531"/>
          </a:xfrm>
          <a:prstGeom prst="rect">
            <a:avLst/>
          </a:prstGeom>
          <a:gradFill flip="none" rotWithShape="1">
            <a:gsLst>
              <a:gs pos="0">
                <a:srgbClr val="1CADE4">
                  <a:lumMod val="5000"/>
                  <a:lumOff val="95000"/>
                </a:srgbClr>
              </a:gs>
              <a:gs pos="53000">
                <a:srgbClr val="1CADE4">
                  <a:lumMod val="60000"/>
                  <a:lumOff val="40000"/>
                </a:srgbClr>
              </a:gs>
              <a:gs pos="51000">
                <a:srgbClr val="1CADE4">
                  <a:lumMod val="45000"/>
                  <a:lumOff val="55000"/>
                </a:srgbClr>
              </a:gs>
              <a:gs pos="100000">
                <a:srgbClr val="1CADE4">
                  <a:lumMod val="75000"/>
                </a:srgbClr>
              </a:gs>
            </a:gsLst>
            <a:lin ang="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370" eaLnBrk="0"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lumMod val="95000"/>
                  <a:lumOff val="5000"/>
                </a:prstClr>
              </a:solidFill>
              <a:effectLst/>
              <a:uLnTx/>
              <a:uFillTx/>
              <a:latin typeface="Arial" charset="0"/>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3889" y="6168612"/>
            <a:ext cx="1165734" cy="320506"/>
          </a:xfrm>
          <a:prstGeom prst="rect">
            <a:avLst/>
          </a:prstGeom>
        </p:spPr>
      </p:pic>
    </p:spTree>
    <p:extLst>
      <p:ext uri="{BB962C8B-B14F-4D97-AF65-F5344CB8AC3E}">
        <p14:creationId xmlns:p14="http://schemas.microsoft.com/office/powerpoint/2010/main" val="31083612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7" r:id="rId11"/>
    <p:sldLayoutId id="2147483839" r:id="rId12"/>
    <p:sldLayoutId id="2147483840" r:id="rId13"/>
  </p:sldLayoutIdLst>
  <p:hf sldNum="0" hdr="0" ftr="0" dt="0"/>
  <p:txStyles>
    <p:titleStyle>
      <a:lvl1pPr algn="l" rtl="0" eaLnBrk="1" fontAlgn="base" hangingPunct="1">
        <a:spcBef>
          <a:spcPct val="0"/>
        </a:spcBef>
        <a:spcAft>
          <a:spcPct val="0"/>
        </a:spcAft>
        <a:defRPr sz="3600" b="1" i="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5pPr>
      <a:lvl6pPr marL="457200"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6pPr>
      <a:lvl7pPr marL="914400"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7pPr>
      <a:lvl8pPr marL="1371600"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8pPr>
      <a:lvl9pPr marL="1828800" algn="l" rtl="0" eaLnBrk="1" fontAlgn="base" hangingPunct="1">
        <a:spcBef>
          <a:spcPct val="0"/>
        </a:spcBef>
        <a:spcAft>
          <a:spcPct val="0"/>
        </a:spcAft>
        <a:defRPr sz="3400">
          <a:solidFill>
            <a:schemeClr val="tx1"/>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lr>
          <a:srgbClr val="EA7500"/>
        </a:buClr>
        <a:buFont typeface="Wingdings" panose="05000000000000000000" pitchFamily="2" charset="2"/>
        <a:buChar char="w"/>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rgbClr val="A9A503"/>
        </a:buClr>
        <a:buFont typeface="Wingdings" panose="05000000000000000000" pitchFamily="2" charset="2"/>
        <a:buChar char="w"/>
        <a:defRPr sz="2400">
          <a:solidFill>
            <a:schemeClr val="tx1"/>
          </a:solidFill>
          <a:latin typeface="+mn-lt"/>
        </a:defRPr>
      </a:lvl2pPr>
      <a:lvl3pPr marL="1143000" indent="-228600" algn="l" rtl="0" eaLnBrk="1" fontAlgn="base" hangingPunct="1">
        <a:spcBef>
          <a:spcPct val="20000"/>
        </a:spcBef>
        <a:spcAft>
          <a:spcPct val="0"/>
        </a:spcAft>
        <a:buClr>
          <a:srgbClr val="C38037"/>
        </a:buClr>
        <a:buFont typeface="Times New Roman" panose="02020603050405020304" pitchFamily="18" charset="0"/>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lr>
          <a:schemeClr val="bg2"/>
        </a:buClr>
        <a:buChar char="•"/>
        <a:defRPr sz="1800">
          <a:solidFill>
            <a:schemeClr val="tx1"/>
          </a:solidFill>
          <a:latin typeface="+mn-lt"/>
        </a:defRPr>
      </a:lvl5pPr>
      <a:lvl6pPr marL="2514600" indent="-228600" algn="l" rtl="0" eaLnBrk="1" fontAlgn="base" hangingPunct="1">
        <a:spcBef>
          <a:spcPct val="20000"/>
        </a:spcBef>
        <a:spcAft>
          <a:spcPct val="0"/>
        </a:spcAft>
        <a:buClr>
          <a:schemeClr val="bg2"/>
        </a:buClr>
        <a:buChar char="•"/>
        <a:defRPr sz="1600">
          <a:solidFill>
            <a:schemeClr val="tx1"/>
          </a:solidFill>
          <a:latin typeface="+mn-lt"/>
        </a:defRPr>
      </a:lvl6pPr>
      <a:lvl7pPr marL="2971800" indent="-228600" algn="l" rtl="0" eaLnBrk="1" fontAlgn="base" hangingPunct="1">
        <a:spcBef>
          <a:spcPct val="20000"/>
        </a:spcBef>
        <a:spcAft>
          <a:spcPct val="0"/>
        </a:spcAft>
        <a:buClr>
          <a:schemeClr val="bg2"/>
        </a:buClr>
        <a:buChar char="•"/>
        <a:defRPr sz="1600">
          <a:solidFill>
            <a:schemeClr val="tx1"/>
          </a:solidFill>
          <a:latin typeface="+mn-lt"/>
        </a:defRPr>
      </a:lvl7pPr>
      <a:lvl8pPr marL="3429000" indent="-228600" algn="l" rtl="0" eaLnBrk="1" fontAlgn="base" hangingPunct="1">
        <a:spcBef>
          <a:spcPct val="20000"/>
        </a:spcBef>
        <a:spcAft>
          <a:spcPct val="0"/>
        </a:spcAft>
        <a:buClr>
          <a:schemeClr val="bg2"/>
        </a:buClr>
        <a:buChar char="•"/>
        <a:defRPr sz="1600">
          <a:solidFill>
            <a:schemeClr val="tx1"/>
          </a:solidFill>
          <a:latin typeface="+mn-lt"/>
        </a:defRPr>
      </a:lvl8pPr>
      <a:lvl9pPr marL="3886200" indent="-228600" algn="l" rtl="0" eaLnBrk="1" fontAlgn="base" hangingPunct="1">
        <a:spcBef>
          <a:spcPct val="20000"/>
        </a:spcBef>
        <a:spcAft>
          <a:spcPct val="0"/>
        </a:spcAft>
        <a:buClr>
          <a:schemeClr val="bg2"/>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7757" y="876706"/>
            <a:ext cx="11600157" cy="55544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10" name="Picture 9"/>
          <p:cNvPicPr>
            <a:picLocks noChangeAspect="1"/>
          </p:cNvPicPr>
          <p:nvPr userDrawn="1"/>
        </p:nvPicPr>
        <p:blipFill rotWithShape="1">
          <a:blip r:embed="rId22">
            <a:extLst>
              <a:ext uri="{28A0092B-C50C-407E-A947-70E740481C1C}">
                <a14:useLocalDpi xmlns:a14="http://schemas.microsoft.com/office/drawing/2010/main" val="0"/>
              </a:ext>
            </a:extLst>
          </a:blip>
          <a:srcRect l="16871" r="3995" b="91708"/>
          <a:stretch/>
        </p:blipFill>
        <p:spPr>
          <a:xfrm>
            <a:off x="0" y="-15911"/>
            <a:ext cx="12192000" cy="809695"/>
          </a:xfrm>
          <a:prstGeom prst="rect">
            <a:avLst/>
          </a:prstGeom>
        </p:spPr>
      </p:pic>
      <p:sp>
        <p:nvSpPr>
          <p:cNvPr id="11" name="Rectangle 10"/>
          <p:cNvSpPr/>
          <p:nvPr userDrawn="1"/>
        </p:nvSpPr>
        <p:spPr bwMode="auto">
          <a:xfrm>
            <a:off x="2626490" y="-15912"/>
            <a:ext cx="9565511" cy="809695"/>
          </a:xfrm>
          <a:prstGeom prst="rect">
            <a:avLst/>
          </a:prstGeom>
          <a:gradFill flip="none" rotWithShape="1">
            <a:gsLst>
              <a:gs pos="25000">
                <a:srgbClr val="171939">
                  <a:alpha val="10000"/>
                </a:srgbClr>
              </a:gs>
              <a:gs pos="75000">
                <a:srgbClr val="9C9DAA">
                  <a:alpha val="4000"/>
                </a:srgbClr>
              </a:gs>
              <a:gs pos="50000">
                <a:srgbClr val="171939">
                  <a:alpha val="4000"/>
                </a:srgbClr>
              </a:gs>
              <a:gs pos="0">
                <a:srgbClr val="171939">
                  <a:alpha val="0"/>
                </a:srgbClr>
              </a:gs>
              <a:gs pos="93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13" name="Picture 12"/>
          <p:cNvPicPr>
            <a:picLocks noChangeAspect="1"/>
          </p:cNvPicPr>
          <p:nvPr userDrawn="1"/>
        </p:nvPicPr>
        <p:blipFill rotWithShape="1">
          <a:blip r:embed="rId23" cstate="print">
            <a:extLst>
              <a:ext uri="{28A0092B-C50C-407E-A947-70E740481C1C}">
                <a14:useLocalDpi xmlns:a14="http://schemas.microsoft.com/office/drawing/2010/main"/>
              </a:ext>
            </a:extLst>
          </a:blip>
          <a:srcRect/>
          <a:stretch/>
        </p:blipFill>
        <p:spPr>
          <a:xfrm>
            <a:off x="-1238" y="-15910"/>
            <a:ext cx="2660700" cy="809694"/>
          </a:xfrm>
          <a:prstGeom prst="rect">
            <a:avLst/>
          </a:prstGeom>
        </p:spPr>
      </p:pic>
      <p:pic>
        <p:nvPicPr>
          <p:cNvPr id="14" name="Picture 2" descr="mage result for landsat satellite"/>
          <p:cNvPicPr>
            <a:picLocks noChangeAspect="1" noChangeArrowheads="1"/>
          </p:cNvPicPr>
          <p:nvPr userDrawn="1"/>
        </p:nvPicPr>
        <p:blipFill rotWithShape="1">
          <a:blip r:embed="rId24">
            <a:extLst>
              <a:ext uri="{28A0092B-C50C-407E-A947-70E740481C1C}">
                <a14:useLocalDpi xmlns:a14="http://schemas.microsoft.com/office/drawing/2010/main" val="0"/>
              </a:ext>
            </a:extLst>
          </a:blip>
          <a:srcRect t="4091" b="-1"/>
          <a:stretch/>
        </p:blipFill>
        <p:spPr bwMode="auto">
          <a:xfrm>
            <a:off x="1496633" y="-13335"/>
            <a:ext cx="1470216" cy="5945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239" y="-15912"/>
            <a:ext cx="12193239" cy="809695"/>
          </a:xfrm>
          <a:prstGeom prst="rect">
            <a:avLst/>
          </a:prstGeom>
        </p:spPr>
        <p:txBody>
          <a:bodyPr vert="horz" lIns="91440" tIns="45720" rIns="91440" bIns="45720" rtlCol="0" anchor="ctr">
            <a:normAutofit/>
          </a:bodyPr>
          <a:lstStyle/>
          <a:p>
            <a:r>
              <a:rPr lang="en-US"/>
              <a:t>Click to edit Master title style</a:t>
            </a:r>
          </a:p>
        </p:txBody>
      </p:sp>
      <p:cxnSp>
        <p:nvCxnSpPr>
          <p:cNvPr id="15" name="Straight Connector 15"/>
          <p:cNvCxnSpPr>
            <a:cxnSpLocks noChangeShapeType="1"/>
          </p:cNvCxnSpPr>
          <p:nvPr userDrawn="1"/>
        </p:nvCxnSpPr>
        <p:spPr bwMode="auto">
          <a:xfrm>
            <a:off x="307758" y="6497637"/>
            <a:ext cx="116001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7" name="Picture 16"/>
          <p:cNvPicPr>
            <a:picLocks noChangeAspect="1"/>
          </p:cNvPicPr>
          <p:nvPr userDrawn="1"/>
        </p:nvPicPr>
        <p:blipFill>
          <a:blip r:embed="rId25"/>
          <a:stretch>
            <a:fillRect/>
          </a:stretch>
        </p:blipFill>
        <p:spPr>
          <a:xfrm>
            <a:off x="10747043" y="6517329"/>
            <a:ext cx="731520" cy="270595"/>
          </a:xfrm>
          <a:prstGeom prst="rect">
            <a:avLst/>
          </a:prstGeom>
        </p:spPr>
      </p:pic>
      <p:sp>
        <p:nvSpPr>
          <p:cNvPr id="19" name="Slide Number Placeholder 3"/>
          <p:cNvSpPr txBox="1">
            <a:spLocks/>
          </p:cNvSpPr>
          <p:nvPr userDrawn="1"/>
        </p:nvSpPr>
        <p:spPr>
          <a:xfrm>
            <a:off x="11331316" y="6497637"/>
            <a:ext cx="577849" cy="223838"/>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5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fld id="{9A4DB9E2-F09A-429B-9E50-670A92037774}" type="slidenum">
              <a:rPr lang="en-US" smtClean="0"/>
              <a:pPr/>
              <a:t>‹#›</a:t>
            </a:fld>
            <a:endParaRPr lang="en-US"/>
          </a:p>
        </p:txBody>
      </p:sp>
      <p:sp>
        <p:nvSpPr>
          <p:cNvPr id="12" name="Footer Placeholder 4">
            <a:extLst>
              <a:ext uri="{FF2B5EF4-FFF2-40B4-BE49-F238E27FC236}">
                <a16:creationId xmlns:a16="http://schemas.microsoft.com/office/drawing/2014/main" id="{EAE36B7E-04F1-7F41-874F-669ECAF1D3BF}"/>
              </a:ext>
            </a:extLst>
          </p:cNvPr>
          <p:cNvSpPr>
            <a:spLocks noGrp="1"/>
          </p:cNvSpPr>
          <p:nvPr>
            <p:ph type="ftr" sz="quarter" idx="3"/>
          </p:nvPr>
        </p:nvSpPr>
        <p:spPr>
          <a:xfrm>
            <a:off x="216044" y="6467362"/>
            <a:ext cx="5900738" cy="320675"/>
          </a:xfrm>
          <a:prstGeom prst="rect">
            <a:avLst/>
          </a:prstGeom>
        </p:spPr>
        <p:txBody>
          <a:bodyPr vert="horz" lIns="91440" tIns="45720" rIns="91440" bIns="45720" rtlCol="0" anchor="ctr"/>
          <a:lstStyle>
            <a:defPPr>
              <a:defRPr lang="en-US"/>
            </a:defPPr>
            <a:lvl1pPr marL="0" algn="l" defTabSz="457200" rtl="0" eaLnBrk="1" latinLnBrk="0" hangingPunct="1">
              <a:defRPr sz="1050" b="1" i="1"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National Land Imaging Program</a:t>
            </a:r>
          </a:p>
        </p:txBody>
      </p:sp>
    </p:spTree>
    <p:extLst>
      <p:ext uri="{BB962C8B-B14F-4D97-AF65-F5344CB8AC3E}">
        <p14:creationId xmlns:p14="http://schemas.microsoft.com/office/powerpoint/2010/main" val="92768125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Lst>
  <p:hf hdr="0" dt="0"/>
  <p:txStyles>
    <p:titleStyle>
      <a:lvl1pPr algn="ctr"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7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7757" y="876706"/>
            <a:ext cx="11600157" cy="55544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10" name="Picture 9"/>
          <p:cNvPicPr>
            <a:picLocks noChangeAspect="1"/>
          </p:cNvPicPr>
          <p:nvPr userDrawn="1"/>
        </p:nvPicPr>
        <p:blipFill rotWithShape="1">
          <a:blip r:embed="rId22">
            <a:extLst>
              <a:ext uri="{28A0092B-C50C-407E-A947-70E740481C1C}">
                <a14:useLocalDpi xmlns:a14="http://schemas.microsoft.com/office/drawing/2010/main" val="0"/>
              </a:ext>
            </a:extLst>
          </a:blip>
          <a:srcRect l="16871" r="3995" b="91708"/>
          <a:stretch/>
        </p:blipFill>
        <p:spPr>
          <a:xfrm>
            <a:off x="0" y="-15911"/>
            <a:ext cx="12192000" cy="809695"/>
          </a:xfrm>
          <a:prstGeom prst="rect">
            <a:avLst/>
          </a:prstGeom>
        </p:spPr>
      </p:pic>
      <p:sp>
        <p:nvSpPr>
          <p:cNvPr id="11" name="Rectangle 10"/>
          <p:cNvSpPr/>
          <p:nvPr userDrawn="1"/>
        </p:nvSpPr>
        <p:spPr bwMode="auto">
          <a:xfrm>
            <a:off x="2626490" y="-15912"/>
            <a:ext cx="9565511" cy="809695"/>
          </a:xfrm>
          <a:prstGeom prst="rect">
            <a:avLst/>
          </a:prstGeom>
          <a:gradFill flip="none" rotWithShape="1">
            <a:gsLst>
              <a:gs pos="25000">
                <a:srgbClr val="171939">
                  <a:alpha val="10000"/>
                </a:srgbClr>
              </a:gs>
              <a:gs pos="75000">
                <a:srgbClr val="9C9DAA">
                  <a:alpha val="4000"/>
                </a:srgbClr>
              </a:gs>
              <a:gs pos="50000">
                <a:srgbClr val="171939">
                  <a:alpha val="4000"/>
                </a:srgbClr>
              </a:gs>
              <a:gs pos="0">
                <a:srgbClr val="171939">
                  <a:alpha val="0"/>
                </a:srgbClr>
              </a:gs>
              <a:gs pos="93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13" name="Picture 12"/>
          <p:cNvPicPr>
            <a:picLocks noChangeAspect="1"/>
          </p:cNvPicPr>
          <p:nvPr userDrawn="1"/>
        </p:nvPicPr>
        <p:blipFill rotWithShape="1">
          <a:blip r:embed="rId23" cstate="print">
            <a:extLst>
              <a:ext uri="{28A0092B-C50C-407E-A947-70E740481C1C}">
                <a14:useLocalDpi xmlns:a14="http://schemas.microsoft.com/office/drawing/2010/main"/>
              </a:ext>
            </a:extLst>
          </a:blip>
          <a:srcRect/>
          <a:stretch/>
        </p:blipFill>
        <p:spPr>
          <a:xfrm>
            <a:off x="-1238" y="-15910"/>
            <a:ext cx="2660700" cy="809694"/>
          </a:xfrm>
          <a:prstGeom prst="rect">
            <a:avLst/>
          </a:prstGeom>
        </p:spPr>
      </p:pic>
      <p:pic>
        <p:nvPicPr>
          <p:cNvPr id="14" name="Picture 2" descr="mage result for landsat satellite"/>
          <p:cNvPicPr>
            <a:picLocks noChangeAspect="1" noChangeArrowheads="1"/>
          </p:cNvPicPr>
          <p:nvPr userDrawn="1"/>
        </p:nvPicPr>
        <p:blipFill rotWithShape="1">
          <a:blip r:embed="rId24">
            <a:extLst>
              <a:ext uri="{28A0092B-C50C-407E-A947-70E740481C1C}">
                <a14:useLocalDpi xmlns:a14="http://schemas.microsoft.com/office/drawing/2010/main" val="0"/>
              </a:ext>
            </a:extLst>
          </a:blip>
          <a:srcRect t="4091" b="-1"/>
          <a:stretch/>
        </p:blipFill>
        <p:spPr bwMode="auto">
          <a:xfrm>
            <a:off x="1496633" y="-13335"/>
            <a:ext cx="1470216" cy="5945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239" y="-15912"/>
            <a:ext cx="12193239" cy="809695"/>
          </a:xfrm>
          <a:prstGeom prst="rect">
            <a:avLst/>
          </a:prstGeom>
        </p:spPr>
        <p:txBody>
          <a:bodyPr vert="horz" lIns="91440" tIns="45720" rIns="91440" bIns="45720" rtlCol="0" anchor="ctr">
            <a:normAutofit/>
          </a:bodyPr>
          <a:lstStyle/>
          <a:p>
            <a:r>
              <a:rPr lang="en-US"/>
              <a:t>Click to edit Master title style</a:t>
            </a:r>
          </a:p>
        </p:txBody>
      </p:sp>
      <p:cxnSp>
        <p:nvCxnSpPr>
          <p:cNvPr id="15" name="Straight Connector 15"/>
          <p:cNvCxnSpPr>
            <a:cxnSpLocks noChangeShapeType="1"/>
          </p:cNvCxnSpPr>
          <p:nvPr userDrawn="1"/>
        </p:nvCxnSpPr>
        <p:spPr bwMode="auto">
          <a:xfrm>
            <a:off x="307758" y="6497637"/>
            <a:ext cx="116001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7" name="Picture 16"/>
          <p:cNvPicPr>
            <a:picLocks noChangeAspect="1"/>
          </p:cNvPicPr>
          <p:nvPr userDrawn="1"/>
        </p:nvPicPr>
        <p:blipFill>
          <a:blip r:embed="rId25">
            <a:grayscl/>
          </a:blip>
          <a:stretch>
            <a:fillRect/>
          </a:stretch>
        </p:blipFill>
        <p:spPr>
          <a:xfrm>
            <a:off x="307757" y="6514110"/>
            <a:ext cx="731520" cy="270595"/>
          </a:xfrm>
          <a:prstGeom prst="rect">
            <a:avLst/>
          </a:prstGeom>
        </p:spPr>
      </p:pic>
      <p:sp>
        <p:nvSpPr>
          <p:cNvPr id="19" name="Slide Number Placeholder 3"/>
          <p:cNvSpPr txBox="1">
            <a:spLocks/>
          </p:cNvSpPr>
          <p:nvPr userDrawn="1"/>
        </p:nvSpPr>
        <p:spPr>
          <a:xfrm>
            <a:off x="11331316" y="6497637"/>
            <a:ext cx="577849" cy="223838"/>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5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fld id="{9A4DB9E2-F09A-429B-9E50-670A92037774}" type="slidenum">
              <a:rPr lang="en-US" smtClean="0"/>
              <a:pPr/>
              <a:t>‹#›</a:t>
            </a:fld>
            <a:endParaRPr lang="en-US"/>
          </a:p>
        </p:txBody>
      </p:sp>
    </p:spTree>
    <p:extLst>
      <p:ext uri="{BB962C8B-B14F-4D97-AF65-F5344CB8AC3E}">
        <p14:creationId xmlns:p14="http://schemas.microsoft.com/office/powerpoint/2010/main" val="129388685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6" r:id="rId19"/>
    <p:sldLayoutId id="2147483907" r:id="rId20"/>
  </p:sldLayoutIdLst>
  <p:hf hdr="0" dt="0"/>
  <p:txStyles>
    <p:titleStyle>
      <a:lvl1pPr algn="ctr" defTabSz="914400" rtl="0" eaLnBrk="1" latinLnBrk="0" hangingPunct="1">
        <a:lnSpc>
          <a:spcPct val="90000"/>
        </a:lnSpc>
        <a:spcBef>
          <a:spcPct val="0"/>
        </a:spcBef>
        <a:buNone/>
        <a:defRPr sz="2400" kern="1200">
          <a:solidFill>
            <a:schemeClr val="bg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7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6"/>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5"/>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F9636895-27B7-164C-99AA-EB991FBE41DC}" type="slidenum">
              <a:rPr lang="en-US" smtClean="0"/>
              <a:t>‹#›</a:t>
            </a:fld>
            <a:endParaRPr lang="en-US"/>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0"/>
            <a:ext cx="12192000" cy="6868160"/>
          </a:xfrm>
          <a:prstGeom prst="rect">
            <a:avLst/>
          </a:prstGeom>
        </p:spPr>
      </p:pic>
    </p:spTree>
    <p:extLst>
      <p:ext uri="{BB962C8B-B14F-4D97-AF65-F5344CB8AC3E}">
        <p14:creationId xmlns:p14="http://schemas.microsoft.com/office/powerpoint/2010/main" val="1648360484"/>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0002C7-8A4B-034E-B7BB-3AC434C82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1BF0A-D62D-3346-AD03-BCDA31D38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5C510-7BD3-C747-B9F6-8AE0BE0AC1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27523AB-1AA6-CA4F-B867-7D1E5CBF3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31526B-8A34-0C40-B2BA-4B0109C91B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86578-66A7-684B-A494-EE99749A828E}" type="slidenum">
              <a:rPr lang="en-US" smtClean="0"/>
              <a:t>‹#›</a:t>
            </a:fld>
            <a:endParaRPr lang="en-US"/>
          </a:p>
        </p:txBody>
      </p:sp>
      <p:pic>
        <p:nvPicPr>
          <p:cNvPr id="8" name="Google Shape;21;p3">
            <a:extLst>
              <a:ext uri="{FF2B5EF4-FFF2-40B4-BE49-F238E27FC236}">
                <a16:creationId xmlns:a16="http://schemas.microsoft.com/office/drawing/2014/main" id="{61E04044-24A2-D846-9EC2-8F010637CCA6}"/>
              </a:ext>
            </a:extLst>
          </p:cNvPr>
          <p:cNvPicPr preferRelativeResize="0"/>
          <p:nvPr userDrawn="1"/>
        </p:nvPicPr>
        <p:blipFill>
          <a:blip r:embed="rId13">
            <a:alphaModFix amt="57000"/>
            <a:extLst>
              <a:ext uri="{BEBA8EAE-BF5A-486C-A8C5-ECC9F3942E4B}">
                <a14:imgProps xmlns:a14="http://schemas.microsoft.com/office/drawing/2010/main">
                  <a14:imgLayer r:embed="rId14">
                    <a14:imgEffect>
                      <a14:brightnessContrast bright="-70000"/>
                    </a14:imgEffect>
                  </a14:imgLayer>
                </a14:imgProps>
              </a:ext>
            </a:extLst>
          </a:blip>
          <a:srcRect/>
          <a:stretch/>
        </p:blipFill>
        <p:spPr>
          <a:xfrm>
            <a:off x="0" y="0"/>
            <a:ext cx="12192000" cy="6858000"/>
          </a:xfrm>
          <a:prstGeom prst="rect">
            <a:avLst/>
          </a:prstGeom>
          <a:solidFill>
            <a:schemeClr val="tx1"/>
          </a:solidFill>
          <a:ln>
            <a:noFill/>
          </a:ln>
        </p:spPr>
      </p:pic>
      <p:pic>
        <p:nvPicPr>
          <p:cNvPr id="9" name="Google Shape;25;p3" descr="D:\Vugraph Info\Vugraph Templates\Templates-NEW-NMP and Bureau\ident_4_onscreen_png.png">
            <a:extLst>
              <a:ext uri="{FF2B5EF4-FFF2-40B4-BE49-F238E27FC236}">
                <a16:creationId xmlns:a16="http://schemas.microsoft.com/office/drawing/2014/main" id="{6E21BCF0-167D-E44B-A674-E40F4A9A3F61}"/>
              </a:ext>
            </a:extLst>
          </p:cNvPr>
          <p:cNvPicPr preferRelativeResize="0"/>
          <p:nvPr userDrawn="1"/>
        </p:nvPicPr>
        <p:blipFill rotWithShape="1">
          <a:blip r:embed="rId15">
            <a:alphaModFix/>
          </a:blip>
          <a:srcRect/>
          <a:stretch/>
        </p:blipFill>
        <p:spPr>
          <a:xfrm>
            <a:off x="102448" y="136449"/>
            <a:ext cx="1868592" cy="696671"/>
          </a:xfrm>
          <a:prstGeom prst="rect">
            <a:avLst/>
          </a:prstGeom>
          <a:noFill/>
          <a:ln>
            <a:noFill/>
          </a:ln>
        </p:spPr>
      </p:pic>
      <p:sp>
        <p:nvSpPr>
          <p:cNvPr id="10" name="Google Shape;26;p3">
            <a:extLst>
              <a:ext uri="{FF2B5EF4-FFF2-40B4-BE49-F238E27FC236}">
                <a16:creationId xmlns:a16="http://schemas.microsoft.com/office/drawing/2014/main" id="{26CC6D01-B310-9841-B54A-63DE43EF58DD}"/>
              </a:ext>
            </a:extLst>
          </p:cNvPr>
          <p:cNvSpPr/>
          <p:nvPr userDrawn="1"/>
        </p:nvSpPr>
        <p:spPr>
          <a:xfrm>
            <a:off x="102448" y="6196751"/>
            <a:ext cx="3941200" cy="524800"/>
          </a:xfrm>
          <a:prstGeom prst="rect">
            <a:avLst/>
          </a:prstGeom>
          <a:noFill/>
          <a:ln>
            <a:noFill/>
          </a:ln>
          <a:effectLst>
            <a:outerShdw blurRad="57150" dist="19050" dir="5400000" algn="bl" rotWithShape="0">
              <a:srgbClr val="000000">
                <a:alpha val="50000"/>
              </a:srgbClr>
            </a:outerShdw>
          </a:effectLst>
        </p:spPr>
        <p:txBody>
          <a:bodyPr spcFirstLastPara="1" wrap="square" lIns="88900" tIns="44450" rIns="88900" bIns="44450" anchor="ctr" anchorCtr="0">
            <a:noAutofit/>
          </a:bodyPr>
          <a:lstStyle/>
          <a:p>
            <a:pPr marL="0" marR="0" lvl="0" indent="0" algn="l" rtl="0">
              <a:spcBef>
                <a:spcPts val="0"/>
              </a:spcBef>
              <a:spcAft>
                <a:spcPts val="0"/>
              </a:spcAft>
              <a:buNone/>
            </a:pPr>
            <a:r>
              <a:rPr lang="en-US" sz="1000" b="1" i="0" u="none" strike="noStrike" cap="none">
                <a:solidFill>
                  <a:srgbClr val="FFFFFF"/>
                </a:solidFill>
                <a:latin typeface="+mj-lt"/>
              </a:rPr>
              <a:t>U.S. Department of the Interior</a:t>
            </a:r>
            <a:endParaRPr sz="2400">
              <a:latin typeface="+mj-lt"/>
            </a:endParaRPr>
          </a:p>
          <a:p>
            <a:pPr marL="0" marR="0" lvl="0" indent="0" algn="l" rtl="0">
              <a:spcBef>
                <a:spcPts val="0"/>
              </a:spcBef>
              <a:spcAft>
                <a:spcPts val="0"/>
              </a:spcAft>
              <a:buNone/>
            </a:pPr>
            <a:r>
              <a:rPr lang="en-US" sz="1000" b="1" i="0" u="none" strike="noStrike" cap="none">
                <a:solidFill>
                  <a:srgbClr val="FFFFFF"/>
                </a:solidFill>
                <a:latin typeface="+mj-lt"/>
              </a:rPr>
              <a:t>U.S. Geological Survey</a:t>
            </a:r>
            <a:endParaRPr sz="2400">
              <a:latin typeface="+mj-lt"/>
            </a:endParaRPr>
          </a:p>
        </p:txBody>
      </p:sp>
    </p:spTree>
    <p:extLst>
      <p:ext uri="{BB962C8B-B14F-4D97-AF65-F5344CB8AC3E}">
        <p14:creationId xmlns:p14="http://schemas.microsoft.com/office/powerpoint/2010/main" val="4023682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7757" y="876706"/>
            <a:ext cx="11600157" cy="55544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10" name="Picture 9"/>
          <p:cNvPicPr>
            <a:picLocks noChangeAspect="1"/>
          </p:cNvPicPr>
          <p:nvPr userDrawn="1"/>
        </p:nvPicPr>
        <p:blipFill rotWithShape="1">
          <a:blip r:embed="rId19">
            <a:extLst>
              <a:ext uri="{28A0092B-C50C-407E-A947-70E740481C1C}">
                <a14:useLocalDpi xmlns:a14="http://schemas.microsoft.com/office/drawing/2010/main" val="0"/>
              </a:ext>
            </a:extLst>
          </a:blip>
          <a:srcRect l="16871" r="3995" b="91708"/>
          <a:stretch/>
        </p:blipFill>
        <p:spPr>
          <a:xfrm>
            <a:off x="0" y="-15911"/>
            <a:ext cx="12192000" cy="809695"/>
          </a:xfrm>
          <a:prstGeom prst="rect">
            <a:avLst/>
          </a:prstGeom>
        </p:spPr>
      </p:pic>
      <p:sp>
        <p:nvSpPr>
          <p:cNvPr id="11" name="Rectangle 10"/>
          <p:cNvSpPr/>
          <p:nvPr userDrawn="1"/>
        </p:nvSpPr>
        <p:spPr bwMode="auto">
          <a:xfrm>
            <a:off x="2626490" y="-15912"/>
            <a:ext cx="9565511" cy="809695"/>
          </a:xfrm>
          <a:prstGeom prst="rect">
            <a:avLst/>
          </a:prstGeom>
          <a:gradFill flip="none" rotWithShape="1">
            <a:gsLst>
              <a:gs pos="25000">
                <a:srgbClr val="171939">
                  <a:alpha val="10000"/>
                </a:srgbClr>
              </a:gs>
              <a:gs pos="75000">
                <a:srgbClr val="9C9DAA">
                  <a:alpha val="4000"/>
                </a:srgbClr>
              </a:gs>
              <a:gs pos="50000">
                <a:srgbClr val="171939">
                  <a:alpha val="4000"/>
                </a:srgbClr>
              </a:gs>
              <a:gs pos="0">
                <a:srgbClr val="171939">
                  <a:alpha val="0"/>
                </a:srgbClr>
              </a:gs>
              <a:gs pos="93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13" name="Picture 12"/>
          <p:cNvPicPr>
            <a:picLocks noChangeAspect="1"/>
          </p:cNvPicPr>
          <p:nvPr userDrawn="1"/>
        </p:nvPicPr>
        <p:blipFill rotWithShape="1">
          <a:blip r:embed="rId20" cstate="print">
            <a:extLst>
              <a:ext uri="{28A0092B-C50C-407E-A947-70E740481C1C}">
                <a14:useLocalDpi xmlns:a14="http://schemas.microsoft.com/office/drawing/2010/main"/>
              </a:ext>
            </a:extLst>
          </a:blip>
          <a:srcRect/>
          <a:stretch/>
        </p:blipFill>
        <p:spPr>
          <a:xfrm>
            <a:off x="-1238" y="-15910"/>
            <a:ext cx="2660700" cy="809694"/>
          </a:xfrm>
          <a:prstGeom prst="rect">
            <a:avLst/>
          </a:prstGeom>
        </p:spPr>
      </p:pic>
      <p:pic>
        <p:nvPicPr>
          <p:cNvPr id="14" name="Picture 2" descr="mage result for landsat satellite"/>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t="4091" b="-1"/>
          <a:stretch/>
        </p:blipFill>
        <p:spPr bwMode="auto">
          <a:xfrm>
            <a:off x="1496633" y="-13335"/>
            <a:ext cx="1470216" cy="5945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239" y="-15912"/>
            <a:ext cx="12193239" cy="809695"/>
          </a:xfrm>
          <a:prstGeom prst="rect">
            <a:avLst/>
          </a:prstGeom>
        </p:spPr>
        <p:txBody>
          <a:bodyPr vert="horz" lIns="91440" tIns="45720" rIns="91440" bIns="45720" rtlCol="0" anchor="ctr">
            <a:normAutofit/>
          </a:bodyPr>
          <a:lstStyle/>
          <a:p>
            <a:r>
              <a:rPr lang="en-US"/>
              <a:t>Click to edit Master title style</a:t>
            </a:r>
          </a:p>
        </p:txBody>
      </p:sp>
      <p:cxnSp>
        <p:nvCxnSpPr>
          <p:cNvPr id="15" name="Straight Connector 15"/>
          <p:cNvCxnSpPr>
            <a:cxnSpLocks noChangeShapeType="1"/>
          </p:cNvCxnSpPr>
          <p:nvPr userDrawn="1"/>
        </p:nvCxnSpPr>
        <p:spPr bwMode="auto">
          <a:xfrm>
            <a:off x="307758" y="6497637"/>
            <a:ext cx="116001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7" name="Picture 16"/>
          <p:cNvPicPr>
            <a:picLocks noChangeAspect="1"/>
          </p:cNvPicPr>
          <p:nvPr userDrawn="1"/>
        </p:nvPicPr>
        <p:blipFill>
          <a:blip r:embed="rId22"/>
          <a:stretch>
            <a:fillRect/>
          </a:stretch>
        </p:blipFill>
        <p:spPr>
          <a:xfrm>
            <a:off x="10747043" y="6517329"/>
            <a:ext cx="731520" cy="270595"/>
          </a:xfrm>
          <a:prstGeom prst="rect">
            <a:avLst/>
          </a:prstGeom>
        </p:spPr>
      </p:pic>
      <p:sp>
        <p:nvSpPr>
          <p:cNvPr id="19" name="Slide Number Placeholder 3"/>
          <p:cNvSpPr txBox="1">
            <a:spLocks/>
          </p:cNvSpPr>
          <p:nvPr userDrawn="1"/>
        </p:nvSpPr>
        <p:spPr>
          <a:xfrm>
            <a:off x="11331316" y="6497637"/>
            <a:ext cx="577849" cy="223838"/>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50" kern="1200">
                <a:solidFill>
                  <a:schemeClr val="tx1">
                    <a:tint val="75000"/>
                  </a:schemeClr>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fld id="{9A4DB9E2-F09A-429B-9E50-670A92037774}" type="slidenum">
              <a:rPr lang="en-US" smtClean="0"/>
              <a:pPr/>
              <a:t>‹#›</a:t>
            </a:fld>
            <a:endParaRPr lang="en-US"/>
          </a:p>
        </p:txBody>
      </p:sp>
    </p:spTree>
    <p:extLst>
      <p:ext uri="{BB962C8B-B14F-4D97-AF65-F5344CB8AC3E}">
        <p14:creationId xmlns:p14="http://schemas.microsoft.com/office/powerpoint/2010/main" val="279930525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03" r:id="rId11"/>
    <p:sldLayoutId id="2147483704" r:id="rId12"/>
    <p:sldLayoutId id="2147483705" r:id="rId13"/>
    <p:sldLayoutId id="2147483706" r:id="rId14"/>
    <p:sldLayoutId id="2147483842" r:id="rId15"/>
    <p:sldLayoutId id="2147483843" r:id="rId16"/>
    <p:sldLayoutId id="2147483869" r:id="rId17"/>
  </p:sldLayoutIdLst>
  <p:hf sldNum="0" hdr="0" ftr="0" dt="0"/>
  <p:txStyles>
    <p:titleStyle>
      <a:lvl1pPr algn="ctr" defTabSz="914400" rtl="0" eaLnBrk="1" latinLnBrk="0" hangingPunct="1">
        <a:lnSpc>
          <a:spcPct val="90000"/>
        </a:lnSpc>
        <a:spcBef>
          <a:spcPct val="0"/>
        </a:spcBef>
        <a:buNone/>
        <a:defRPr sz="2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SzPct val="70000"/>
        <a:buFont typeface="Wingdings" panose="05000000000000000000" pitchFamily="2" charset="2"/>
        <a:buChar char="q"/>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v"/>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0A283-E91A-D049-9AFC-9B14B97880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68750F-3869-4443-B217-FE04C209F8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7BC40-A47F-094A-8B4B-89A3FCDFDA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1665345-BC0C-5F46-A6D1-050B4724B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2467D4-DBB0-BF4B-8EE7-EDC2E55FB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5A9E1-62E8-9945-8038-3BA0116E23B6}" type="slidenum">
              <a:rPr lang="en-US" smtClean="0"/>
              <a:t>‹#›</a:t>
            </a:fld>
            <a:endParaRPr lang="en-US"/>
          </a:p>
        </p:txBody>
      </p:sp>
    </p:spTree>
    <p:extLst>
      <p:ext uri="{BB962C8B-B14F-4D97-AF65-F5344CB8AC3E}">
        <p14:creationId xmlns:p14="http://schemas.microsoft.com/office/powerpoint/2010/main" val="386173650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3" r:id="rId13"/>
    <p:sldLayoutId id="2147483754" r:id="rId14"/>
    <p:sldLayoutId id="2147483670" r:id="rId15"/>
    <p:sldLayoutId id="214748386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234052" y="354607"/>
            <a:ext cx="9399005" cy="6461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234052" y="1251701"/>
            <a:ext cx="11653149" cy="454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 name="Rectangle 26"/>
          <p:cNvSpPr/>
          <p:nvPr/>
        </p:nvSpPr>
        <p:spPr bwMode="auto">
          <a:xfrm>
            <a:off x="2431005" y="5914510"/>
            <a:ext cx="9456195" cy="53416"/>
          </a:xfrm>
          <a:prstGeom prst="rect">
            <a:avLst/>
          </a:prstGeom>
          <a:gradFill flip="none" rotWithShape="1">
            <a:gsLst>
              <a:gs pos="0">
                <a:srgbClr val="1CADE4">
                  <a:lumMod val="5000"/>
                  <a:lumOff val="95000"/>
                </a:srgbClr>
              </a:gs>
              <a:gs pos="53000">
                <a:srgbClr val="1CADE4">
                  <a:lumMod val="60000"/>
                  <a:lumOff val="40000"/>
                </a:srgbClr>
              </a:gs>
              <a:gs pos="51000">
                <a:srgbClr val="1CADE4">
                  <a:lumMod val="45000"/>
                  <a:lumOff val="55000"/>
                </a:srgbClr>
              </a:gs>
              <a:gs pos="100000">
                <a:srgbClr val="1CADE4">
                  <a:lumMod val="75000"/>
                </a:srgbClr>
              </a:gs>
            </a:gsLst>
            <a:lin ang="0" scaled="1"/>
            <a:tileRect/>
          </a:gra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778" eaLnBrk="0"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lumMod val="95000"/>
                  <a:lumOff val="5000"/>
                </a:prstClr>
              </a:solidFill>
              <a:effectLst/>
              <a:uLnTx/>
              <a:uFillTx/>
              <a:latin typeface="Arial" charset="0"/>
            </a:endParaRPr>
          </a:p>
        </p:txBody>
      </p:sp>
      <p:sp>
        <p:nvSpPr>
          <p:cNvPr id="7" name="Slide Number Placeholder 6"/>
          <p:cNvSpPr>
            <a:spLocks noGrp="1"/>
          </p:cNvSpPr>
          <p:nvPr>
            <p:ph type="sldNum" sz="quarter" idx="4"/>
          </p:nvPr>
        </p:nvSpPr>
        <p:spPr>
          <a:xfrm>
            <a:off x="11338493" y="6161210"/>
            <a:ext cx="532951" cy="401638"/>
          </a:xfrm>
          <a:prstGeom prst="rect">
            <a:avLst/>
          </a:prstGeom>
        </p:spPr>
        <p:txBody>
          <a:bodyPr vert="horz" lIns="91440" tIns="45720" rIns="91440" bIns="45720" rtlCol="0" anchor="ctr"/>
          <a:lstStyle>
            <a:lvl1pPr algn="r">
              <a:defRPr sz="1050">
                <a:solidFill>
                  <a:schemeClr val="tx1">
                    <a:tint val="75000"/>
                  </a:schemeClr>
                </a:solidFill>
              </a:defRPr>
            </a:lvl1pPr>
          </a:lstStyle>
          <a:p>
            <a:fld id="{20DCB0BB-DA56-4870-8FFD-9F6C129DE2B2}" type="slidenum">
              <a:rPr lang="en-US" smtClean="0"/>
              <a:pPr/>
              <a:t>‹#›</a:t>
            </a:fld>
            <a:endParaRPr lang="en-US"/>
          </a:p>
        </p:txBody>
      </p:sp>
      <p:sp>
        <p:nvSpPr>
          <p:cNvPr id="43" name="Rectangle 42"/>
          <p:cNvSpPr/>
          <p:nvPr/>
        </p:nvSpPr>
        <p:spPr bwMode="auto">
          <a:xfrm rot="10800000">
            <a:off x="234052" y="1074165"/>
            <a:ext cx="10421673" cy="55531"/>
          </a:xfrm>
          <a:prstGeom prst="rect">
            <a:avLst/>
          </a:prstGeom>
          <a:gradFill flip="none" rotWithShape="1">
            <a:gsLst>
              <a:gs pos="0">
                <a:srgbClr val="1CADE4">
                  <a:lumMod val="5000"/>
                  <a:lumOff val="95000"/>
                </a:srgbClr>
              </a:gs>
              <a:gs pos="53000">
                <a:srgbClr val="1CADE4">
                  <a:lumMod val="60000"/>
                  <a:lumOff val="40000"/>
                </a:srgbClr>
              </a:gs>
              <a:gs pos="51000">
                <a:srgbClr val="1CADE4">
                  <a:lumMod val="45000"/>
                  <a:lumOff val="55000"/>
                </a:srgbClr>
              </a:gs>
              <a:gs pos="100000">
                <a:srgbClr val="1CADE4">
                  <a:lumMod val="75000"/>
                </a:srgbClr>
              </a:gs>
            </a:gsLst>
            <a:lin ang="0" scaled="1"/>
            <a:tileRect/>
          </a:gra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685778" eaLnBrk="0"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prstClr val="black">
                  <a:lumMod val="95000"/>
                  <a:lumOff val="5000"/>
                </a:prstClr>
              </a:solidFill>
              <a:effectLst/>
              <a:uLnTx/>
              <a:uFillTx/>
              <a:latin typeface="Arial" charset="0"/>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3890" y="6168612"/>
            <a:ext cx="1165735" cy="320506"/>
          </a:xfrm>
          <a:prstGeom prst="rect">
            <a:avLst/>
          </a:prstGeom>
        </p:spPr>
      </p:pic>
      <p:pic>
        <p:nvPicPr>
          <p:cNvPr id="8" name="Picture 7">
            <a:extLst>
              <a:ext uri="{FF2B5EF4-FFF2-40B4-BE49-F238E27FC236}">
                <a16:creationId xmlns:a16="http://schemas.microsoft.com/office/drawing/2014/main" id="{2420E29B-97F6-4790-98D5-39DAE365DB46}"/>
              </a:ext>
            </a:extLst>
          </p:cNvPr>
          <p:cNvPicPr>
            <a:picLocks noChangeAspect="1"/>
          </p:cNvPicPr>
          <p:nvPr/>
        </p:nvPicPr>
        <p:blipFill>
          <a:blip r:embed="rId10"/>
          <a:stretch>
            <a:fillRect/>
          </a:stretch>
        </p:blipFill>
        <p:spPr>
          <a:xfrm>
            <a:off x="1490019" y="6047911"/>
            <a:ext cx="712006" cy="516014"/>
          </a:xfrm>
          <a:prstGeom prst="rect">
            <a:avLst/>
          </a:prstGeom>
        </p:spPr>
      </p:pic>
      <p:sp>
        <p:nvSpPr>
          <p:cNvPr id="3" name="TextBox 2">
            <a:extLst>
              <a:ext uri="{FF2B5EF4-FFF2-40B4-BE49-F238E27FC236}">
                <a16:creationId xmlns:a16="http://schemas.microsoft.com/office/drawing/2014/main" id="{FB746232-0A26-4A74-920E-950CFCDC0EB1}"/>
              </a:ext>
            </a:extLst>
          </p:cNvPr>
          <p:cNvSpPr txBox="1"/>
          <p:nvPr/>
        </p:nvSpPr>
        <p:spPr>
          <a:xfrm>
            <a:off x="3471723" y="6424348"/>
            <a:ext cx="4905510" cy="276999"/>
          </a:xfrm>
          <a:prstGeom prst="rect">
            <a:avLst/>
          </a:prstGeom>
          <a:noFill/>
        </p:spPr>
        <p:txBody>
          <a:bodyPr wrap="none" rtlCol="0">
            <a:spAutoFit/>
          </a:bodyPr>
          <a:lstStyle/>
          <a:p>
            <a:r>
              <a:rPr lang="en-US" sz="1200" b="0" i="1"/>
              <a:t>U.S. Government Pre-decisional – For Internal Government Use Only</a:t>
            </a:r>
          </a:p>
        </p:txBody>
      </p:sp>
    </p:spTree>
    <p:extLst>
      <p:ext uri="{BB962C8B-B14F-4D97-AF65-F5344CB8AC3E}">
        <p14:creationId xmlns:p14="http://schemas.microsoft.com/office/powerpoint/2010/main" val="284318202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hf sldNum="0" hdr="0" ftr="0" dt="0"/>
  <p:txStyles>
    <p:titleStyle>
      <a:lvl1pPr algn="l" rtl="0" eaLnBrk="1" fontAlgn="base" hangingPunct="1">
        <a:spcBef>
          <a:spcPct val="0"/>
        </a:spcBef>
        <a:spcAft>
          <a:spcPct val="0"/>
        </a:spcAft>
        <a:defRPr sz="2700" b="1" i="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5pPr>
      <a:lvl6pPr marL="3429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6pPr>
      <a:lvl7pPr marL="6858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7pPr>
      <a:lvl8pPr marL="10287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8pPr>
      <a:lvl9pPr marL="13716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9pPr>
    </p:titleStyle>
    <p:bodyStyle>
      <a:lvl1pPr marL="257175" indent="-257175" algn="l" rtl="0" eaLnBrk="1" fontAlgn="base" hangingPunct="1">
        <a:spcBef>
          <a:spcPct val="20000"/>
        </a:spcBef>
        <a:spcAft>
          <a:spcPct val="0"/>
        </a:spcAft>
        <a:buClr>
          <a:srgbClr val="EA7500"/>
        </a:buClr>
        <a:buFont typeface="Wingdings" panose="05000000000000000000" pitchFamily="2" charset="2"/>
        <a:buChar char="w"/>
        <a:defRPr sz="2100" b="1">
          <a:solidFill>
            <a:schemeClr val="tx1"/>
          </a:solidFill>
          <a:latin typeface="+mn-lt"/>
          <a:ea typeface="+mn-ea"/>
          <a:cs typeface="+mn-cs"/>
        </a:defRPr>
      </a:lvl1pPr>
      <a:lvl2pPr marL="557213" indent="-214313" algn="l" rtl="0" eaLnBrk="1" fontAlgn="base" hangingPunct="1">
        <a:spcBef>
          <a:spcPct val="20000"/>
        </a:spcBef>
        <a:spcAft>
          <a:spcPct val="0"/>
        </a:spcAft>
        <a:buClr>
          <a:srgbClr val="A9A503"/>
        </a:buClr>
        <a:buFont typeface="Wingdings" panose="05000000000000000000" pitchFamily="2" charset="2"/>
        <a:buChar char="w"/>
        <a:defRPr sz="1800">
          <a:solidFill>
            <a:schemeClr val="tx1"/>
          </a:solidFill>
          <a:latin typeface="+mn-lt"/>
        </a:defRPr>
      </a:lvl2pPr>
      <a:lvl3pPr marL="857250" indent="-171450" algn="l" rtl="0" eaLnBrk="1" fontAlgn="base" hangingPunct="1">
        <a:spcBef>
          <a:spcPct val="20000"/>
        </a:spcBef>
        <a:spcAft>
          <a:spcPct val="0"/>
        </a:spcAft>
        <a:buClr>
          <a:srgbClr val="C38037"/>
        </a:buClr>
        <a:buFont typeface="Times New Roman" panose="02020603050405020304" pitchFamily="18" charset="0"/>
        <a:buChar char="•"/>
        <a:defRPr sz="1500">
          <a:solidFill>
            <a:schemeClr val="tx1"/>
          </a:solidFill>
          <a:latin typeface="+mn-lt"/>
        </a:defRPr>
      </a:lvl3pPr>
      <a:lvl4pPr marL="1200150" indent="-171450" algn="l" rtl="0" eaLnBrk="1" fontAlgn="base" hangingPunct="1">
        <a:spcBef>
          <a:spcPct val="20000"/>
        </a:spcBef>
        <a:spcAft>
          <a:spcPct val="0"/>
        </a:spcAft>
        <a:buChar char="–"/>
        <a:defRPr sz="1350">
          <a:solidFill>
            <a:schemeClr val="tx1"/>
          </a:solidFill>
          <a:latin typeface="+mn-lt"/>
        </a:defRPr>
      </a:lvl4pPr>
      <a:lvl5pPr marL="1543050" indent="-171450" algn="l" rtl="0" eaLnBrk="1" fontAlgn="base" hangingPunct="1">
        <a:spcBef>
          <a:spcPct val="20000"/>
        </a:spcBef>
        <a:spcAft>
          <a:spcPct val="0"/>
        </a:spcAft>
        <a:buClr>
          <a:schemeClr val="bg2"/>
        </a:buClr>
        <a:buChar char="•"/>
        <a:defRPr sz="1350">
          <a:solidFill>
            <a:schemeClr val="tx1"/>
          </a:solidFill>
          <a:latin typeface="+mn-lt"/>
        </a:defRPr>
      </a:lvl5pPr>
      <a:lvl6pPr marL="1885950" indent="-171450" algn="l" rtl="0" eaLnBrk="1" fontAlgn="base" hangingPunct="1">
        <a:spcBef>
          <a:spcPct val="20000"/>
        </a:spcBef>
        <a:spcAft>
          <a:spcPct val="0"/>
        </a:spcAft>
        <a:buClr>
          <a:schemeClr val="bg2"/>
        </a:buClr>
        <a:buChar char="•"/>
        <a:defRPr sz="1200">
          <a:solidFill>
            <a:schemeClr val="tx1"/>
          </a:solidFill>
          <a:latin typeface="+mn-lt"/>
        </a:defRPr>
      </a:lvl6pPr>
      <a:lvl7pPr marL="2228850" indent="-171450" algn="l" rtl="0" eaLnBrk="1" fontAlgn="base" hangingPunct="1">
        <a:spcBef>
          <a:spcPct val="20000"/>
        </a:spcBef>
        <a:spcAft>
          <a:spcPct val="0"/>
        </a:spcAft>
        <a:buClr>
          <a:schemeClr val="bg2"/>
        </a:buClr>
        <a:buChar char="•"/>
        <a:defRPr sz="1200">
          <a:solidFill>
            <a:schemeClr val="tx1"/>
          </a:solidFill>
          <a:latin typeface="+mn-lt"/>
        </a:defRPr>
      </a:lvl7pPr>
      <a:lvl8pPr marL="2571750" indent="-171450" algn="l" rtl="0" eaLnBrk="1" fontAlgn="base" hangingPunct="1">
        <a:spcBef>
          <a:spcPct val="20000"/>
        </a:spcBef>
        <a:spcAft>
          <a:spcPct val="0"/>
        </a:spcAft>
        <a:buClr>
          <a:schemeClr val="bg2"/>
        </a:buClr>
        <a:buChar char="•"/>
        <a:defRPr sz="1200">
          <a:solidFill>
            <a:schemeClr val="tx1"/>
          </a:solidFill>
          <a:latin typeface="+mn-lt"/>
        </a:defRPr>
      </a:lvl8pPr>
      <a:lvl9pPr marL="2914650" indent="-171450" algn="l" rtl="0" eaLnBrk="1" fontAlgn="base" hangingPunct="1">
        <a:spcBef>
          <a:spcPct val="20000"/>
        </a:spcBef>
        <a:spcAft>
          <a:spcPct val="0"/>
        </a:spcAft>
        <a:buClr>
          <a:schemeClr val="bg2"/>
        </a:buClr>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4822" y="94004"/>
            <a:ext cx="10779095" cy="7885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93862" y="1090687"/>
            <a:ext cx="1055120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26026" y="6364898"/>
            <a:ext cx="54052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BF65D-9ED1-4B37-80B0-4ED29B2E0221}" type="slidenum">
              <a:rPr lang="en-US" smtClean="0"/>
              <a:t>‹#›</a:t>
            </a:fld>
            <a:endParaRPr lang="en-US"/>
          </a:p>
        </p:txBody>
      </p:sp>
    </p:spTree>
    <p:extLst>
      <p:ext uri="{BB962C8B-B14F-4D97-AF65-F5344CB8AC3E}">
        <p14:creationId xmlns:p14="http://schemas.microsoft.com/office/powerpoint/2010/main" val="4038047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p:hf sldNum="0" hdr="0" ftr="0" dt="0"/>
  <p:txStyles>
    <p:titleStyle>
      <a:lvl1pPr algn="l" defTabSz="914400" rtl="0" eaLnBrk="1" latinLnBrk="0" hangingPunct="1">
        <a:lnSpc>
          <a:spcPct val="90000"/>
        </a:lnSpc>
        <a:spcBef>
          <a:spcPct val="0"/>
        </a:spcBef>
        <a:buNone/>
        <a:defRPr sz="4000" b="1" kern="1200">
          <a:solidFill>
            <a:schemeClr val="accent6">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07280A-C218-466F-88CD-E879D75FAF9C}"/>
              </a:ext>
            </a:extLst>
          </p:cNvPr>
          <p:cNvSpPr>
            <a:spLocks noGrp="1"/>
          </p:cNvSpPr>
          <p:nvPr>
            <p:ph type="sldNum" sz="quarter" idx="4"/>
          </p:nvPr>
        </p:nvSpPr>
        <p:spPr>
          <a:xfrm>
            <a:off x="8839200" y="6173797"/>
            <a:ext cx="27432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FC151007-562D-4151-9CE3-155869F4B0AC}" type="slidenum">
              <a:rPr lang="en-US" smtClean="0"/>
              <a:t>‹#›</a:t>
            </a:fld>
            <a:endParaRPr lang="en-US"/>
          </a:p>
        </p:txBody>
      </p:sp>
      <p:pic>
        <p:nvPicPr>
          <p:cNvPr id="4" name="Picture 3">
            <a:extLst>
              <a:ext uri="{FF2B5EF4-FFF2-40B4-BE49-F238E27FC236}">
                <a16:creationId xmlns:a16="http://schemas.microsoft.com/office/drawing/2014/main" id="{C94D622B-E876-4F73-9BCF-6072EDF36F56}"/>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243841" y="6151264"/>
            <a:ext cx="1169233" cy="316699"/>
          </a:xfrm>
          <a:prstGeom prst="rect">
            <a:avLst/>
          </a:prstGeom>
        </p:spPr>
      </p:pic>
    </p:spTree>
    <p:extLst>
      <p:ext uri="{BB962C8B-B14F-4D97-AF65-F5344CB8AC3E}">
        <p14:creationId xmlns:p14="http://schemas.microsoft.com/office/powerpoint/2010/main" val="422346605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transition spd="slow"/>
  <p:hf sldNum="0" hdr="0" ftr="0" dt="0"/>
  <p:txStyles>
    <p:titleStyle>
      <a:lvl1pPr algn="l" rtl="0" eaLnBrk="1" fontAlgn="base" hangingPunct="1">
        <a:spcBef>
          <a:spcPct val="0"/>
        </a:spcBef>
        <a:spcAft>
          <a:spcPct val="0"/>
        </a:spcAft>
        <a:defRPr sz="4796" b="1">
          <a:solidFill>
            <a:srgbClr val="FFC000"/>
          </a:solidFill>
          <a:effectLst>
            <a:outerShdw blurRad="50800" dist="38100" dir="2700000" algn="tl" rotWithShape="0">
              <a:srgbClr val="000000">
                <a:alpha val="40000"/>
              </a:srgbClr>
            </a:outerShdw>
          </a:effectLst>
          <a:latin typeface="+mj-lt"/>
          <a:ea typeface="ＭＳ Ｐゴシック" charset="-128"/>
          <a:cs typeface="ＭＳ Ｐゴシック" charset="-128"/>
        </a:defRPr>
      </a:lvl1pPr>
      <a:lvl2pPr algn="l" rtl="0" eaLnBrk="1" fontAlgn="base" hangingPunct="1">
        <a:spcBef>
          <a:spcPct val="0"/>
        </a:spcBef>
        <a:spcAft>
          <a:spcPct val="0"/>
        </a:spcAft>
        <a:defRPr sz="4796" b="1">
          <a:solidFill>
            <a:srgbClr val="EDC074"/>
          </a:solidFill>
          <a:latin typeface="Arial" charset="0"/>
          <a:ea typeface="ＭＳ Ｐゴシック" charset="-128"/>
          <a:cs typeface="ＭＳ Ｐゴシック" charset="-128"/>
        </a:defRPr>
      </a:lvl2pPr>
      <a:lvl3pPr algn="l" rtl="0" eaLnBrk="1" fontAlgn="base" hangingPunct="1">
        <a:spcBef>
          <a:spcPct val="0"/>
        </a:spcBef>
        <a:spcAft>
          <a:spcPct val="0"/>
        </a:spcAft>
        <a:defRPr sz="4796" b="1">
          <a:solidFill>
            <a:srgbClr val="EDC074"/>
          </a:solidFill>
          <a:latin typeface="Arial" charset="0"/>
          <a:ea typeface="ＭＳ Ｐゴシック" charset="-128"/>
          <a:cs typeface="ＭＳ Ｐゴシック" charset="-128"/>
        </a:defRPr>
      </a:lvl3pPr>
      <a:lvl4pPr algn="l" rtl="0" eaLnBrk="1" fontAlgn="base" hangingPunct="1">
        <a:spcBef>
          <a:spcPct val="0"/>
        </a:spcBef>
        <a:spcAft>
          <a:spcPct val="0"/>
        </a:spcAft>
        <a:defRPr sz="4796" b="1">
          <a:solidFill>
            <a:srgbClr val="EDC074"/>
          </a:solidFill>
          <a:latin typeface="Arial" charset="0"/>
          <a:ea typeface="ＭＳ Ｐゴシック" charset="-128"/>
          <a:cs typeface="ＭＳ Ｐゴシック" charset="-128"/>
        </a:defRPr>
      </a:lvl4pPr>
      <a:lvl5pPr algn="l" rtl="0" eaLnBrk="1" fontAlgn="base" hangingPunct="1">
        <a:spcBef>
          <a:spcPct val="0"/>
        </a:spcBef>
        <a:spcAft>
          <a:spcPct val="0"/>
        </a:spcAft>
        <a:defRPr sz="4796" b="1">
          <a:solidFill>
            <a:srgbClr val="EDC074"/>
          </a:solidFill>
          <a:latin typeface="Arial" charset="0"/>
          <a:ea typeface="ＭＳ Ｐゴシック" charset="-128"/>
          <a:cs typeface="ＭＳ Ｐゴシック" charset="-128"/>
        </a:defRPr>
      </a:lvl5pPr>
      <a:lvl6pPr marL="609036" algn="l" rtl="0" eaLnBrk="1" fontAlgn="base" hangingPunct="1">
        <a:spcBef>
          <a:spcPct val="0"/>
        </a:spcBef>
        <a:spcAft>
          <a:spcPct val="0"/>
        </a:spcAft>
        <a:defRPr sz="4796" b="1">
          <a:solidFill>
            <a:srgbClr val="FFFF99"/>
          </a:solidFill>
          <a:latin typeface="Arial" charset="0"/>
        </a:defRPr>
      </a:lvl6pPr>
      <a:lvl7pPr marL="1218072" algn="l" rtl="0" eaLnBrk="1" fontAlgn="base" hangingPunct="1">
        <a:spcBef>
          <a:spcPct val="0"/>
        </a:spcBef>
        <a:spcAft>
          <a:spcPct val="0"/>
        </a:spcAft>
        <a:defRPr sz="4796" b="1">
          <a:solidFill>
            <a:srgbClr val="FFFF99"/>
          </a:solidFill>
          <a:latin typeface="Arial" charset="0"/>
        </a:defRPr>
      </a:lvl7pPr>
      <a:lvl8pPr marL="1827108" algn="l" rtl="0" eaLnBrk="1" fontAlgn="base" hangingPunct="1">
        <a:spcBef>
          <a:spcPct val="0"/>
        </a:spcBef>
        <a:spcAft>
          <a:spcPct val="0"/>
        </a:spcAft>
        <a:defRPr sz="4796" b="1">
          <a:solidFill>
            <a:srgbClr val="FFFF99"/>
          </a:solidFill>
          <a:latin typeface="Arial" charset="0"/>
        </a:defRPr>
      </a:lvl8pPr>
      <a:lvl9pPr marL="2436144" algn="l" rtl="0" eaLnBrk="1" fontAlgn="base" hangingPunct="1">
        <a:spcBef>
          <a:spcPct val="0"/>
        </a:spcBef>
        <a:spcAft>
          <a:spcPct val="0"/>
        </a:spcAft>
        <a:defRPr sz="4796" b="1">
          <a:solidFill>
            <a:srgbClr val="FFFF99"/>
          </a:solidFill>
          <a:latin typeface="Arial" charset="0"/>
        </a:defRPr>
      </a:lvl9pPr>
    </p:titleStyle>
    <p:bodyStyle>
      <a:lvl1pPr marL="609036" indent="-609036" algn="l" rtl="0" eaLnBrk="1" fontAlgn="base" hangingPunct="1">
        <a:spcBef>
          <a:spcPct val="20000"/>
        </a:spcBef>
        <a:spcAft>
          <a:spcPct val="0"/>
        </a:spcAft>
        <a:buClr>
          <a:srgbClr val="FFC000"/>
        </a:buClr>
        <a:buSzPct val="125000"/>
        <a:buFont typeface="Arial"/>
        <a:buChar char="•"/>
        <a:defRPr sz="3730" b="1">
          <a:solidFill>
            <a:schemeClr val="bg1"/>
          </a:solidFill>
          <a:latin typeface="+mn-lt"/>
          <a:ea typeface="ＭＳ Ｐゴシック" charset="-128"/>
          <a:cs typeface="ＭＳ Ｐゴシック" charset="-128"/>
        </a:defRPr>
      </a:lvl1pPr>
      <a:lvl2pPr marL="1065813" indent="-456777" algn="l" rtl="0" eaLnBrk="1" fontAlgn="base" hangingPunct="1">
        <a:spcBef>
          <a:spcPct val="20000"/>
        </a:spcBef>
        <a:spcAft>
          <a:spcPct val="0"/>
        </a:spcAft>
        <a:buClr>
          <a:srgbClr val="FFC000"/>
        </a:buClr>
        <a:buSzPct val="125000"/>
        <a:buFont typeface="Arial"/>
        <a:buChar char="•"/>
        <a:defRPr sz="3197" b="1">
          <a:solidFill>
            <a:schemeClr val="bg1"/>
          </a:solidFill>
          <a:latin typeface="+mn-lt"/>
          <a:ea typeface="ＭＳ Ｐゴシック" charset="-128"/>
        </a:defRPr>
      </a:lvl2pPr>
      <a:lvl3pPr marL="1674849" indent="-456777" algn="l" rtl="0" eaLnBrk="1" fontAlgn="base" hangingPunct="1">
        <a:spcBef>
          <a:spcPct val="20000"/>
        </a:spcBef>
        <a:spcAft>
          <a:spcPct val="0"/>
        </a:spcAft>
        <a:buClr>
          <a:srgbClr val="FFC000"/>
        </a:buClr>
        <a:buSzPct val="125000"/>
        <a:buFont typeface="Arial"/>
        <a:buChar char="•"/>
        <a:defRPr sz="2664" b="1">
          <a:solidFill>
            <a:schemeClr val="bg1"/>
          </a:solidFill>
          <a:latin typeface="+mn-lt"/>
          <a:ea typeface="ＭＳ Ｐゴシック" charset="-128"/>
        </a:defRPr>
      </a:lvl3pPr>
      <a:lvl4pPr marL="2207756" indent="-380648" algn="l" rtl="0" eaLnBrk="1" fontAlgn="base" hangingPunct="1">
        <a:spcBef>
          <a:spcPct val="20000"/>
        </a:spcBef>
        <a:spcAft>
          <a:spcPct val="0"/>
        </a:spcAft>
        <a:buClr>
          <a:srgbClr val="FFC000"/>
        </a:buClr>
        <a:buSzPct val="125000"/>
        <a:buFont typeface="Arial"/>
        <a:buChar char="•"/>
        <a:defRPr b="1">
          <a:solidFill>
            <a:schemeClr val="bg1"/>
          </a:solidFill>
          <a:latin typeface="+mn-lt"/>
          <a:ea typeface="ＭＳ Ｐゴシック" charset="-128"/>
        </a:defRPr>
      </a:lvl4pPr>
      <a:lvl5pPr marL="2816792" indent="-380648" algn="l" rtl="0" eaLnBrk="1" fontAlgn="base" hangingPunct="1">
        <a:spcBef>
          <a:spcPct val="20000"/>
        </a:spcBef>
        <a:spcAft>
          <a:spcPct val="0"/>
        </a:spcAft>
        <a:buClr>
          <a:srgbClr val="FFC000"/>
        </a:buClr>
        <a:buSzPct val="125000"/>
        <a:buFont typeface="Arial"/>
        <a:buChar char="•"/>
        <a:defRPr b="1">
          <a:solidFill>
            <a:schemeClr val="bg1"/>
          </a:solidFill>
          <a:latin typeface="+mn-lt"/>
          <a:ea typeface="ＭＳ Ｐゴシック" charset="-128"/>
        </a:defRPr>
      </a:lvl5pPr>
      <a:lvl6pPr marL="3349699" indent="-304518" algn="l" rtl="0" eaLnBrk="1" fontAlgn="base" hangingPunct="1">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6pPr>
      <a:lvl7pPr marL="3958735" indent="-304518" algn="l" rtl="0" eaLnBrk="1" fontAlgn="base" hangingPunct="1">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7pPr>
      <a:lvl8pPr marL="4567771" indent="-304518" algn="l" rtl="0" eaLnBrk="1" fontAlgn="base" hangingPunct="1">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8pPr>
      <a:lvl9pPr marL="5176807" indent="-304518" algn="l" rtl="0" eaLnBrk="1" fontAlgn="base" hangingPunct="1">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0002C7-8A4B-034E-B7BB-3AC434C82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81BF0A-D62D-3346-AD03-BCDA31D38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5C510-7BD3-C747-B9F6-8AE0BE0AC1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27523AB-1AA6-CA4F-B867-7D1E5CBF3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31526B-8A34-0C40-B2BA-4B0109C91B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86578-66A7-684B-A494-EE99749A828E}" type="slidenum">
              <a:rPr lang="en-US" smtClean="0"/>
              <a:t>‹#›</a:t>
            </a:fld>
            <a:endParaRPr lang="en-US"/>
          </a:p>
        </p:txBody>
      </p:sp>
      <p:pic>
        <p:nvPicPr>
          <p:cNvPr id="8" name="Google Shape;21;p3">
            <a:extLst>
              <a:ext uri="{FF2B5EF4-FFF2-40B4-BE49-F238E27FC236}">
                <a16:creationId xmlns:a16="http://schemas.microsoft.com/office/drawing/2014/main" id="{61E04044-24A2-D846-9EC2-8F010637CCA6}"/>
              </a:ext>
            </a:extLst>
          </p:cNvPr>
          <p:cNvPicPr preferRelativeResize="0"/>
          <p:nvPr/>
        </p:nvPicPr>
        <p:blipFill>
          <a:blip r:embed="rId13">
            <a:alphaModFix amt="57000"/>
            <a:extLst>
              <a:ext uri="{BEBA8EAE-BF5A-486C-A8C5-ECC9F3942E4B}">
                <a14:imgProps xmlns:a14="http://schemas.microsoft.com/office/drawing/2010/main">
                  <a14:imgLayer r:embed="rId14">
                    <a14:imgEffect>
                      <a14:brightnessContrast bright="-70000"/>
                    </a14:imgEffect>
                  </a14:imgLayer>
                </a14:imgProps>
              </a:ext>
            </a:extLst>
          </a:blip>
          <a:srcRect/>
          <a:stretch/>
        </p:blipFill>
        <p:spPr>
          <a:xfrm>
            <a:off x="0" y="0"/>
            <a:ext cx="12192000" cy="6858000"/>
          </a:xfrm>
          <a:prstGeom prst="rect">
            <a:avLst/>
          </a:prstGeom>
          <a:solidFill>
            <a:schemeClr val="tx1"/>
          </a:solidFill>
          <a:ln>
            <a:noFill/>
          </a:ln>
        </p:spPr>
      </p:pic>
      <p:pic>
        <p:nvPicPr>
          <p:cNvPr id="9" name="Google Shape;25;p3" descr="D:\Vugraph Info\Vugraph Templates\Templates-NEW-NMP and Bureau\ident_4_onscreen_png.png">
            <a:extLst>
              <a:ext uri="{FF2B5EF4-FFF2-40B4-BE49-F238E27FC236}">
                <a16:creationId xmlns:a16="http://schemas.microsoft.com/office/drawing/2014/main" id="{6E21BCF0-167D-E44B-A674-E40F4A9A3F61}"/>
              </a:ext>
            </a:extLst>
          </p:cNvPr>
          <p:cNvPicPr preferRelativeResize="0"/>
          <p:nvPr/>
        </p:nvPicPr>
        <p:blipFill rotWithShape="1">
          <a:blip r:embed="rId15">
            <a:alphaModFix/>
          </a:blip>
          <a:srcRect/>
          <a:stretch/>
        </p:blipFill>
        <p:spPr>
          <a:xfrm>
            <a:off x="102448" y="136449"/>
            <a:ext cx="1868592" cy="696671"/>
          </a:xfrm>
          <a:prstGeom prst="rect">
            <a:avLst/>
          </a:prstGeom>
          <a:noFill/>
          <a:ln>
            <a:noFill/>
          </a:ln>
        </p:spPr>
      </p:pic>
      <p:sp>
        <p:nvSpPr>
          <p:cNvPr id="10" name="Google Shape;26;p3">
            <a:extLst>
              <a:ext uri="{FF2B5EF4-FFF2-40B4-BE49-F238E27FC236}">
                <a16:creationId xmlns:a16="http://schemas.microsoft.com/office/drawing/2014/main" id="{26CC6D01-B310-9841-B54A-63DE43EF58DD}"/>
              </a:ext>
            </a:extLst>
          </p:cNvPr>
          <p:cNvSpPr/>
          <p:nvPr/>
        </p:nvSpPr>
        <p:spPr>
          <a:xfrm>
            <a:off x="102448" y="6196751"/>
            <a:ext cx="3941200" cy="524800"/>
          </a:xfrm>
          <a:prstGeom prst="rect">
            <a:avLst/>
          </a:prstGeom>
          <a:noFill/>
          <a:ln>
            <a:noFill/>
          </a:ln>
          <a:effectLst>
            <a:outerShdw blurRad="57150" dist="19050" dir="5400000" algn="bl" rotWithShape="0">
              <a:srgbClr val="000000">
                <a:alpha val="50000"/>
              </a:srgbClr>
            </a:outerShdw>
          </a:effectLst>
        </p:spPr>
        <p:txBody>
          <a:bodyPr spcFirstLastPara="1" wrap="square" lIns="88900" tIns="44450" rIns="88900" bIns="44450" anchor="ctr" anchorCtr="0">
            <a:noAutofit/>
          </a:bodyPr>
          <a:lstStyle/>
          <a:p>
            <a:pPr marL="0" marR="0" lvl="0" indent="0" algn="l" rtl="0">
              <a:spcBef>
                <a:spcPts val="0"/>
              </a:spcBef>
              <a:spcAft>
                <a:spcPts val="0"/>
              </a:spcAft>
              <a:buNone/>
            </a:pPr>
            <a:r>
              <a:rPr lang="en-US" sz="1000" b="1" i="0" u="none" strike="noStrike" cap="none">
                <a:solidFill>
                  <a:srgbClr val="FFFFFF"/>
                </a:solidFill>
                <a:latin typeface="+mj-lt"/>
              </a:rPr>
              <a:t>U.S. Department of the Interior</a:t>
            </a:r>
            <a:endParaRPr sz="2400">
              <a:latin typeface="+mj-lt"/>
            </a:endParaRPr>
          </a:p>
          <a:p>
            <a:pPr marL="0" marR="0" lvl="0" indent="0" algn="l" rtl="0">
              <a:spcBef>
                <a:spcPts val="0"/>
              </a:spcBef>
              <a:spcAft>
                <a:spcPts val="0"/>
              </a:spcAft>
              <a:buNone/>
            </a:pPr>
            <a:r>
              <a:rPr lang="en-US" sz="1000" b="1" i="0" u="none" strike="noStrike" cap="none">
                <a:solidFill>
                  <a:srgbClr val="FFFFFF"/>
                </a:solidFill>
                <a:latin typeface="+mj-lt"/>
              </a:rPr>
              <a:t>U.S. Geological Survey</a:t>
            </a:r>
            <a:endParaRPr sz="2400">
              <a:latin typeface="+mj-lt"/>
            </a:endParaRPr>
          </a:p>
        </p:txBody>
      </p:sp>
    </p:spTree>
    <p:extLst>
      <p:ext uri="{BB962C8B-B14F-4D97-AF65-F5344CB8AC3E}">
        <p14:creationId xmlns:p14="http://schemas.microsoft.com/office/powerpoint/2010/main" val="213633658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9.xml"/></Relationships>
</file>

<file path=ppt/slides/_rels/slide10.xml.rels><?xml version="1.0" encoding="UTF-8" standalone="yes"?>
<Relationships xmlns="http://schemas.openxmlformats.org/package/2006/relationships"><Relationship Id="rId3" Type="http://schemas.openxmlformats.org/officeDocument/2006/relationships/hyperlink" Target="http://ceos.org/ard/files/CEOS_ARD_Governance_Framework_18-October-2021.pdf" TargetMode="External"/><Relationship Id="rId2" Type="http://schemas.openxmlformats.org/officeDocument/2006/relationships/notesSlide" Target="../notesSlides/notesSlide6.xml"/><Relationship Id="rId1" Type="http://schemas.openxmlformats.org/officeDocument/2006/relationships/slideLayout" Target="../slideLayouts/slideLayout133.xml"/><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7.xml"/><Relationship Id="rId4"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7.xml"/><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hyperlink" Target="https://www.usgs.gov/core-science-systems/nli/landsat/landsat-collection-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usgs.gov/core-science-systems/nli/landsat/landsat-collection-2" TargetMode="Externa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7.xml"/><Relationship Id="rId5" Type="http://schemas.openxmlformats.org/officeDocument/2006/relationships/hyperlink" Target="https://www.usgs.gov/core-science-systems/nli/landsat/landsat-9?qt-science_support_page_related_con=0#qt-science_support_page_related_con" TargetMode="External"/><Relationship Id="rId4" Type="http://schemas.openxmlformats.org/officeDocument/2006/relationships/hyperlink" Target="https://www.usgs.gov/media/videos/landsat-9-launch-vandenberg-3-view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ceos.org/ard/" TargetMode="External"/><Relationship Id="rId1" Type="http://schemas.openxmlformats.org/officeDocument/2006/relationships/slideLayout" Target="../slideLayouts/slideLayout133.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ceos.org/ard/" TargetMode="External"/><Relationship Id="rId1" Type="http://schemas.openxmlformats.org/officeDocument/2006/relationships/slideLayout" Target="../slideLayouts/slideLayout133.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ceos.org/ard/index.html#slide4" TargetMode="External"/><Relationship Id="rId1" Type="http://schemas.openxmlformats.org/officeDocument/2006/relationships/slideLayout" Target="../slideLayouts/slideLayout133.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hyperlink" Target="http://ceos.org/document_management/Meetings/Plenary/34/Documents/CEOS_Interoperability_Terminology_Report.pdf" TargetMode="External"/><Relationship Id="rId2" Type="http://schemas.openxmlformats.org/officeDocument/2006/relationships/notesSlide" Target="../notesSlides/notesSlide2.xml"/><Relationship Id="rId1" Type="http://schemas.openxmlformats.org/officeDocument/2006/relationships/slideLayout" Target="../slideLayouts/slideLayout133.xml"/><Relationship Id="rId6" Type="http://schemas.openxmlformats.org/officeDocument/2006/relationships/image" Target="../media/image88.png"/><Relationship Id="rId5" Type="http://schemas.openxmlformats.org/officeDocument/2006/relationships/image" Target="../media/image87.emf"/><Relationship Id="rId4" Type="http://schemas.openxmlformats.org/officeDocument/2006/relationships/hyperlink" Target="https://docs.ogc.org/per/20-041.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eos.org/document_management/Working_Groups/WGISS/Interest_Groups/Data_Stewardship/White_Papers/EO-DataStewardshipGlossary.pdf" TargetMode="External"/><Relationship Id="rId2" Type="http://schemas.openxmlformats.org/officeDocument/2006/relationships/notesSlide" Target="../notesSlides/notesSlide3.xml"/><Relationship Id="rId1" Type="http://schemas.openxmlformats.org/officeDocument/2006/relationships/slideLayout" Target="../slideLayouts/slideLayout13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calvalportal.ceos.org/ca/t-d_wiki"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digitalearthafrica.org/" TargetMode="External"/><Relationship Id="rId2" Type="http://schemas.openxmlformats.org/officeDocument/2006/relationships/notesSlide" Target="../notesSlides/notesSlide4.xml"/><Relationship Id="rId1" Type="http://schemas.openxmlformats.org/officeDocument/2006/relationships/slideLayout" Target="../slideLayouts/slideLayout133.xml"/><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B49C-192F-AA4C-860C-776712360950}"/>
              </a:ext>
            </a:extLst>
          </p:cNvPr>
          <p:cNvSpPr>
            <a:spLocks noGrp="1"/>
          </p:cNvSpPr>
          <p:nvPr>
            <p:ph type="ctrTitle" sz="quarter"/>
          </p:nvPr>
        </p:nvSpPr>
        <p:spPr>
          <a:xfrm>
            <a:off x="5355771" y="903515"/>
            <a:ext cx="6836229" cy="3511392"/>
          </a:xfrm>
        </p:spPr>
        <p:txBody>
          <a:bodyPr>
            <a:noAutofit/>
          </a:bodyPr>
          <a:lstStyle/>
          <a:p>
            <a:r>
              <a:rPr lang="en-US" sz="3200" dirty="0">
                <a:cs typeface="Arial"/>
              </a:rPr>
              <a:t>CEOS ARD</a:t>
            </a:r>
            <a:br>
              <a:rPr lang="en-US" sz="3200" dirty="0"/>
            </a:br>
            <a:br>
              <a:rPr lang="en-US" sz="3200" dirty="0"/>
            </a:br>
            <a:r>
              <a:rPr lang="en-US" sz="2400" dirty="0">
                <a:cs typeface="Arial"/>
              </a:rPr>
              <a:t>JACIE 2022</a:t>
            </a:r>
            <a:endParaRPr lang="en-US" sz="1800" dirty="0">
              <a:cs typeface="Arial"/>
            </a:endParaRPr>
          </a:p>
        </p:txBody>
      </p:sp>
      <p:sp>
        <p:nvSpPr>
          <p:cNvPr id="3" name="Subtitle 2">
            <a:extLst>
              <a:ext uri="{FF2B5EF4-FFF2-40B4-BE49-F238E27FC236}">
                <a16:creationId xmlns:a16="http://schemas.microsoft.com/office/drawing/2014/main" id="{7C06771C-E456-BF4D-BF13-9BA385FB80C8}"/>
              </a:ext>
            </a:extLst>
          </p:cNvPr>
          <p:cNvSpPr>
            <a:spLocks noGrp="1"/>
          </p:cNvSpPr>
          <p:nvPr>
            <p:ph type="subTitle" sz="quarter" idx="1"/>
          </p:nvPr>
        </p:nvSpPr>
        <p:spPr>
          <a:xfrm>
            <a:off x="5355772" y="4111463"/>
            <a:ext cx="6836228" cy="1550427"/>
          </a:xfrm>
        </p:spPr>
        <p:txBody>
          <a:bodyPr vert="horz" lIns="91440" tIns="45720" rIns="91440" bIns="45720" rtlCol="0" anchor="t">
            <a:normAutofit lnSpcReduction="10000"/>
          </a:bodyPr>
          <a:lstStyle/>
          <a:p>
            <a:r>
              <a:rPr lang="en-US" sz="1400" dirty="0">
                <a:latin typeface="Arial"/>
                <a:cs typeface="Arial"/>
              </a:rPr>
              <a:t>10 January 2022</a:t>
            </a:r>
          </a:p>
          <a:p>
            <a:endParaRPr lang="en-US" sz="1400" dirty="0">
              <a:latin typeface="Arial"/>
              <a:cs typeface="Arial"/>
            </a:endParaRPr>
          </a:p>
          <a:p>
            <a:r>
              <a:rPr lang="en-US" sz="1400" dirty="0">
                <a:latin typeface="Arial"/>
                <a:cs typeface="Arial"/>
              </a:rPr>
              <a:t>Steve Labahn, USGS</a:t>
            </a:r>
          </a:p>
          <a:p>
            <a:r>
              <a:rPr lang="en-US" sz="1400" dirty="0">
                <a:latin typeface="Arial"/>
                <a:cs typeface="Arial"/>
              </a:rPr>
              <a:t>Senior Advisor, Sustainable Land Imaging Partnership Development</a:t>
            </a:r>
          </a:p>
          <a:p>
            <a:r>
              <a:rPr lang="en-US" sz="1400" dirty="0">
                <a:latin typeface="Arial"/>
                <a:cs typeface="Arial"/>
              </a:rPr>
              <a:t>CEOS LSI-VC Co-Lead</a:t>
            </a:r>
          </a:p>
        </p:txBody>
      </p:sp>
    </p:spTree>
    <p:extLst>
      <p:ext uri="{BB962C8B-B14F-4D97-AF65-F5344CB8AC3E}">
        <p14:creationId xmlns:p14="http://schemas.microsoft.com/office/powerpoint/2010/main" val="171765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3"/>
          <p:cNvSpPr txBox="1">
            <a:spLocks noGrp="1"/>
          </p:cNvSpPr>
          <p:nvPr>
            <p:ph type="title"/>
          </p:nvPr>
        </p:nvSpPr>
        <p:spPr>
          <a:xfrm>
            <a:off x="-1239" y="-15912"/>
            <a:ext cx="12193239" cy="809695"/>
          </a:xfrm>
        </p:spPr>
        <p:txBody>
          <a:bodyPr/>
          <a:lstStyle/>
          <a:p>
            <a:r>
              <a:rPr lang="en-US" dirty="0">
                <a:sym typeface="Calibri"/>
              </a:rPr>
              <a:t>CEOS ARD Governance</a:t>
            </a:r>
          </a:p>
        </p:txBody>
      </p:sp>
      <p:sp>
        <p:nvSpPr>
          <p:cNvPr id="121" name="Google Shape;121;p13"/>
          <p:cNvSpPr txBox="1">
            <a:spLocks noGrp="1"/>
          </p:cNvSpPr>
          <p:nvPr>
            <p:ph idx="1"/>
          </p:nvPr>
        </p:nvSpPr>
        <p:spPr>
          <a:xfrm>
            <a:off x="307757" y="876706"/>
            <a:ext cx="11600157" cy="5554482"/>
          </a:xfrm>
        </p:spPr>
        <p:txBody>
          <a:bodyPr>
            <a:normAutofit fontScale="92500" lnSpcReduction="10000"/>
          </a:bodyPr>
          <a:lstStyle/>
          <a:p>
            <a:r>
              <a:rPr lang="en-US" sz="2400" dirty="0"/>
              <a:t>CEOS ARD Framework has now been broadened to go ‘beyond land’</a:t>
            </a:r>
          </a:p>
          <a:p>
            <a:r>
              <a:rPr lang="en-US" sz="2400" dirty="0"/>
              <a:t>CEOS established a </a:t>
            </a:r>
            <a:r>
              <a:rPr lang="en-US" sz="2400" dirty="0">
                <a:hlinkClick r:id="rId3"/>
              </a:rPr>
              <a:t>CEOS ARD Governance Framework</a:t>
            </a:r>
            <a:r>
              <a:rPr lang="en-US" sz="2400" dirty="0"/>
              <a:t>, which formalizes the process LSI-VC has used for CARD4L</a:t>
            </a:r>
          </a:p>
          <a:p>
            <a:pPr lvl="1"/>
            <a:r>
              <a:rPr lang="en-US" sz="2000" dirty="0"/>
              <a:t>CEOS ARD Definition</a:t>
            </a:r>
          </a:p>
          <a:p>
            <a:pPr lvl="1"/>
            <a:r>
              <a:rPr lang="en-US" sz="2000" dirty="0"/>
              <a:t>CEOS ARD Oversight Group led by CEOS SIT Chair Team (Ferran Gascon, ESA) with assistance from the CEOS Executive Officer (CEO), includes representatives from each of the CEOS Virtual Constellations, WGCV, and WGISS</a:t>
            </a:r>
          </a:p>
          <a:p>
            <a:pPr lvl="1"/>
            <a:r>
              <a:rPr lang="en-US" sz="2000" dirty="0"/>
              <a:t>Product Family Specification (PFS) Core Elements, Ownership, Review, and Endorsement</a:t>
            </a:r>
          </a:p>
          <a:p>
            <a:pPr lvl="1"/>
            <a:r>
              <a:rPr lang="en-US" sz="2000" dirty="0"/>
              <a:t>CEOS ARD Self-Assessment and Peer Review Process</a:t>
            </a:r>
          </a:p>
          <a:p>
            <a:pPr lvl="1"/>
            <a:r>
              <a:rPr lang="en-US" sz="2000" dirty="0"/>
              <a:t>Classification and Promotion</a:t>
            </a:r>
          </a:p>
          <a:p>
            <a:pPr lvl="1"/>
            <a:r>
              <a:rPr lang="en-US" sz="2000" dirty="0"/>
              <a:t>Advisory Notes</a:t>
            </a:r>
          </a:p>
          <a:p>
            <a:endParaRPr lang="en-US" sz="1100" dirty="0"/>
          </a:p>
          <a:p>
            <a:r>
              <a:rPr lang="en-US" sz="2400" dirty="0"/>
              <a:t>Governance framework accompanied by a CEOS ARD </a:t>
            </a:r>
            <a:r>
              <a:rPr lang="en-US" sz="2400"/>
              <a:t>PFS template</a:t>
            </a:r>
            <a:endParaRPr lang="en-US" sz="2400" dirty="0"/>
          </a:p>
          <a:p>
            <a:endParaRPr lang="en-US" sz="1100" dirty="0"/>
          </a:p>
          <a:p>
            <a:r>
              <a:rPr lang="en-US" sz="2400" dirty="0"/>
              <a:t>JACIE 2022 Breakout Session – Thursday, 13 January 2022, 1-3:30 PM EST: Governance and Leadership of ARD/Interoperability - Definition, Distinction, and Standards</a:t>
            </a:r>
          </a:p>
          <a:p>
            <a:endParaRPr lang="en-US" sz="2400" dirty="0"/>
          </a:p>
        </p:txBody>
      </p:sp>
      <p:pic>
        <p:nvPicPr>
          <p:cNvPr id="7" name="Google Shape;120;p13" descr="CEOS ARD logo">
            <a:extLst>
              <a:ext uri="{FF2B5EF4-FFF2-40B4-BE49-F238E27FC236}">
                <a16:creationId xmlns:a16="http://schemas.microsoft.com/office/drawing/2014/main" id="{860CD3B1-A09C-42D5-955A-5CB6A039EF07}"/>
              </a:ext>
            </a:extLst>
          </p:cNvPr>
          <p:cNvPicPr preferRelativeResize="0">
            <a:picLocks noChangeAspect="1"/>
          </p:cNvPicPr>
          <p:nvPr/>
        </p:nvPicPr>
        <p:blipFill>
          <a:blip r:embed="rId4">
            <a:alphaModFix/>
          </a:blip>
          <a:stretch>
            <a:fillRect/>
          </a:stretch>
        </p:blipFill>
        <p:spPr>
          <a:xfrm>
            <a:off x="4250221" y="3429000"/>
            <a:ext cx="971230" cy="810696"/>
          </a:xfrm>
          <a:prstGeom prst="rect">
            <a:avLst/>
          </a:prstGeom>
          <a:noFill/>
          <a:ln>
            <a:noFill/>
          </a:ln>
        </p:spPr>
      </p:pic>
    </p:spTree>
    <p:extLst>
      <p:ext uri="{BB962C8B-B14F-4D97-AF65-F5344CB8AC3E}">
        <p14:creationId xmlns:p14="http://schemas.microsoft.com/office/powerpoint/2010/main" val="1726600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4BE8D-505A-40BF-ABC0-6858E5A6BA1F}"/>
              </a:ext>
            </a:extLst>
          </p:cNvPr>
          <p:cNvSpPr>
            <a:spLocks noGrp="1"/>
          </p:cNvSpPr>
          <p:nvPr>
            <p:ph type="title"/>
          </p:nvPr>
        </p:nvSpPr>
        <p:spPr/>
        <p:txBody>
          <a:bodyPr>
            <a:normAutofit/>
          </a:bodyPr>
          <a:lstStyle/>
          <a:p>
            <a:r>
              <a:rPr lang="en-US" dirty="0"/>
              <a:t>Backup: Additional Information</a:t>
            </a:r>
          </a:p>
        </p:txBody>
      </p:sp>
    </p:spTree>
    <p:extLst>
      <p:ext uri="{BB962C8B-B14F-4D97-AF65-F5344CB8AC3E}">
        <p14:creationId xmlns:p14="http://schemas.microsoft.com/office/powerpoint/2010/main" val="3334774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D05E-E4DF-4A54-99CF-BBF1C9123832}"/>
              </a:ext>
            </a:extLst>
          </p:cNvPr>
          <p:cNvSpPr>
            <a:spLocks noGrp="1"/>
          </p:cNvSpPr>
          <p:nvPr>
            <p:ph type="title"/>
          </p:nvPr>
        </p:nvSpPr>
        <p:spPr/>
        <p:txBody>
          <a:bodyPr>
            <a:normAutofit/>
          </a:bodyPr>
          <a:lstStyle/>
          <a:p>
            <a:r>
              <a:rPr lang="en-US" dirty="0"/>
              <a:t>USGS Dataset, Service, &amp; Tool Update (since April 2021)</a:t>
            </a:r>
          </a:p>
        </p:txBody>
      </p:sp>
      <p:pic>
        <p:nvPicPr>
          <p:cNvPr id="11" name="Content Placeholder 10" descr="landsat collection 1 dataset">
            <a:extLst>
              <a:ext uri="{FF2B5EF4-FFF2-40B4-BE49-F238E27FC236}">
                <a16:creationId xmlns:a16="http://schemas.microsoft.com/office/drawing/2014/main" id="{8409A9C0-F6D2-4C7A-B08C-2B7E20A6264B}"/>
              </a:ext>
            </a:extLst>
          </p:cNvPr>
          <p:cNvPicPr>
            <a:picLocks noGrp="1" noChangeAspect="1"/>
          </p:cNvPicPr>
          <p:nvPr>
            <p:ph sz="half" idx="1"/>
          </p:nvPr>
        </p:nvPicPr>
        <p:blipFill>
          <a:blip r:embed="rId2"/>
          <a:stretch>
            <a:fillRect/>
          </a:stretch>
        </p:blipFill>
        <p:spPr>
          <a:xfrm>
            <a:off x="504046" y="1207779"/>
            <a:ext cx="8992855" cy="1438476"/>
          </a:xfrm>
          <a:ln>
            <a:solidFill>
              <a:schemeClr val="tx1"/>
            </a:solidFill>
          </a:ln>
        </p:spPr>
      </p:pic>
      <p:pic>
        <p:nvPicPr>
          <p:cNvPr id="13" name="Picture 12" descr="landsat new dataset">
            <a:extLst>
              <a:ext uri="{FF2B5EF4-FFF2-40B4-BE49-F238E27FC236}">
                <a16:creationId xmlns:a16="http://schemas.microsoft.com/office/drawing/2014/main" id="{61F9266A-5418-4E6D-A7EF-2A88FF8D518A}"/>
              </a:ext>
            </a:extLst>
          </p:cNvPr>
          <p:cNvPicPr>
            <a:picLocks noChangeAspect="1"/>
          </p:cNvPicPr>
          <p:nvPr/>
        </p:nvPicPr>
        <p:blipFill>
          <a:blip r:embed="rId3"/>
          <a:stretch>
            <a:fillRect/>
          </a:stretch>
        </p:blipFill>
        <p:spPr>
          <a:xfrm>
            <a:off x="1953973" y="2920633"/>
            <a:ext cx="9030960" cy="1476581"/>
          </a:xfrm>
          <a:prstGeom prst="rect">
            <a:avLst/>
          </a:prstGeom>
          <a:ln>
            <a:solidFill>
              <a:schemeClr val="tx1"/>
            </a:solidFill>
          </a:ln>
        </p:spPr>
      </p:pic>
      <p:pic>
        <p:nvPicPr>
          <p:cNvPr id="14" name="Picture 13" descr="ESPA collection 2 dataset">
            <a:extLst>
              <a:ext uri="{FF2B5EF4-FFF2-40B4-BE49-F238E27FC236}">
                <a16:creationId xmlns:a16="http://schemas.microsoft.com/office/drawing/2014/main" id="{8C92C1D1-9B20-42EB-A861-4753496761D7}"/>
              </a:ext>
            </a:extLst>
          </p:cNvPr>
          <p:cNvPicPr>
            <a:picLocks noChangeAspect="1"/>
          </p:cNvPicPr>
          <p:nvPr/>
        </p:nvPicPr>
        <p:blipFill>
          <a:blip r:embed="rId4"/>
          <a:stretch>
            <a:fillRect/>
          </a:stretch>
        </p:blipFill>
        <p:spPr>
          <a:xfrm>
            <a:off x="504046" y="4752323"/>
            <a:ext cx="9149752" cy="1476581"/>
          </a:xfrm>
          <a:prstGeom prst="rect">
            <a:avLst/>
          </a:prstGeom>
        </p:spPr>
      </p:pic>
    </p:spTree>
    <p:extLst>
      <p:ext uri="{BB962C8B-B14F-4D97-AF65-F5344CB8AC3E}">
        <p14:creationId xmlns:p14="http://schemas.microsoft.com/office/powerpoint/2010/main" val="3476581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0F05-4B30-4643-B486-3ACAD2C129A0}"/>
              </a:ext>
            </a:extLst>
          </p:cNvPr>
          <p:cNvSpPr>
            <a:spLocks noGrp="1"/>
          </p:cNvSpPr>
          <p:nvPr>
            <p:ph type="title"/>
          </p:nvPr>
        </p:nvSpPr>
        <p:spPr/>
        <p:txBody>
          <a:bodyPr>
            <a:normAutofit/>
          </a:bodyPr>
          <a:lstStyle/>
          <a:p>
            <a:r>
              <a:rPr lang="en-US" dirty="0"/>
              <a:t>USGS Dataset, Service, &amp; Tool Update (since April 2021) cont.</a:t>
            </a:r>
          </a:p>
        </p:txBody>
      </p:sp>
      <p:pic>
        <p:nvPicPr>
          <p:cNvPr id="9" name="Content Placeholder 8" descr="landsat collection 2 dataset">
            <a:extLst>
              <a:ext uri="{FF2B5EF4-FFF2-40B4-BE49-F238E27FC236}">
                <a16:creationId xmlns:a16="http://schemas.microsoft.com/office/drawing/2014/main" id="{8749492C-2AEA-4048-9259-696327EF3B4E}"/>
              </a:ext>
            </a:extLst>
          </p:cNvPr>
          <p:cNvPicPr>
            <a:picLocks noGrp="1" noChangeAspect="1"/>
          </p:cNvPicPr>
          <p:nvPr>
            <p:ph sz="half" idx="1"/>
          </p:nvPr>
        </p:nvPicPr>
        <p:blipFill>
          <a:blip r:embed="rId2"/>
          <a:stretch>
            <a:fillRect/>
          </a:stretch>
        </p:blipFill>
        <p:spPr>
          <a:xfrm>
            <a:off x="538836" y="1039975"/>
            <a:ext cx="8973802" cy="1533739"/>
          </a:xfrm>
          <a:ln>
            <a:solidFill>
              <a:schemeClr val="tx1"/>
            </a:solidFill>
          </a:ln>
        </p:spPr>
      </p:pic>
      <p:pic>
        <p:nvPicPr>
          <p:cNvPr id="11" name="Picture 10" descr="landsat collection 2 ARD data">
            <a:extLst>
              <a:ext uri="{FF2B5EF4-FFF2-40B4-BE49-F238E27FC236}">
                <a16:creationId xmlns:a16="http://schemas.microsoft.com/office/drawing/2014/main" id="{16F5BA2E-F32F-410A-82CE-1C3B705EA109}"/>
              </a:ext>
            </a:extLst>
          </p:cNvPr>
          <p:cNvPicPr>
            <a:picLocks noChangeAspect="1"/>
          </p:cNvPicPr>
          <p:nvPr/>
        </p:nvPicPr>
        <p:blipFill>
          <a:blip r:embed="rId3"/>
          <a:stretch>
            <a:fillRect/>
          </a:stretch>
        </p:blipFill>
        <p:spPr>
          <a:xfrm>
            <a:off x="1261418" y="2763495"/>
            <a:ext cx="9211961" cy="1400370"/>
          </a:xfrm>
          <a:prstGeom prst="rect">
            <a:avLst/>
          </a:prstGeom>
          <a:ln>
            <a:solidFill>
              <a:schemeClr val="tx1"/>
            </a:solidFill>
          </a:ln>
        </p:spPr>
      </p:pic>
      <p:pic>
        <p:nvPicPr>
          <p:cNvPr id="13" name="Picture 12" descr="landsat 9 launch">
            <a:extLst>
              <a:ext uri="{FF2B5EF4-FFF2-40B4-BE49-F238E27FC236}">
                <a16:creationId xmlns:a16="http://schemas.microsoft.com/office/drawing/2014/main" id="{59067135-60BE-41F2-91AE-D7E6176FE158}"/>
              </a:ext>
            </a:extLst>
          </p:cNvPr>
          <p:cNvPicPr>
            <a:picLocks noChangeAspect="1"/>
          </p:cNvPicPr>
          <p:nvPr/>
        </p:nvPicPr>
        <p:blipFill>
          <a:blip r:embed="rId4"/>
          <a:stretch>
            <a:fillRect/>
          </a:stretch>
        </p:blipFill>
        <p:spPr>
          <a:xfrm>
            <a:off x="538836" y="4353647"/>
            <a:ext cx="9583487" cy="2057687"/>
          </a:xfrm>
          <a:prstGeom prst="rect">
            <a:avLst/>
          </a:prstGeom>
          <a:ln>
            <a:solidFill>
              <a:schemeClr val="tx1"/>
            </a:solidFill>
          </a:ln>
        </p:spPr>
      </p:pic>
    </p:spTree>
    <p:extLst>
      <p:ext uri="{BB962C8B-B14F-4D97-AF65-F5344CB8AC3E}">
        <p14:creationId xmlns:p14="http://schemas.microsoft.com/office/powerpoint/2010/main" val="872025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F8D1-738F-DA44-B944-BB64F931C78C}"/>
              </a:ext>
            </a:extLst>
          </p:cNvPr>
          <p:cNvSpPr>
            <a:spLocks noGrp="1"/>
          </p:cNvSpPr>
          <p:nvPr>
            <p:ph type="title"/>
          </p:nvPr>
        </p:nvSpPr>
        <p:spPr/>
        <p:txBody>
          <a:bodyPr>
            <a:normAutofit/>
          </a:bodyPr>
          <a:lstStyle/>
          <a:p>
            <a:r>
              <a:rPr lang="en-US" dirty="0"/>
              <a:t>LandsatLook 2.0</a:t>
            </a:r>
          </a:p>
        </p:txBody>
      </p:sp>
      <p:pic>
        <p:nvPicPr>
          <p:cNvPr id="7" name="Content Placeholder 6" descr="USGS LandsatLook 2.0">
            <a:extLst>
              <a:ext uri="{FF2B5EF4-FFF2-40B4-BE49-F238E27FC236}">
                <a16:creationId xmlns:a16="http://schemas.microsoft.com/office/drawing/2014/main" id="{F2158A40-6BA9-4161-AC01-AA2D14BA3A1F}"/>
              </a:ext>
            </a:extLst>
          </p:cNvPr>
          <p:cNvPicPr>
            <a:picLocks noGrp="1" noChangeAspect="1"/>
          </p:cNvPicPr>
          <p:nvPr>
            <p:ph sz="half" idx="1"/>
          </p:nvPr>
        </p:nvPicPr>
        <p:blipFill>
          <a:blip r:embed="rId3"/>
          <a:stretch>
            <a:fillRect/>
          </a:stretch>
        </p:blipFill>
        <p:spPr>
          <a:xfrm>
            <a:off x="1334124" y="1072656"/>
            <a:ext cx="9004529" cy="4186141"/>
          </a:xfrm>
        </p:spPr>
      </p:pic>
      <p:sp>
        <p:nvSpPr>
          <p:cNvPr id="8" name="TextBox 7">
            <a:extLst>
              <a:ext uri="{FF2B5EF4-FFF2-40B4-BE49-F238E27FC236}">
                <a16:creationId xmlns:a16="http://schemas.microsoft.com/office/drawing/2014/main" id="{C748152B-7EA5-43FB-A6C5-F570C04E3E08}"/>
              </a:ext>
            </a:extLst>
          </p:cNvPr>
          <p:cNvSpPr txBox="1"/>
          <p:nvPr/>
        </p:nvSpPr>
        <p:spPr>
          <a:xfrm>
            <a:off x="1995409" y="5544206"/>
            <a:ext cx="7802200"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Released: December 2020</a:t>
            </a:r>
          </a:p>
          <a:p>
            <a:r>
              <a:rPr lang="en-US" dirty="0">
                <a:hlinkClick r:id="rId4"/>
              </a:rPr>
              <a:t>https://www.usgs.gov/core-science-systems/nli/landsat/landsat-collection-2</a:t>
            </a:r>
            <a:endParaRPr lang="en-US" dirty="0"/>
          </a:p>
          <a:p>
            <a:endParaRPr lang="en-US" dirty="0"/>
          </a:p>
        </p:txBody>
      </p:sp>
    </p:spTree>
    <p:extLst>
      <p:ext uri="{BB962C8B-B14F-4D97-AF65-F5344CB8AC3E}">
        <p14:creationId xmlns:p14="http://schemas.microsoft.com/office/powerpoint/2010/main" val="29182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863A-516F-404E-BC18-E24CDBDE92DD}"/>
              </a:ext>
            </a:extLst>
          </p:cNvPr>
          <p:cNvSpPr>
            <a:spLocks noGrp="1"/>
          </p:cNvSpPr>
          <p:nvPr>
            <p:ph type="title"/>
          </p:nvPr>
        </p:nvSpPr>
        <p:spPr/>
        <p:txBody>
          <a:bodyPr>
            <a:normAutofit/>
          </a:bodyPr>
          <a:lstStyle/>
          <a:p>
            <a:r>
              <a:rPr lang="en-US" dirty="0"/>
              <a:t>USGS Landsat Collection 2 (Level-1 &amp; Level-2)</a:t>
            </a:r>
          </a:p>
        </p:txBody>
      </p:sp>
      <p:sp>
        <p:nvSpPr>
          <p:cNvPr id="6" name="TextBox 5">
            <a:extLst>
              <a:ext uri="{FF2B5EF4-FFF2-40B4-BE49-F238E27FC236}">
                <a16:creationId xmlns:a16="http://schemas.microsoft.com/office/drawing/2014/main" id="{31F42096-E29E-4B22-8437-A1C26A02DAC4}"/>
              </a:ext>
            </a:extLst>
          </p:cNvPr>
          <p:cNvSpPr txBox="1"/>
          <p:nvPr/>
        </p:nvSpPr>
        <p:spPr>
          <a:xfrm>
            <a:off x="1995409" y="5544206"/>
            <a:ext cx="7802200"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Released: December 2020</a:t>
            </a:r>
          </a:p>
          <a:p>
            <a:r>
              <a:rPr lang="en-US" dirty="0">
                <a:hlinkClick r:id="rId2"/>
              </a:rPr>
              <a:t>https://www.usgs.gov/core-science-systems/nli/landsat/landsat-collection-2</a:t>
            </a:r>
            <a:endParaRPr lang="en-US" dirty="0"/>
          </a:p>
          <a:p>
            <a:endParaRPr lang="en-US" dirty="0"/>
          </a:p>
        </p:txBody>
      </p:sp>
      <p:pic>
        <p:nvPicPr>
          <p:cNvPr id="8" name="Picture 7" descr="Landsat C2 website">
            <a:extLst>
              <a:ext uri="{FF2B5EF4-FFF2-40B4-BE49-F238E27FC236}">
                <a16:creationId xmlns:a16="http://schemas.microsoft.com/office/drawing/2014/main" id="{9C64A410-7E47-4A92-B30D-7656C6123E12}"/>
              </a:ext>
            </a:extLst>
          </p:cNvPr>
          <p:cNvPicPr>
            <a:picLocks noChangeAspect="1"/>
          </p:cNvPicPr>
          <p:nvPr/>
        </p:nvPicPr>
        <p:blipFill>
          <a:blip r:embed="rId3"/>
          <a:stretch>
            <a:fillRect/>
          </a:stretch>
        </p:blipFill>
        <p:spPr>
          <a:xfrm>
            <a:off x="1852707" y="944380"/>
            <a:ext cx="7873551" cy="4406838"/>
          </a:xfrm>
          <a:prstGeom prst="rect">
            <a:avLst/>
          </a:prstGeom>
        </p:spPr>
      </p:pic>
    </p:spTree>
    <p:extLst>
      <p:ext uri="{BB962C8B-B14F-4D97-AF65-F5344CB8AC3E}">
        <p14:creationId xmlns:p14="http://schemas.microsoft.com/office/powerpoint/2010/main" val="2551846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EEBF-9317-4FB8-817A-D32785745D68}"/>
              </a:ext>
            </a:extLst>
          </p:cNvPr>
          <p:cNvSpPr>
            <a:spLocks noGrp="1"/>
          </p:cNvSpPr>
          <p:nvPr>
            <p:ph type="title"/>
          </p:nvPr>
        </p:nvSpPr>
        <p:spPr/>
        <p:txBody>
          <a:bodyPr>
            <a:normAutofit/>
          </a:bodyPr>
          <a:lstStyle/>
          <a:p>
            <a:pPr algn="ctr"/>
            <a:r>
              <a:rPr lang="en-US" dirty="0">
                <a:cs typeface="Arial"/>
              </a:rPr>
              <a:t>USGS Landsat Collection 2</a:t>
            </a:r>
            <a:endParaRPr lang="en-US" dirty="0"/>
          </a:p>
        </p:txBody>
      </p:sp>
      <p:sp>
        <p:nvSpPr>
          <p:cNvPr id="3" name="Content Placeholder 2">
            <a:extLst>
              <a:ext uri="{FF2B5EF4-FFF2-40B4-BE49-F238E27FC236}">
                <a16:creationId xmlns:a16="http://schemas.microsoft.com/office/drawing/2014/main" id="{0F99540C-62DB-4000-80A8-7C87771413E3}"/>
              </a:ext>
            </a:extLst>
          </p:cNvPr>
          <p:cNvSpPr>
            <a:spLocks noGrp="1"/>
          </p:cNvSpPr>
          <p:nvPr>
            <p:ph idx="1"/>
          </p:nvPr>
        </p:nvSpPr>
        <p:spPr/>
        <p:txBody>
          <a:bodyPr vert="horz" lIns="91440" tIns="45720" rIns="91440" bIns="45720" rtlCol="0" anchor="t">
            <a:normAutofit/>
          </a:bodyPr>
          <a:lstStyle/>
          <a:p>
            <a:pPr lvl="1"/>
            <a:r>
              <a:rPr lang="en-US">
                <a:latin typeface="Arial"/>
                <a:cs typeface="Arial"/>
              </a:rPr>
              <a:t>Cloud hosted, using Amazon Web Services</a:t>
            </a:r>
          </a:p>
          <a:p>
            <a:pPr lvl="1"/>
            <a:r>
              <a:rPr lang="en-US">
                <a:latin typeface="Arial"/>
                <a:cs typeface="Arial"/>
              </a:rPr>
              <a:t>Can be accessed &amp; downloaded similarly to Collection 1</a:t>
            </a:r>
          </a:p>
          <a:p>
            <a:pPr lvl="1"/>
            <a:r>
              <a:rPr lang="en-US">
                <a:latin typeface="Arial"/>
                <a:cs typeface="Arial"/>
              </a:rPr>
              <a:t>Still free to the public</a:t>
            </a:r>
          </a:p>
          <a:p>
            <a:pPr lvl="1"/>
            <a:r>
              <a:rPr lang="en-US">
                <a:latin typeface="Arial"/>
                <a:cs typeface="Arial"/>
              </a:rPr>
              <a:t>Collection 1 to be maintained in parallel for 1 year </a:t>
            </a:r>
            <a:endParaRPr lang="en-US"/>
          </a:p>
        </p:txBody>
      </p:sp>
      <p:pic>
        <p:nvPicPr>
          <p:cNvPr id="6" name="Picture 5" descr="landsat c2 timeline">
            <a:extLst>
              <a:ext uri="{FF2B5EF4-FFF2-40B4-BE49-F238E27FC236}">
                <a16:creationId xmlns:a16="http://schemas.microsoft.com/office/drawing/2014/main" id="{D687915B-D0D0-4072-9828-5DF33E67132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57745" y="2520612"/>
            <a:ext cx="4577859" cy="3887165"/>
          </a:xfrm>
          <a:prstGeom prst="rect">
            <a:avLst/>
          </a:prstGeom>
          <a:solidFill>
            <a:schemeClr val="bg1">
              <a:alpha val="65000"/>
            </a:schemeClr>
          </a:solidFill>
        </p:spPr>
      </p:pic>
      <p:pic>
        <p:nvPicPr>
          <p:cNvPr id="4" name="Picture 3" descr=" image of satellite data">
            <a:extLst>
              <a:ext uri="{FF2B5EF4-FFF2-40B4-BE49-F238E27FC236}">
                <a16:creationId xmlns:a16="http://schemas.microsoft.com/office/drawing/2014/main" id="{07856CDF-34C5-4BE6-94E9-D09881995AD9}"/>
              </a:ext>
            </a:extLst>
          </p:cNvPr>
          <p:cNvPicPr>
            <a:picLocks noChangeAspect="1"/>
          </p:cNvPicPr>
          <p:nvPr/>
        </p:nvPicPr>
        <p:blipFill>
          <a:blip r:embed="rId3"/>
          <a:stretch>
            <a:fillRect/>
          </a:stretch>
        </p:blipFill>
        <p:spPr>
          <a:xfrm>
            <a:off x="6530931" y="3262745"/>
            <a:ext cx="5220435" cy="2610219"/>
          </a:xfrm>
          <a:prstGeom prst="rect">
            <a:avLst/>
          </a:prstGeom>
        </p:spPr>
      </p:pic>
    </p:spTree>
    <p:extLst>
      <p:ext uri="{BB962C8B-B14F-4D97-AF65-F5344CB8AC3E}">
        <p14:creationId xmlns:p14="http://schemas.microsoft.com/office/powerpoint/2010/main" val="135744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863A-516F-404E-BC18-E24CDBDE92DD}"/>
              </a:ext>
            </a:extLst>
          </p:cNvPr>
          <p:cNvSpPr>
            <a:spLocks noGrp="1"/>
          </p:cNvSpPr>
          <p:nvPr>
            <p:ph type="title"/>
          </p:nvPr>
        </p:nvSpPr>
        <p:spPr/>
        <p:txBody>
          <a:bodyPr>
            <a:normAutofit/>
          </a:bodyPr>
          <a:lstStyle/>
          <a:p>
            <a:r>
              <a:rPr lang="en-US" dirty="0"/>
              <a:t>Landsat 9 (coming soon…)</a:t>
            </a:r>
          </a:p>
        </p:txBody>
      </p:sp>
      <p:pic>
        <p:nvPicPr>
          <p:cNvPr id="4" name="Content Placeholder 3" descr="L9 timeline">
            <a:extLst>
              <a:ext uri="{FF2B5EF4-FFF2-40B4-BE49-F238E27FC236}">
                <a16:creationId xmlns:a16="http://schemas.microsoft.com/office/drawing/2014/main" id="{6ABC0B3C-8A54-4392-AD42-14034AFE8631}"/>
              </a:ext>
            </a:extLst>
          </p:cNvPr>
          <p:cNvPicPr>
            <a:picLocks noGrp="1" noChangeAspect="1"/>
          </p:cNvPicPr>
          <p:nvPr>
            <p:ph sz="half" idx="1"/>
          </p:nvPr>
        </p:nvPicPr>
        <p:blipFill>
          <a:blip r:embed="rId2"/>
          <a:stretch>
            <a:fillRect/>
          </a:stretch>
        </p:blipFill>
        <p:spPr>
          <a:xfrm>
            <a:off x="0" y="824502"/>
            <a:ext cx="9093147" cy="3956317"/>
          </a:xfrm>
          <a:prstGeom prst="rect">
            <a:avLst/>
          </a:prstGeom>
        </p:spPr>
      </p:pic>
      <p:pic>
        <p:nvPicPr>
          <p:cNvPr id="11" name="Picture 10" descr="l9 launch pic">
            <a:extLst>
              <a:ext uri="{FF2B5EF4-FFF2-40B4-BE49-F238E27FC236}">
                <a16:creationId xmlns:a16="http://schemas.microsoft.com/office/drawing/2014/main" id="{D063212C-D3FC-4BFB-ADE6-2758A48005FB}"/>
              </a:ext>
            </a:extLst>
          </p:cNvPr>
          <p:cNvPicPr>
            <a:picLocks noChangeAspect="1"/>
          </p:cNvPicPr>
          <p:nvPr/>
        </p:nvPicPr>
        <p:blipFill>
          <a:blip r:embed="rId3"/>
          <a:stretch>
            <a:fillRect/>
          </a:stretch>
        </p:blipFill>
        <p:spPr>
          <a:xfrm>
            <a:off x="9377960" y="1142298"/>
            <a:ext cx="2142399" cy="1990646"/>
          </a:xfrm>
          <a:prstGeom prst="rect">
            <a:avLst/>
          </a:prstGeom>
        </p:spPr>
      </p:pic>
      <p:sp>
        <p:nvSpPr>
          <p:cNvPr id="8" name="TextBox 7">
            <a:extLst>
              <a:ext uri="{FF2B5EF4-FFF2-40B4-BE49-F238E27FC236}">
                <a16:creationId xmlns:a16="http://schemas.microsoft.com/office/drawing/2014/main" id="{E59ED6E9-EEAD-44BC-9302-4A57FE3BC560}"/>
              </a:ext>
            </a:extLst>
          </p:cNvPr>
          <p:cNvSpPr txBox="1"/>
          <p:nvPr/>
        </p:nvSpPr>
        <p:spPr>
          <a:xfrm>
            <a:off x="491764" y="4863947"/>
            <a:ext cx="4477400" cy="1169551"/>
          </a:xfrm>
          <a:prstGeom prst="rect">
            <a:avLst/>
          </a:prstGeom>
          <a:solidFill>
            <a:schemeClr val="accent3"/>
          </a:solidFill>
        </p:spPr>
        <p:style>
          <a:lnRef idx="2">
            <a:schemeClr val="dk1"/>
          </a:lnRef>
          <a:fillRef idx="1">
            <a:schemeClr val="lt1"/>
          </a:fillRef>
          <a:effectRef idx="0">
            <a:schemeClr val="dk1"/>
          </a:effectRef>
          <a:fontRef idx="minor">
            <a:schemeClr val="dk1"/>
          </a:fontRef>
        </p:style>
        <p:txBody>
          <a:bodyPr wrap="square">
            <a:spAutoFit/>
          </a:bodyPr>
          <a:lstStyle/>
          <a:p>
            <a:r>
              <a:rPr lang="en-US" sz="1400" b="1" i="0" dirty="0">
                <a:solidFill>
                  <a:schemeClr val="tx2"/>
                </a:solidFill>
                <a:effectLst/>
                <a:latin typeface="Source Sans Pro" panose="020B0503030403020204" pitchFamily="34" charset="0"/>
              </a:rPr>
              <a:t>Successful Launch</a:t>
            </a:r>
            <a:r>
              <a:rPr lang="en-US" sz="1400" b="1" dirty="0">
                <a:solidFill>
                  <a:schemeClr val="tx2"/>
                </a:solidFill>
                <a:latin typeface="Source Sans Pro" panose="020B0503030403020204" pitchFamily="34" charset="0"/>
              </a:rPr>
              <a:t>:</a:t>
            </a:r>
            <a:endParaRPr lang="en-US" sz="1400" b="1" i="0" dirty="0">
              <a:solidFill>
                <a:schemeClr val="tx2"/>
              </a:solidFill>
              <a:effectLst/>
              <a:latin typeface="Source Sans Pro" panose="020B0503030403020204" pitchFamily="34" charset="0"/>
            </a:endParaRPr>
          </a:p>
          <a:p>
            <a:r>
              <a:rPr lang="en-US" sz="1400" b="0" i="0" dirty="0">
                <a:solidFill>
                  <a:schemeClr val="tx2"/>
                </a:solidFill>
                <a:effectLst/>
                <a:latin typeface="Source Sans Pro" panose="020B0503030403020204" pitchFamily="34" charset="0"/>
              </a:rPr>
              <a:t>Landsat 9</a:t>
            </a:r>
            <a:r>
              <a:rPr lang="en-US" sz="1400" dirty="0">
                <a:solidFill>
                  <a:schemeClr val="tx2"/>
                </a:solidFill>
                <a:latin typeface="Source Sans Pro" panose="020B0503030403020204" pitchFamily="34" charset="0"/>
              </a:rPr>
              <a:t> </a:t>
            </a:r>
            <a:r>
              <a:rPr lang="en-US" sz="1400" b="0" i="0" dirty="0">
                <a:solidFill>
                  <a:schemeClr val="tx2"/>
                </a:solidFill>
                <a:effectLst/>
                <a:latin typeface="Source Sans Pro" panose="020B0503030403020204" pitchFamily="34" charset="0"/>
              </a:rPr>
              <a:t>was </a:t>
            </a:r>
            <a:r>
              <a:rPr lang="en-US" sz="1400" b="0" i="0" u="sng" dirty="0">
                <a:solidFill>
                  <a:schemeClr val="tx2"/>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launched on September 27, 2021 at 1:12PM CST</a:t>
            </a:r>
            <a:r>
              <a:rPr lang="en-US" sz="1400" b="0" i="0" dirty="0">
                <a:solidFill>
                  <a:schemeClr val="tx2"/>
                </a:solidFill>
                <a:effectLst/>
                <a:latin typeface="Source Sans Pro" panose="020B0503030403020204" pitchFamily="34" charset="0"/>
              </a:rPr>
              <a:t> from Vanden­berg Space Force Base, California. Landsat 9 carries the Opera­tional Land Imager 2 (OLI–2) and the Thermal Infrared Sensor 2 (TIRS–2).</a:t>
            </a:r>
            <a:endParaRPr lang="en-US" sz="1400" dirty="0">
              <a:solidFill>
                <a:schemeClr val="tx2"/>
              </a:solidFill>
            </a:endParaRPr>
          </a:p>
        </p:txBody>
      </p:sp>
      <p:sp>
        <p:nvSpPr>
          <p:cNvPr id="6" name="TextBox 5">
            <a:extLst>
              <a:ext uri="{FF2B5EF4-FFF2-40B4-BE49-F238E27FC236}">
                <a16:creationId xmlns:a16="http://schemas.microsoft.com/office/drawing/2014/main" id="{943CB03D-F539-475A-ADD1-793F6E45093C}"/>
              </a:ext>
            </a:extLst>
          </p:cNvPr>
          <p:cNvSpPr txBox="1"/>
          <p:nvPr/>
        </p:nvSpPr>
        <p:spPr>
          <a:xfrm>
            <a:off x="5955052" y="4863946"/>
            <a:ext cx="5724155" cy="116955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r>
              <a:rPr lang="en-US" sz="1400" b="1" i="0" dirty="0">
                <a:solidFill>
                  <a:srgbClr val="333333"/>
                </a:solidFill>
                <a:effectLst/>
                <a:latin typeface="Source Sans Pro" panose="020B0503030403020204" pitchFamily="34" charset="0"/>
              </a:rPr>
              <a:t>+100 Days (early 2022):</a:t>
            </a:r>
            <a:endParaRPr lang="en-US" sz="1400" b="0" i="0" dirty="0">
              <a:solidFill>
                <a:srgbClr val="333333"/>
              </a:solidFill>
              <a:effectLst/>
              <a:latin typeface="Source Sans Pro" panose="020B0503030403020204" pitchFamily="34" charset="0"/>
            </a:endParaRPr>
          </a:p>
          <a:p>
            <a:pPr algn="l"/>
            <a:r>
              <a:rPr lang="en-US" sz="1400" b="0" i="0" dirty="0">
                <a:solidFill>
                  <a:srgbClr val="333333"/>
                </a:solidFill>
                <a:effectLst/>
                <a:latin typeface="Source Sans Pro" panose="020B0503030403020204" pitchFamily="34" charset="0"/>
              </a:rPr>
              <a:t>After 100 days, the USGS conducts nominal science operations, maintains routine acquisitions, as well as performs ongoing Calibration/Validation of the data. Landsat 9 Level-1 data and Level 2 science products will then become available at no cost to all users through the USGS data portals.</a:t>
            </a:r>
          </a:p>
        </p:txBody>
      </p:sp>
      <p:sp>
        <p:nvSpPr>
          <p:cNvPr id="10" name="TextBox 9">
            <a:extLst>
              <a:ext uri="{FF2B5EF4-FFF2-40B4-BE49-F238E27FC236}">
                <a16:creationId xmlns:a16="http://schemas.microsoft.com/office/drawing/2014/main" id="{A0054E73-E273-4695-8834-290CFD12DEB6}"/>
              </a:ext>
            </a:extLst>
          </p:cNvPr>
          <p:cNvSpPr txBox="1"/>
          <p:nvPr/>
        </p:nvSpPr>
        <p:spPr>
          <a:xfrm>
            <a:off x="491764" y="6053460"/>
            <a:ext cx="2571231" cy="369332"/>
          </a:xfrm>
          <a:prstGeom prst="rect">
            <a:avLst/>
          </a:prstGeom>
          <a:noFill/>
        </p:spPr>
        <p:txBody>
          <a:bodyPr wrap="square">
            <a:spAutoFit/>
          </a:bodyPr>
          <a:lstStyle/>
          <a:p>
            <a:r>
              <a:rPr lang="en-US" dirty="0">
                <a:solidFill>
                  <a:srgbClr val="160AF5"/>
                </a:solidFill>
                <a:hlinkClick r:id="rId5">
                  <a:extLst>
                    <a:ext uri="{A12FA001-AC4F-418D-AE19-62706E023703}">
                      <ahyp:hlinkClr xmlns:ahyp="http://schemas.microsoft.com/office/drawing/2018/hyperlinkcolor" val="tx"/>
                    </a:ext>
                  </a:extLst>
                </a:hlinkClick>
              </a:rPr>
              <a:t>Landsat</a:t>
            </a:r>
            <a:r>
              <a:rPr lang="en-US" dirty="0">
                <a:solidFill>
                  <a:srgbClr val="009999"/>
                </a:solidFill>
                <a:hlinkClick r:id="rId5">
                  <a:extLst>
                    <a:ext uri="{A12FA001-AC4F-418D-AE19-62706E023703}">
                      <ahyp:hlinkClr xmlns:ahyp="http://schemas.microsoft.com/office/drawing/2018/hyperlinkcolor" val="tx"/>
                    </a:ext>
                  </a:extLst>
                </a:hlinkClick>
              </a:rPr>
              <a:t> </a:t>
            </a:r>
            <a:r>
              <a:rPr lang="en-US" dirty="0">
                <a:solidFill>
                  <a:srgbClr val="160AF5"/>
                </a:solidFill>
                <a:hlinkClick r:id="rId5">
                  <a:extLst>
                    <a:ext uri="{A12FA001-AC4F-418D-AE19-62706E023703}">
                      <ahyp:hlinkClr xmlns:ahyp="http://schemas.microsoft.com/office/drawing/2018/hyperlinkcolor" val="tx"/>
                    </a:ext>
                  </a:extLst>
                </a:hlinkClick>
              </a:rPr>
              <a:t>9 (usgs.gov)</a:t>
            </a:r>
            <a:endParaRPr lang="en-US" dirty="0">
              <a:solidFill>
                <a:srgbClr val="160AF5"/>
              </a:solidFill>
            </a:endParaRPr>
          </a:p>
        </p:txBody>
      </p:sp>
    </p:spTree>
    <p:extLst>
      <p:ext uri="{BB962C8B-B14F-4D97-AF65-F5344CB8AC3E}">
        <p14:creationId xmlns:p14="http://schemas.microsoft.com/office/powerpoint/2010/main" val="1671494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7B92-845C-42F9-A603-BEDCFEE1B0EA}"/>
              </a:ext>
            </a:extLst>
          </p:cNvPr>
          <p:cNvSpPr>
            <a:spLocks noGrp="1"/>
          </p:cNvSpPr>
          <p:nvPr>
            <p:ph type="title"/>
          </p:nvPr>
        </p:nvSpPr>
        <p:spPr/>
        <p:txBody>
          <a:bodyPr/>
          <a:lstStyle/>
          <a:p>
            <a:r>
              <a:rPr lang="en-US" dirty="0"/>
              <a:t>CARD4L</a:t>
            </a:r>
          </a:p>
        </p:txBody>
      </p:sp>
      <p:sp>
        <p:nvSpPr>
          <p:cNvPr id="5" name="Text Placeholder 2">
            <a:extLst>
              <a:ext uri="{FF2B5EF4-FFF2-40B4-BE49-F238E27FC236}">
                <a16:creationId xmlns:a16="http://schemas.microsoft.com/office/drawing/2014/main" id="{D826BC00-89C1-410A-8256-6FEEE763C4CB}"/>
              </a:ext>
            </a:extLst>
          </p:cNvPr>
          <p:cNvSpPr txBox="1">
            <a:spLocks/>
          </p:cNvSpPr>
          <p:nvPr/>
        </p:nvSpPr>
        <p:spPr>
          <a:xfrm>
            <a:off x="135467" y="977008"/>
            <a:ext cx="11901715" cy="1441752"/>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b="1" kern="1200">
                <a:solidFill>
                  <a:srgbClr val="002569"/>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2569"/>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002569"/>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002569"/>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256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5463" indent="0" algn="ctr">
              <a:buNone/>
            </a:pPr>
            <a:r>
              <a:rPr lang="en-US" sz="1867" i="1" dirty="0">
                <a:solidFill>
                  <a:schemeClr val="tx2">
                    <a:lumMod val="10000"/>
                  </a:schemeClr>
                </a:solidFill>
                <a:latin typeface="Helvetica" panose="020B0604020202020204" pitchFamily="34" charset="0"/>
                <a:cs typeface="Helvetica" panose="020B0604020202020204" pitchFamily="34" charset="0"/>
              </a:rPr>
              <a:t>CEOS Analysis Ready Data for Land (CARD4L) are satellite data that have been processed to a minimum set of requirements and organized into a form that allows immediate analysis with a minimum of additional user effort and interoperability both through time and with other datasets.</a:t>
            </a:r>
          </a:p>
          <a:p>
            <a:endParaRPr lang="en-US" sz="667" dirty="0">
              <a:latin typeface="Helvetica" panose="020B0604020202020204" pitchFamily="34" charset="0"/>
              <a:cs typeface="Helvetica" panose="020B0604020202020204" pitchFamily="34" charset="0"/>
            </a:endParaRPr>
          </a:p>
          <a:p>
            <a:pPr marL="135463" indent="0">
              <a:buNone/>
            </a:pPr>
            <a:r>
              <a:rPr lang="en-US" sz="1600" dirty="0">
                <a:latin typeface="Helvetica" panose="020B0604020202020204" pitchFamily="34" charset="0"/>
                <a:cs typeface="Helvetica" panose="020B0604020202020204" pitchFamily="34" charset="0"/>
              </a:rPr>
              <a:t>CARD4L offers numerous benefits for data producers, data distributors, and data users. More info: </a:t>
            </a:r>
            <a:r>
              <a:rPr lang="en-US" sz="1600" dirty="0">
                <a:latin typeface="Helvetica" panose="020B0604020202020204" pitchFamily="34" charset="0"/>
                <a:cs typeface="Helvetica" panose="020B0604020202020204" pitchFamily="34" charset="0"/>
                <a:hlinkClick r:id="rId2"/>
              </a:rPr>
              <a:t>http://ceos.org/ard/</a:t>
            </a:r>
            <a:endParaRPr lang="en-US" sz="1600" dirty="0">
              <a:latin typeface="Helvetica" panose="020B0604020202020204" pitchFamily="34" charset="0"/>
              <a:cs typeface="Helvetica" panose="020B0604020202020204" pitchFamily="34" charset="0"/>
            </a:endParaRPr>
          </a:p>
        </p:txBody>
      </p:sp>
      <p:graphicFrame>
        <p:nvGraphicFramePr>
          <p:cNvPr id="6" name="Google Shape;110;p16">
            <a:extLst>
              <a:ext uri="{FF2B5EF4-FFF2-40B4-BE49-F238E27FC236}">
                <a16:creationId xmlns:a16="http://schemas.microsoft.com/office/drawing/2014/main" id="{17BFC47E-D70B-453D-99EA-1201A09218A9}"/>
              </a:ext>
            </a:extLst>
          </p:cNvPr>
          <p:cNvGraphicFramePr/>
          <p:nvPr>
            <p:extLst>
              <p:ext uri="{D42A27DB-BD31-4B8C-83A1-F6EECF244321}">
                <p14:modId xmlns:p14="http://schemas.microsoft.com/office/powerpoint/2010/main" val="3508132446"/>
              </p:ext>
            </p:extLst>
          </p:nvPr>
        </p:nvGraphicFramePr>
        <p:xfrm>
          <a:off x="275812" y="2437547"/>
          <a:ext cx="5124672" cy="1277075"/>
        </p:xfrm>
        <a:graphic>
          <a:graphicData uri="http://schemas.openxmlformats.org/drawingml/2006/table">
            <a:tbl>
              <a:tblPr firstRow="1">
                <a:noFill/>
              </a:tblPr>
              <a:tblGrid>
                <a:gridCol w="1708224">
                  <a:extLst>
                    <a:ext uri="{9D8B030D-6E8A-4147-A177-3AD203B41FA5}">
                      <a16:colId xmlns:a16="http://schemas.microsoft.com/office/drawing/2014/main" val="20000"/>
                    </a:ext>
                  </a:extLst>
                </a:gridCol>
                <a:gridCol w="1708224">
                  <a:extLst>
                    <a:ext uri="{9D8B030D-6E8A-4147-A177-3AD203B41FA5}">
                      <a16:colId xmlns:a16="http://schemas.microsoft.com/office/drawing/2014/main" val="20001"/>
                    </a:ext>
                  </a:extLst>
                </a:gridCol>
                <a:gridCol w="1708224">
                  <a:extLst>
                    <a:ext uri="{9D8B030D-6E8A-4147-A177-3AD203B41FA5}">
                      <a16:colId xmlns:a16="http://schemas.microsoft.com/office/drawing/2014/main" val="20002"/>
                    </a:ext>
                  </a:extLst>
                </a:gridCol>
              </a:tblGrid>
              <a:tr h="1277075">
                <a:tc>
                  <a:txBody>
                    <a:bodyPr/>
                    <a:lstStyle/>
                    <a:p>
                      <a:pPr marL="0" marR="0" lvl="0" indent="0" algn="l" rtl="0">
                        <a:spcBef>
                          <a:spcPts val="0"/>
                        </a:spcBef>
                        <a:spcAft>
                          <a:spcPts val="0"/>
                        </a:spcAft>
                        <a:buClr>
                          <a:srgbClr val="002569"/>
                        </a:buClr>
                        <a:buSzPts val="1200"/>
                        <a:buFont typeface="Avenir"/>
                        <a:buNone/>
                      </a:pPr>
                      <a:r>
                        <a:rPr lang="en-US" sz="1100" u="sng" strike="noStrike" cap="none" dirty="0">
                          <a:solidFill>
                            <a:srgbClr val="002569"/>
                          </a:solidFill>
                          <a:latin typeface="Helvetica" panose="020B0604020202020204" pitchFamily="34" charset="0"/>
                          <a:cs typeface="Helvetica" panose="020B0604020202020204" pitchFamily="34" charset="0"/>
                        </a:rPr>
                        <a:t>Data Producers</a:t>
                      </a:r>
                      <a:endParaRPr sz="1100" u="sng"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Increase Uptake</a:t>
                      </a:r>
                      <a:endParaRPr sz="1100" u="none"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Increase Impact</a:t>
                      </a:r>
                      <a:endParaRPr sz="1100" u="none"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Stay Relevant</a:t>
                      </a:r>
                      <a:endParaRPr sz="1100" u="none"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Increase Efficiency</a:t>
                      </a:r>
                      <a:endParaRPr sz="1100" u="none"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Enable Interoperability</a:t>
                      </a:r>
                      <a:endParaRPr sz="1100" u="none" strike="noStrike" cap="none" dirty="0">
                        <a:solidFill>
                          <a:srgbClr val="002569"/>
                        </a:solidFill>
                        <a:latin typeface="Helvetica" panose="020B0604020202020204" pitchFamily="34" charset="0"/>
                        <a:cs typeface="Helvetica" panose="020B0604020202020204" pitchFamily="34" charset="0"/>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2569"/>
                        </a:buClr>
                        <a:buSzPts val="1200"/>
                        <a:buFont typeface="Avenir"/>
                        <a:buNone/>
                      </a:pPr>
                      <a:endParaRPr lang="en-US" sz="1100" u="sng"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endParaRPr lang="en-US" sz="1100" u="sng"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sng" strike="noStrike" cap="none" dirty="0">
                          <a:solidFill>
                            <a:srgbClr val="002569"/>
                          </a:solidFill>
                          <a:latin typeface="Helvetica" panose="020B0604020202020204" pitchFamily="34" charset="0"/>
                          <a:cs typeface="Helvetica" panose="020B0604020202020204" pitchFamily="34" charset="0"/>
                        </a:rPr>
                        <a:t>Data Distributors</a:t>
                      </a:r>
                      <a:endParaRPr sz="1100" u="sng"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Platform Appeal</a:t>
                      </a:r>
                      <a:endParaRPr sz="1100" u="none"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Consistent, High-</a:t>
                      </a: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   Quality Data Sets</a:t>
                      </a:r>
                      <a:endParaRPr sz="1100" u="none" strike="noStrike" cap="none" dirty="0">
                        <a:solidFill>
                          <a:srgbClr val="002569"/>
                        </a:solidFill>
                        <a:latin typeface="Helvetica" panose="020B0604020202020204" pitchFamily="34" charset="0"/>
                        <a:cs typeface="Helvetica" panose="020B0604020202020204" pitchFamily="34" charset="0"/>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spcBef>
                          <a:spcPts val="0"/>
                        </a:spcBef>
                        <a:spcAft>
                          <a:spcPts val="0"/>
                        </a:spcAft>
                        <a:buClr>
                          <a:srgbClr val="002569"/>
                        </a:buClr>
                        <a:buSzPts val="1200"/>
                        <a:buFont typeface="Avenir"/>
                        <a:buNone/>
                      </a:pPr>
                      <a:r>
                        <a:rPr lang="en-US" sz="1100" u="sng" strike="noStrike" cap="none" dirty="0">
                          <a:solidFill>
                            <a:srgbClr val="002569"/>
                          </a:solidFill>
                          <a:latin typeface="Helvetica" panose="020B0604020202020204" pitchFamily="34" charset="0"/>
                          <a:cs typeface="Helvetica" panose="020B0604020202020204" pitchFamily="34" charset="0"/>
                        </a:rPr>
                        <a:t>Data Users</a:t>
                      </a:r>
                      <a:endParaRPr sz="1100" u="sng"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Save Time and Effort</a:t>
                      </a:r>
                      <a:endParaRPr sz="1100" u="none"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Capitalize on Experts</a:t>
                      </a:r>
                      <a:endParaRPr sz="1100" u="none"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Minimize Costs</a:t>
                      </a:r>
                      <a:endParaRPr sz="1100" u="none" strike="noStrike" cap="none" dirty="0">
                        <a:solidFill>
                          <a:srgbClr val="002569"/>
                        </a:solidFill>
                        <a:latin typeface="Helvetica" panose="020B0604020202020204" pitchFamily="34" charset="0"/>
                        <a:cs typeface="Helvetica" panose="020B0604020202020204" pitchFamily="34" charset="0"/>
                      </a:endParaRP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Consistent, High-</a:t>
                      </a:r>
                    </a:p>
                    <a:p>
                      <a:pPr marL="0" marR="0" lvl="0" indent="0" algn="l" rtl="0">
                        <a:spcBef>
                          <a:spcPts val="0"/>
                        </a:spcBef>
                        <a:spcAft>
                          <a:spcPts val="0"/>
                        </a:spcAft>
                        <a:buClr>
                          <a:srgbClr val="002569"/>
                        </a:buClr>
                        <a:buSzPts val="1200"/>
                        <a:buFont typeface="Avenir"/>
                        <a:buNone/>
                      </a:pPr>
                      <a:r>
                        <a:rPr lang="en-US" sz="1100" u="none" strike="noStrike" cap="none" dirty="0">
                          <a:solidFill>
                            <a:srgbClr val="002569"/>
                          </a:solidFill>
                          <a:latin typeface="Helvetica" panose="020B0604020202020204" pitchFamily="34" charset="0"/>
                          <a:cs typeface="Helvetica" panose="020B0604020202020204" pitchFamily="34" charset="0"/>
                        </a:rPr>
                        <a:t>   Quality Data Sets</a:t>
                      </a:r>
                      <a:endParaRPr sz="1100" u="none" strike="noStrike" cap="none" dirty="0">
                        <a:solidFill>
                          <a:srgbClr val="002569"/>
                        </a:solidFill>
                        <a:latin typeface="Helvetica" panose="020B0604020202020204" pitchFamily="34" charset="0"/>
                        <a:cs typeface="Helvetica" panose="020B0604020202020204" pitchFamily="34" charset="0"/>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7" name="Google Shape;112;p16" descr="CARD4L description">
            <a:extLst>
              <a:ext uri="{FF2B5EF4-FFF2-40B4-BE49-F238E27FC236}">
                <a16:creationId xmlns:a16="http://schemas.microsoft.com/office/drawing/2014/main" id="{EDD5DC45-C581-434D-91E9-C0E468332748}"/>
              </a:ext>
            </a:extLst>
          </p:cNvPr>
          <p:cNvPicPr preferRelativeResize="0">
            <a:picLocks noChangeAspect="1"/>
          </p:cNvPicPr>
          <p:nvPr/>
        </p:nvPicPr>
        <p:blipFill rotWithShape="1">
          <a:blip r:embed="rId3">
            <a:alphaModFix/>
            <a:extLst>
              <a:ext uri="{28A0092B-C50C-407E-A947-70E740481C1C}">
                <a14:useLocalDpi xmlns:a14="http://schemas.microsoft.com/office/drawing/2010/main"/>
              </a:ext>
            </a:extLst>
          </a:blip>
          <a:srcRect/>
          <a:stretch/>
        </p:blipFill>
        <p:spPr>
          <a:xfrm>
            <a:off x="380023" y="3611442"/>
            <a:ext cx="5096100" cy="2552436"/>
          </a:xfrm>
          <a:prstGeom prst="rect">
            <a:avLst/>
          </a:prstGeom>
          <a:noFill/>
          <a:ln>
            <a:noFill/>
          </a:ln>
        </p:spPr>
      </p:pic>
      <p:pic>
        <p:nvPicPr>
          <p:cNvPr id="9" name="Google Shape;113;p16" descr="CEOS ARD overview">
            <a:extLst>
              <a:ext uri="{FF2B5EF4-FFF2-40B4-BE49-F238E27FC236}">
                <a16:creationId xmlns:a16="http://schemas.microsoft.com/office/drawing/2014/main" id="{67E0216E-C8AB-4FED-86ED-9B5BF84F460E}"/>
              </a:ext>
            </a:extLst>
          </p:cNvPr>
          <p:cNvPicPr preferRelativeResize="0">
            <a:picLocks noChangeAspect="1"/>
          </p:cNvPicPr>
          <p:nvPr/>
        </p:nvPicPr>
        <p:blipFill rotWithShape="1">
          <a:blip r:embed="rId4">
            <a:alphaModFix/>
            <a:extLst>
              <a:ext uri="{28A0092B-C50C-407E-A947-70E740481C1C}">
                <a14:useLocalDpi xmlns:a14="http://schemas.microsoft.com/office/drawing/2010/main"/>
              </a:ext>
            </a:extLst>
          </a:blip>
          <a:srcRect/>
          <a:stretch/>
        </p:blipFill>
        <p:spPr>
          <a:xfrm>
            <a:off x="6571786" y="2612720"/>
            <a:ext cx="4839652" cy="3551159"/>
          </a:xfrm>
          <a:prstGeom prst="rect">
            <a:avLst/>
          </a:prstGeom>
          <a:noFill/>
          <a:ln>
            <a:noFill/>
          </a:ln>
        </p:spPr>
      </p:pic>
    </p:spTree>
    <p:extLst>
      <p:ext uri="{BB962C8B-B14F-4D97-AF65-F5344CB8AC3E}">
        <p14:creationId xmlns:p14="http://schemas.microsoft.com/office/powerpoint/2010/main" val="370250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85" y="177800"/>
            <a:ext cx="11976715" cy="663575"/>
          </a:xfrm>
        </p:spPr>
        <p:txBody>
          <a:bodyPr>
            <a:normAutofit fontScale="90000"/>
          </a:bodyPr>
          <a:lstStyle/>
          <a:p>
            <a:pPr>
              <a:tabLst>
                <a:tab pos="11777663" algn="r"/>
              </a:tabLst>
            </a:pPr>
            <a:r>
              <a:rPr lang="en-AU" dirty="0"/>
              <a:t>CARD4L Framework</a:t>
            </a:r>
            <a:br>
              <a:rPr lang="en-US" dirty="0">
                <a:solidFill>
                  <a:srgbClr val="FF0000"/>
                </a:solidFill>
                <a:highlight>
                  <a:srgbClr val="FFFF00"/>
                </a:highlight>
              </a:rPr>
            </a:br>
            <a:r>
              <a:rPr lang="en-AU" sz="2000" dirty="0">
                <a:hlinkClick r:id="rId2"/>
              </a:rPr>
              <a:t>http://ceos.org/ard/</a:t>
            </a:r>
            <a:endParaRPr lang="en-AU" sz="2000" dirty="0"/>
          </a:p>
        </p:txBody>
      </p:sp>
      <p:sp>
        <p:nvSpPr>
          <p:cNvPr id="7" name="TextBox 6"/>
          <p:cNvSpPr txBox="1"/>
          <p:nvPr/>
        </p:nvSpPr>
        <p:spPr>
          <a:xfrm>
            <a:off x="653669" y="1339084"/>
            <a:ext cx="218772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fontAlgn="auto" latinLnBrk="1" hangingPunct="0">
              <a:spcBef>
                <a:spcPts val="0"/>
              </a:spcBef>
              <a:spcAft>
                <a:spcPts val="0"/>
              </a:spcAft>
            </a:pPr>
            <a:r>
              <a:rPr lang="en-AU" b="1" dirty="0"/>
              <a:t>CARD4L Definition</a:t>
            </a:r>
          </a:p>
        </p:txBody>
      </p:sp>
      <p:cxnSp>
        <p:nvCxnSpPr>
          <p:cNvPr id="6" name="Straight Arrow Connector 5">
            <a:extLst>
              <a:ext uri="{C183D7F6-B498-43B3-948B-1728B52AA6E4}">
                <adec:decorative xmlns:adec="http://schemas.microsoft.com/office/drawing/2017/decorative" val="1"/>
              </a:ext>
            </a:extLst>
          </p:cNvPr>
          <p:cNvCxnSpPr>
            <a:cxnSpLocks/>
            <a:stCxn id="7" idx="3"/>
          </p:cNvCxnSpPr>
          <p:nvPr/>
        </p:nvCxnSpPr>
        <p:spPr>
          <a:xfrm flipV="1">
            <a:off x="2841391" y="1333144"/>
            <a:ext cx="5559125" cy="190605"/>
          </a:xfrm>
          <a:prstGeom prst="straightConnector1">
            <a:avLst/>
          </a:prstGeom>
          <a:noFill/>
          <a:ln w="25400" cap="flat">
            <a:solidFill>
              <a:srgbClr val="FF9A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9" name="TextBox 8"/>
          <p:cNvSpPr txBox="1"/>
          <p:nvPr/>
        </p:nvSpPr>
        <p:spPr>
          <a:xfrm>
            <a:off x="672047" y="1758777"/>
            <a:ext cx="5070727" cy="21544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fontAlgn="auto" latinLnBrk="1" hangingPunct="0">
              <a:spcBef>
                <a:spcPts val="0"/>
              </a:spcBef>
              <a:spcAft>
                <a:spcPts val="0"/>
              </a:spcAft>
            </a:pPr>
            <a:r>
              <a:rPr lang="en-AU" b="1" dirty="0"/>
              <a:t>Product Family Specifications (PFS)</a:t>
            </a:r>
          </a:p>
          <a:p>
            <a:pPr marL="111125" indent="-111125" defTabSz="457200" fontAlgn="auto" latinLnBrk="1" hangingPunct="0">
              <a:spcBef>
                <a:spcPts val="0"/>
              </a:spcBef>
              <a:spcAft>
                <a:spcPts val="0"/>
              </a:spcAft>
              <a:buFont typeface="Arial" panose="020B0604020202020204" pitchFamily="34" charset="0"/>
              <a:buChar char="•"/>
            </a:pPr>
            <a:r>
              <a:rPr lang="en-US" sz="1400" dirty="0"/>
              <a:t>Surface Reflectance (CARD4L-SR), v5.0</a:t>
            </a:r>
          </a:p>
          <a:p>
            <a:pPr marL="111125" indent="-111125" defTabSz="457200" fontAlgn="auto" latinLnBrk="1" hangingPunct="0">
              <a:spcBef>
                <a:spcPts val="0"/>
              </a:spcBef>
              <a:spcAft>
                <a:spcPts val="0"/>
              </a:spcAft>
              <a:buFont typeface="Arial" panose="020B0604020202020204" pitchFamily="34" charset="0"/>
              <a:buChar char="•"/>
            </a:pPr>
            <a:r>
              <a:rPr lang="en-US" sz="1400" dirty="0"/>
              <a:t>Surface Temperature (CARD4L-ST), v5.0</a:t>
            </a:r>
          </a:p>
          <a:p>
            <a:pPr marL="111125" indent="-111125" defTabSz="457200" fontAlgn="auto" latinLnBrk="1" hangingPunct="0">
              <a:spcBef>
                <a:spcPts val="0"/>
              </a:spcBef>
              <a:spcAft>
                <a:spcPts val="0"/>
              </a:spcAft>
              <a:buFont typeface="Arial" panose="020B0604020202020204" pitchFamily="34" charset="0"/>
              <a:buChar char="•"/>
            </a:pPr>
            <a:r>
              <a:rPr lang="en-US" sz="1400" dirty="0"/>
              <a:t>Normalized Radar Backscatter (CARD4L-NRB), v5.0</a:t>
            </a:r>
          </a:p>
          <a:p>
            <a:pPr marL="111125" indent="-111125" defTabSz="457200" fontAlgn="auto" latinLnBrk="1" hangingPunct="0">
              <a:spcBef>
                <a:spcPts val="0"/>
              </a:spcBef>
              <a:spcAft>
                <a:spcPts val="0"/>
              </a:spcAft>
              <a:buFont typeface="Arial" panose="020B0604020202020204" pitchFamily="34" charset="0"/>
              <a:buChar char="•"/>
            </a:pPr>
            <a:r>
              <a:rPr lang="en-US" sz="1400" dirty="0"/>
              <a:t>Polarimetric Radar (CARD4L-POL), v5.0</a:t>
            </a:r>
          </a:p>
          <a:p>
            <a:pPr marL="111125" indent="-111125" defTabSz="457200" fontAlgn="auto" latinLnBrk="1" hangingPunct="0">
              <a:spcBef>
                <a:spcPts val="0"/>
              </a:spcBef>
              <a:spcAft>
                <a:spcPts val="0"/>
              </a:spcAft>
              <a:buFont typeface="Arial" panose="020B0604020202020204" pitchFamily="34" charset="0"/>
              <a:buChar char="•"/>
            </a:pPr>
            <a:endParaRPr lang="en-US" sz="400" dirty="0"/>
          </a:p>
          <a:p>
            <a:pPr defTabSz="457200" fontAlgn="auto" latinLnBrk="1" hangingPunct="0">
              <a:spcBef>
                <a:spcPts val="0"/>
              </a:spcBef>
              <a:spcAft>
                <a:spcPts val="0"/>
              </a:spcAft>
            </a:pPr>
            <a:r>
              <a:rPr lang="en-US" sz="1400" dirty="0">
                <a:solidFill>
                  <a:schemeClr val="accent1">
                    <a:lumMod val="50000"/>
                  </a:schemeClr>
                </a:solidFill>
              </a:rPr>
              <a:t>* Aquatic Reflectance (CARD4L-AR) is in-work</a:t>
            </a:r>
          </a:p>
          <a:p>
            <a:pPr defTabSz="457200" fontAlgn="auto" latinLnBrk="1" hangingPunct="0">
              <a:spcBef>
                <a:spcPts val="0"/>
              </a:spcBef>
              <a:spcAft>
                <a:spcPts val="0"/>
              </a:spcAft>
            </a:pPr>
            <a:r>
              <a:rPr lang="en-US" sz="1400" dirty="0">
                <a:solidFill>
                  <a:schemeClr val="accent1">
                    <a:lumMod val="50000"/>
                  </a:schemeClr>
                </a:solidFill>
              </a:rPr>
              <a:t>* Nighttime Light Surface Radiance (CARD4L-NLSR) is in-work</a:t>
            </a:r>
          </a:p>
          <a:p>
            <a:pPr defTabSz="457200" fontAlgn="auto" latinLnBrk="1" hangingPunct="0">
              <a:spcBef>
                <a:spcPts val="0"/>
              </a:spcBef>
              <a:spcAft>
                <a:spcPts val="0"/>
              </a:spcAft>
            </a:pPr>
            <a:r>
              <a:rPr lang="en-US" sz="1400" dirty="0">
                <a:solidFill>
                  <a:schemeClr val="accent1">
                    <a:lumMod val="50000"/>
                  </a:schemeClr>
                </a:solidFill>
              </a:rPr>
              <a:t>* Additional Radar PFSs are under consideration</a:t>
            </a:r>
          </a:p>
          <a:p>
            <a:pPr defTabSz="457200" fontAlgn="auto" latinLnBrk="1" hangingPunct="0">
              <a:spcBef>
                <a:spcPts val="0"/>
              </a:spcBef>
              <a:spcAft>
                <a:spcPts val="0"/>
              </a:spcAft>
            </a:pPr>
            <a:r>
              <a:rPr lang="en-US" sz="1400" dirty="0">
                <a:solidFill>
                  <a:schemeClr val="accent1">
                    <a:lumMod val="50000"/>
                  </a:schemeClr>
                </a:solidFill>
              </a:rPr>
              <a:t>* Additional LiDAR PFS is under consideration</a:t>
            </a:r>
          </a:p>
        </p:txBody>
      </p:sp>
      <p:cxnSp>
        <p:nvCxnSpPr>
          <p:cNvPr id="8" name="Straight Arrow Connector 7">
            <a:extLst>
              <a:ext uri="{C183D7F6-B498-43B3-948B-1728B52AA6E4}">
                <adec:decorative xmlns:adec="http://schemas.microsoft.com/office/drawing/2017/decorative" val="1"/>
              </a:ext>
            </a:extLst>
          </p:cNvPr>
          <p:cNvCxnSpPr>
            <a:cxnSpLocks/>
            <a:stCxn id="9" idx="3"/>
          </p:cNvCxnSpPr>
          <p:nvPr/>
        </p:nvCxnSpPr>
        <p:spPr>
          <a:xfrm>
            <a:off x="5742774" y="2835994"/>
            <a:ext cx="2204815" cy="116951"/>
          </a:xfrm>
          <a:prstGeom prst="straightConnector1">
            <a:avLst/>
          </a:prstGeom>
          <a:noFill/>
          <a:ln w="25400" cap="flat">
            <a:solidFill>
              <a:srgbClr val="FF9A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1" name="TextBox 10"/>
          <p:cNvSpPr txBox="1"/>
          <p:nvPr/>
        </p:nvSpPr>
        <p:spPr>
          <a:xfrm>
            <a:off x="695344" y="3987814"/>
            <a:ext cx="403210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fontAlgn="auto" latinLnBrk="1" hangingPunct="0">
              <a:spcBef>
                <a:spcPts val="0"/>
              </a:spcBef>
              <a:spcAft>
                <a:spcPts val="0"/>
              </a:spcAft>
            </a:pPr>
            <a:r>
              <a:rPr lang="en-AU" b="1" dirty="0"/>
              <a:t>Providers self-assess how well their products meet the specifications</a:t>
            </a:r>
          </a:p>
        </p:txBody>
      </p:sp>
      <p:cxnSp>
        <p:nvCxnSpPr>
          <p:cNvPr id="10" name="Straight Arrow Connector 9">
            <a:extLst>
              <a:ext uri="{C183D7F6-B498-43B3-948B-1728B52AA6E4}">
                <adec:decorative xmlns:adec="http://schemas.microsoft.com/office/drawing/2017/decorative" val="1"/>
              </a:ext>
            </a:extLst>
          </p:cNvPr>
          <p:cNvCxnSpPr>
            <a:cxnSpLocks/>
            <a:stCxn id="11" idx="3"/>
          </p:cNvCxnSpPr>
          <p:nvPr/>
        </p:nvCxnSpPr>
        <p:spPr>
          <a:xfrm>
            <a:off x="4727448" y="4310979"/>
            <a:ext cx="3220141" cy="116951"/>
          </a:xfrm>
          <a:prstGeom prst="straightConnector1">
            <a:avLst/>
          </a:prstGeom>
          <a:noFill/>
          <a:ln w="25400" cap="flat">
            <a:solidFill>
              <a:srgbClr val="FF9A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3" name="TextBox 12"/>
          <p:cNvSpPr txBox="1"/>
          <p:nvPr/>
        </p:nvSpPr>
        <p:spPr>
          <a:xfrm>
            <a:off x="686654" y="4736675"/>
            <a:ext cx="408651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fontAlgn="auto" latinLnBrk="1" hangingPunct="0">
              <a:spcBef>
                <a:spcPts val="0"/>
              </a:spcBef>
              <a:spcAft>
                <a:spcPts val="0"/>
              </a:spcAft>
            </a:pPr>
            <a:r>
              <a:rPr lang="en-AU" b="1" dirty="0"/>
              <a:t>Providers submit self-assessment to CEOS WGCV for peer review</a:t>
            </a:r>
          </a:p>
        </p:txBody>
      </p:sp>
      <p:cxnSp>
        <p:nvCxnSpPr>
          <p:cNvPr id="12" name="Straight Arrow Connector 11">
            <a:extLst>
              <a:ext uri="{C183D7F6-B498-43B3-948B-1728B52AA6E4}">
                <adec:decorative xmlns:adec="http://schemas.microsoft.com/office/drawing/2017/decorative" val="1"/>
              </a:ext>
            </a:extLst>
          </p:cNvPr>
          <p:cNvCxnSpPr>
            <a:cxnSpLocks/>
            <a:stCxn id="13" idx="3"/>
          </p:cNvCxnSpPr>
          <p:nvPr/>
        </p:nvCxnSpPr>
        <p:spPr>
          <a:xfrm>
            <a:off x="4773168" y="5059840"/>
            <a:ext cx="3020596" cy="153095"/>
          </a:xfrm>
          <a:prstGeom prst="straightConnector1">
            <a:avLst/>
          </a:prstGeom>
          <a:noFill/>
          <a:ln w="25400" cap="flat">
            <a:solidFill>
              <a:srgbClr val="FF9A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5" name="TextBox 14"/>
          <p:cNvSpPr txBox="1"/>
          <p:nvPr/>
        </p:nvSpPr>
        <p:spPr>
          <a:xfrm>
            <a:off x="713489" y="5569075"/>
            <a:ext cx="322176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fontAlgn="auto" latinLnBrk="1" hangingPunct="0">
              <a:spcBef>
                <a:spcPts val="0"/>
              </a:spcBef>
              <a:spcAft>
                <a:spcPts val="0"/>
              </a:spcAft>
            </a:pPr>
            <a:r>
              <a:rPr lang="en-AU" b="1" dirty="0"/>
              <a:t>CARD4L-compliant stamp!   </a:t>
            </a:r>
          </a:p>
        </p:txBody>
      </p:sp>
      <p:cxnSp>
        <p:nvCxnSpPr>
          <p:cNvPr id="14" name="Straight Arrow Connector 13">
            <a:extLst>
              <a:ext uri="{C183D7F6-B498-43B3-948B-1728B52AA6E4}">
                <adec:decorative xmlns:adec="http://schemas.microsoft.com/office/drawing/2017/decorative" val="1"/>
              </a:ext>
            </a:extLst>
          </p:cNvPr>
          <p:cNvCxnSpPr>
            <a:cxnSpLocks/>
            <a:stCxn id="15" idx="3"/>
          </p:cNvCxnSpPr>
          <p:nvPr/>
        </p:nvCxnSpPr>
        <p:spPr>
          <a:xfrm>
            <a:off x="3935253" y="5753740"/>
            <a:ext cx="3867057" cy="0"/>
          </a:xfrm>
          <a:prstGeom prst="straightConnector1">
            <a:avLst/>
          </a:prstGeom>
          <a:noFill/>
          <a:ln w="25400" cap="flat">
            <a:solidFill>
              <a:srgbClr val="FF9A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3" name="Picture 2" descr="CARD4L graphic">
            <a:extLst>
              <a:ext uri="{FF2B5EF4-FFF2-40B4-BE49-F238E27FC236}">
                <a16:creationId xmlns:a16="http://schemas.microsoft.com/office/drawing/2014/main" id="{A4D2128A-274A-4F97-BBD9-5F0CB267580D}"/>
              </a:ext>
            </a:extLst>
          </p:cNvPr>
          <p:cNvPicPr>
            <a:picLocks noChangeAspect="1"/>
          </p:cNvPicPr>
          <p:nvPr/>
        </p:nvPicPr>
        <p:blipFill>
          <a:blip r:embed="rId3"/>
          <a:stretch>
            <a:fillRect/>
          </a:stretch>
        </p:blipFill>
        <p:spPr>
          <a:xfrm>
            <a:off x="7751042" y="1022014"/>
            <a:ext cx="2222630" cy="4916391"/>
          </a:xfrm>
          <a:prstGeom prst="rect">
            <a:avLst/>
          </a:prstGeom>
          <a:noFill/>
        </p:spPr>
      </p:pic>
      <p:pic>
        <p:nvPicPr>
          <p:cNvPr id="16" name="Google Shape;120;p13" descr="CEOS ARD logo">
            <a:extLst>
              <a:ext uri="{FF2B5EF4-FFF2-40B4-BE49-F238E27FC236}">
                <a16:creationId xmlns:a16="http://schemas.microsoft.com/office/drawing/2014/main" id="{C5297A8D-AE52-49FF-A5C7-4C4C8B6D3691}"/>
              </a:ext>
            </a:extLst>
          </p:cNvPr>
          <p:cNvPicPr preferRelativeResize="0">
            <a:picLocks noChangeAspect="1"/>
          </p:cNvPicPr>
          <p:nvPr/>
        </p:nvPicPr>
        <p:blipFill>
          <a:blip r:embed="rId4">
            <a:alphaModFix/>
          </a:blip>
          <a:stretch>
            <a:fillRect/>
          </a:stretch>
        </p:blipFill>
        <p:spPr>
          <a:xfrm>
            <a:off x="10266066" y="4736675"/>
            <a:ext cx="1808038" cy="1509189"/>
          </a:xfrm>
          <a:prstGeom prst="rect">
            <a:avLst/>
          </a:prstGeom>
          <a:noFill/>
          <a:ln>
            <a:noFill/>
          </a:ln>
        </p:spPr>
      </p:pic>
    </p:spTree>
    <p:extLst>
      <p:ext uri="{BB962C8B-B14F-4D97-AF65-F5344CB8AC3E}">
        <p14:creationId xmlns:p14="http://schemas.microsoft.com/office/powerpoint/2010/main" val="17415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2119-2DE1-49F1-921D-DEBBB0D01EE7}"/>
              </a:ext>
            </a:extLst>
          </p:cNvPr>
          <p:cNvSpPr>
            <a:spLocks noGrp="1"/>
          </p:cNvSpPr>
          <p:nvPr>
            <p:ph type="title"/>
          </p:nvPr>
        </p:nvSpPr>
        <p:spPr/>
        <p:txBody>
          <a:bodyPr/>
          <a:lstStyle/>
          <a:p>
            <a:r>
              <a:rPr lang="en-US" dirty="0"/>
              <a:t>CARD4L</a:t>
            </a:r>
            <a:br>
              <a:rPr lang="en-US" dirty="0"/>
            </a:br>
            <a:r>
              <a:rPr lang="en-US" sz="2000" dirty="0"/>
              <a:t>Product Family Specification (PFS) Structure</a:t>
            </a:r>
          </a:p>
        </p:txBody>
      </p:sp>
      <p:sp>
        <p:nvSpPr>
          <p:cNvPr id="3" name="Text Placeholder 2">
            <a:extLst>
              <a:ext uri="{FF2B5EF4-FFF2-40B4-BE49-F238E27FC236}">
                <a16:creationId xmlns:a16="http://schemas.microsoft.com/office/drawing/2014/main" id="{D5EEE77D-A23B-4A2C-9770-28633BBBD680}"/>
              </a:ext>
            </a:extLst>
          </p:cNvPr>
          <p:cNvSpPr>
            <a:spLocks noGrp="1"/>
          </p:cNvSpPr>
          <p:nvPr>
            <p:ph type="body" idx="1"/>
          </p:nvPr>
        </p:nvSpPr>
        <p:spPr/>
        <p:txBody>
          <a:bodyPr/>
          <a:lstStyle/>
          <a:p>
            <a:r>
              <a:rPr lang="en-US" dirty="0"/>
              <a:t>2 Requirement Levels</a:t>
            </a:r>
          </a:p>
          <a:p>
            <a:pPr lvl="1"/>
            <a:r>
              <a:rPr lang="en-US" dirty="0"/>
              <a:t>Threshold – Minimum requirements that must be met for CARD4L-compliance</a:t>
            </a:r>
          </a:p>
          <a:p>
            <a:pPr lvl="1"/>
            <a:r>
              <a:rPr lang="en-US" dirty="0"/>
              <a:t>Target – Desired requirements to be met for greater interoperability</a:t>
            </a:r>
          </a:p>
          <a:p>
            <a:pPr lvl="1"/>
            <a:r>
              <a:rPr lang="en-US" dirty="0"/>
              <a:t>Note: Over time, Target specifications may evolve to become Threshold requirements (thru annual review process)</a:t>
            </a:r>
          </a:p>
          <a:p>
            <a:endParaRPr lang="en-US" sz="1000" dirty="0"/>
          </a:p>
          <a:p>
            <a:r>
              <a:rPr lang="en-US" dirty="0"/>
              <a:t>4 Categories/Sections</a:t>
            </a:r>
          </a:p>
          <a:p>
            <a:pPr lvl="1"/>
            <a:r>
              <a:rPr lang="en-US" dirty="0"/>
              <a:t>General Metadata</a:t>
            </a:r>
          </a:p>
          <a:p>
            <a:pPr lvl="1"/>
            <a:r>
              <a:rPr lang="en-US" dirty="0"/>
              <a:t>Per-pixel Metadata</a:t>
            </a:r>
          </a:p>
          <a:p>
            <a:pPr lvl="1"/>
            <a:r>
              <a:rPr lang="en-US" dirty="0"/>
              <a:t>Radiometric and Atmospheric Corrections</a:t>
            </a:r>
          </a:p>
          <a:p>
            <a:pPr lvl="1"/>
            <a:r>
              <a:rPr lang="en-US" dirty="0"/>
              <a:t>Geometric Corrections</a:t>
            </a:r>
          </a:p>
        </p:txBody>
      </p:sp>
    </p:spTree>
    <p:extLst>
      <p:ext uri="{BB962C8B-B14F-4D97-AF65-F5344CB8AC3E}">
        <p14:creationId xmlns:p14="http://schemas.microsoft.com/office/powerpoint/2010/main" val="466092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34EB0B-9C23-4955-8346-72ADEB7721EB}"/>
              </a:ext>
            </a:extLst>
          </p:cNvPr>
          <p:cNvSpPr>
            <a:spLocks noGrp="1"/>
          </p:cNvSpPr>
          <p:nvPr>
            <p:ph type="title"/>
          </p:nvPr>
        </p:nvSpPr>
        <p:spPr>
          <a:xfrm>
            <a:off x="215285" y="177800"/>
            <a:ext cx="11677557" cy="663575"/>
          </a:xfrm>
        </p:spPr>
        <p:txBody>
          <a:bodyPr>
            <a:normAutofit fontScale="90000"/>
          </a:bodyPr>
          <a:lstStyle/>
          <a:p>
            <a:r>
              <a:rPr lang="en-US" dirty="0"/>
              <a:t>CEOS Analysis Ready Datasets</a:t>
            </a:r>
            <a:br>
              <a:rPr lang="en-US" dirty="0"/>
            </a:br>
            <a:r>
              <a:rPr lang="en-US" sz="2000" dirty="0">
                <a:hlinkClick r:id="rId2"/>
              </a:rPr>
              <a:t>https://ceos.org/ard/index.html#slide4</a:t>
            </a:r>
            <a:endParaRPr lang="en-US" sz="2000" dirty="0"/>
          </a:p>
        </p:txBody>
      </p:sp>
      <p:pic>
        <p:nvPicPr>
          <p:cNvPr id="2" name="Picture 1" descr="CEOS AR Datasets">
            <a:extLst>
              <a:ext uri="{FF2B5EF4-FFF2-40B4-BE49-F238E27FC236}">
                <a16:creationId xmlns:a16="http://schemas.microsoft.com/office/drawing/2014/main" id="{73D7EE28-C6A3-47D0-A84F-24841EA566BE}"/>
              </a:ext>
            </a:extLst>
          </p:cNvPr>
          <p:cNvPicPr>
            <a:picLocks noChangeAspect="1"/>
          </p:cNvPicPr>
          <p:nvPr/>
        </p:nvPicPr>
        <p:blipFill rotWithShape="1">
          <a:blip r:embed="rId3"/>
          <a:srcRect l="1696" r="1696"/>
          <a:stretch/>
        </p:blipFill>
        <p:spPr>
          <a:xfrm>
            <a:off x="3768551" y="841375"/>
            <a:ext cx="4654899" cy="5649521"/>
          </a:xfrm>
          <a:prstGeom prst="rect">
            <a:avLst/>
          </a:prstGeom>
        </p:spPr>
      </p:pic>
      <p:pic>
        <p:nvPicPr>
          <p:cNvPr id="4" name="Google Shape;120;p13" descr="CEOS ARD logo">
            <a:extLst>
              <a:ext uri="{FF2B5EF4-FFF2-40B4-BE49-F238E27FC236}">
                <a16:creationId xmlns:a16="http://schemas.microsoft.com/office/drawing/2014/main" id="{5F4B7BF5-E9A3-4344-86FF-B3EE40261AB7}"/>
              </a:ext>
            </a:extLst>
          </p:cNvPr>
          <p:cNvPicPr preferRelativeResize="0">
            <a:picLocks noChangeAspect="1"/>
          </p:cNvPicPr>
          <p:nvPr/>
        </p:nvPicPr>
        <p:blipFill>
          <a:blip r:embed="rId4">
            <a:alphaModFix/>
          </a:blip>
          <a:stretch>
            <a:fillRect/>
          </a:stretch>
        </p:blipFill>
        <p:spPr>
          <a:xfrm>
            <a:off x="8423450" y="1085065"/>
            <a:ext cx="1996231" cy="1666276"/>
          </a:xfrm>
          <a:prstGeom prst="rect">
            <a:avLst/>
          </a:prstGeom>
          <a:noFill/>
          <a:ln>
            <a:noFill/>
          </a:ln>
        </p:spPr>
      </p:pic>
    </p:spTree>
    <p:extLst>
      <p:ext uri="{BB962C8B-B14F-4D97-AF65-F5344CB8AC3E}">
        <p14:creationId xmlns:p14="http://schemas.microsoft.com/office/powerpoint/2010/main" val="47269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ARD &amp; Interoperability Definitions</a:t>
            </a:r>
          </a:p>
        </p:txBody>
      </p:sp>
      <p:sp>
        <p:nvSpPr>
          <p:cNvPr id="3" name="Content Placeholder 2"/>
          <p:cNvSpPr>
            <a:spLocks noGrp="1"/>
          </p:cNvSpPr>
          <p:nvPr>
            <p:ph idx="1"/>
          </p:nvPr>
        </p:nvSpPr>
        <p:spPr>
          <a:xfrm>
            <a:off x="203710" y="880401"/>
            <a:ext cx="11988290" cy="5418803"/>
          </a:xfrm>
        </p:spPr>
        <p:txBody>
          <a:bodyPr>
            <a:normAutofit/>
          </a:bodyPr>
          <a:lstStyle/>
          <a:p>
            <a:r>
              <a:rPr lang="en-GB" sz="1800" dirty="0"/>
              <a:t>As it relates to Earth observation products, </a:t>
            </a:r>
            <a:r>
              <a:rPr lang="en-GB" sz="1800" i="1" dirty="0"/>
              <a:t>interoperability</a:t>
            </a:r>
            <a:r>
              <a:rPr lang="en-GB" sz="1800" dirty="0"/>
              <a:t> represents a continuum of potential compatibility for products to work in numerous information technology systems and with other like-prepared data products</a:t>
            </a:r>
          </a:p>
          <a:p>
            <a:pPr lvl="1"/>
            <a:r>
              <a:rPr lang="en-GB" sz="1600" dirty="0"/>
              <a:t>Ultimate product interoperability (i.e., a fully harmonised dataset) is achieved when products have a fully consistent spectral, radiometric, geometric, metadata, and file format implementation where applications can interact fully with the data interchangeably, automatically, and without modification</a:t>
            </a:r>
            <a:endParaRPr lang="en-US" sz="1600" dirty="0"/>
          </a:p>
          <a:p>
            <a:endParaRPr lang="en-US" sz="800" dirty="0"/>
          </a:p>
          <a:p>
            <a:r>
              <a:rPr lang="en-US" sz="1800" dirty="0"/>
              <a:t>Specifically, 5 terms have been defined:</a:t>
            </a:r>
          </a:p>
          <a:p>
            <a:pPr lvl="1"/>
            <a:r>
              <a:rPr lang="en-US" sz="1600" dirty="0"/>
              <a:t>Analysis Ready Data (ARD)</a:t>
            </a:r>
          </a:p>
          <a:p>
            <a:pPr lvl="1"/>
            <a:r>
              <a:rPr lang="en-US" sz="1600" dirty="0"/>
              <a:t>CEOS ARD for Land (CARD4L) Products</a:t>
            </a:r>
          </a:p>
          <a:p>
            <a:pPr lvl="1"/>
            <a:r>
              <a:rPr lang="en-US" sz="1600" dirty="0"/>
              <a:t>Interoperable Products</a:t>
            </a:r>
          </a:p>
          <a:p>
            <a:pPr lvl="1"/>
            <a:r>
              <a:rPr lang="en-US" sz="1600" dirty="0"/>
              <a:t>Harmonised Products</a:t>
            </a:r>
          </a:p>
          <a:p>
            <a:pPr lvl="1"/>
            <a:r>
              <a:rPr lang="en-US" sz="1600" dirty="0"/>
              <a:t>Fused Products</a:t>
            </a:r>
          </a:p>
          <a:p>
            <a:endParaRPr lang="en-US" sz="800" dirty="0"/>
          </a:p>
          <a:p>
            <a:r>
              <a:rPr lang="en-US" sz="1800" dirty="0">
                <a:solidFill>
                  <a:schemeClr val="dk1"/>
                </a:solidFill>
                <a:hlinkClick r:id="rId3"/>
              </a:rPr>
              <a:t>CEOS Interoperability Terminology Report</a:t>
            </a:r>
            <a:endParaRPr lang="en-US" sz="1800" b="0" dirty="0">
              <a:solidFill>
                <a:schemeClr val="dk1"/>
              </a:solidFill>
            </a:endParaRPr>
          </a:p>
          <a:p>
            <a:pPr marL="111125" indent="-285750"/>
            <a:r>
              <a:rPr lang="en-US" sz="1800" b="1" dirty="0">
                <a:solidFill>
                  <a:schemeClr val="dk1"/>
                </a:solidFill>
                <a:hlinkClick r:id="rId4"/>
              </a:rPr>
              <a:t>OGC Testbed-16: Analysis Ready Data Engineering Report</a:t>
            </a:r>
            <a:endParaRPr lang="en-US" sz="1800" b="1" dirty="0">
              <a:solidFill>
                <a:schemeClr val="dk1"/>
              </a:solidFill>
            </a:endParaRPr>
          </a:p>
          <a:p>
            <a:pPr marL="568325" lvl="1" indent="-285750"/>
            <a:r>
              <a:rPr lang="en-US" sz="1400" b="1" dirty="0">
                <a:solidFill>
                  <a:schemeClr val="dk1"/>
                </a:solidFill>
              </a:rPr>
              <a:t>12.1 Definitions</a:t>
            </a:r>
          </a:p>
          <a:p>
            <a:pPr marL="568325" lvl="1" indent="-285750"/>
            <a:r>
              <a:rPr lang="en-US" sz="1400" b="1" dirty="0">
                <a:solidFill>
                  <a:schemeClr val="dk1"/>
                </a:solidFill>
              </a:rPr>
              <a:t>12.2 Towards standardization</a:t>
            </a:r>
          </a:p>
          <a:p>
            <a:pPr marL="568325" lvl="1" indent="-285750"/>
            <a:r>
              <a:rPr lang="en-US" sz="1400" b="1" dirty="0">
                <a:solidFill>
                  <a:schemeClr val="dk1"/>
                </a:solidFill>
              </a:rPr>
              <a:t>12.3 Specific examples</a:t>
            </a:r>
          </a:p>
        </p:txBody>
      </p:sp>
      <p:pic>
        <p:nvPicPr>
          <p:cNvPr id="4" name="Picture 3" descr="CARD4L process">
            <a:extLst>
              <a:ext uri="{FF2B5EF4-FFF2-40B4-BE49-F238E27FC236}">
                <a16:creationId xmlns:a16="http://schemas.microsoft.com/office/drawing/2014/main" id="{433CA900-4FD1-4403-A05C-08EECD8FF08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356" t="6618" r="3538" b="18400"/>
          <a:stretch/>
        </p:blipFill>
        <p:spPr>
          <a:xfrm>
            <a:off x="5307439" y="2639284"/>
            <a:ext cx="6753170" cy="1673352"/>
          </a:xfrm>
          <a:prstGeom prst="rect">
            <a:avLst/>
          </a:prstGeom>
        </p:spPr>
      </p:pic>
      <p:pic>
        <p:nvPicPr>
          <p:cNvPr id="6" name="Picture 5" descr="CEOS interoperability technology picture">
            <a:hlinkClick r:id="rId3"/>
            <a:extLst>
              <a:ext uri="{FF2B5EF4-FFF2-40B4-BE49-F238E27FC236}">
                <a16:creationId xmlns:a16="http://schemas.microsoft.com/office/drawing/2014/main" id="{BE3E7671-7491-406D-BDE7-9D0D92346BB9}"/>
              </a:ext>
            </a:extLst>
          </p:cNvPr>
          <p:cNvPicPr>
            <a:picLocks noChangeAspect="1"/>
          </p:cNvPicPr>
          <p:nvPr/>
        </p:nvPicPr>
        <p:blipFill>
          <a:blip r:embed="rId6"/>
          <a:stretch>
            <a:fillRect/>
          </a:stretch>
        </p:blipFill>
        <p:spPr>
          <a:xfrm>
            <a:off x="7961737" y="4202348"/>
            <a:ext cx="2031999" cy="22644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CEOS Common Terminology</a:t>
            </a:r>
          </a:p>
        </p:txBody>
      </p:sp>
      <p:sp>
        <p:nvSpPr>
          <p:cNvPr id="5" name="Content Placeholder 1">
            <a:extLst>
              <a:ext uri="{FF2B5EF4-FFF2-40B4-BE49-F238E27FC236}">
                <a16:creationId xmlns:a16="http://schemas.microsoft.com/office/drawing/2014/main" id="{FFE2C9FA-4104-4DDD-A5B8-38EB2E287239}"/>
              </a:ext>
            </a:extLst>
          </p:cNvPr>
          <p:cNvSpPr>
            <a:spLocks noGrp="1"/>
          </p:cNvSpPr>
          <p:nvPr>
            <p:ph idx="1"/>
          </p:nvPr>
        </p:nvSpPr>
        <p:spPr>
          <a:xfrm>
            <a:off x="324233" y="1120205"/>
            <a:ext cx="11495400" cy="5065895"/>
          </a:xfrm>
        </p:spPr>
        <p:txBody>
          <a:bodyPr>
            <a:normAutofit/>
          </a:bodyPr>
          <a:lstStyle/>
          <a:p>
            <a:r>
              <a:rPr lang="en-US" sz="2000" dirty="0"/>
              <a:t>Multi-disciplinary collaboration across Earth Observation and geoscience domains becomes more frequent and requires a common understanding of terms and definitions</a:t>
            </a:r>
          </a:p>
          <a:p>
            <a:pPr marL="0" indent="0">
              <a:buNone/>
            </a:pPr>
            <a:endParaRPr lang="en-US" sz="2000" dirty="0"/>
          </a:p>
          <a:p>
            <a:r>
              <a:rPr lang="en-US" sz="2000" dirty="0"/>
              <a:t>Collaboration initiated between CEOS WGCV, IVOS, and WGISS to “advance the idea of a CEOS common online dictionary, with a view to eventually reaching out to launch a broader community effort (…)” (WGCV Action Item 49-06, June 2021)</a:t>
            </a:r>
          </a:p>
          <a:p>
            <a:pPr marL="0" indent="0">
              <a:buNone/>
            </a:pPr>
            <a:endParaRPr lang="en-US" sz="2000" dirty="0"/>
          </a:p>
          <a:p>
            <a:r>
              <a:rPr lang="en-US" sz="2000" dirty="0"/>
              <a:t>Status and way forward</a:t>
            </a:r>
          </a:p>
          <a:p>
            <a:pPr lvl="1"/>
            <a:r>
              <a:rPr lang="en-US" sz="2000" dirty="0"/>
              <a:t>CEOS Common Terminology group established</a:t>
            </a:r>
          </a:p>
          <a:p>
            <a:pPr lvl="1"/>
            <a:r>
              <a:rPr lang="en-US" sz="2000" dirty="0"/>
              <a:t>Work plan drafted</a:t>
            </a:r>
          </a:p>
          <a:p>
            <a:pPr lvl="1"/>
            <a:r>
              <a:rPr lang="en-US" sz="2000" dirty="0"/>
              <a:t>Merging </a:t>
            </a:r>
            <a:r>
              <a:rPr lang="en-US" sz="2000" dirty="0">
                <a:hlinkClick r:id="rId3"/>
              </a:rPr>
              <a:t>WGISS Data Stewardship Glossary</a:t>
            </a:r>
            <a:r>
              <a:rPr lang="en-US" sz="2000" dirty="0"/>
              <a:t> into </a:t>
            </a:r>
            <a:br>
              <a:rPr lang="en-US" sz="2000" dirty="0"/>
            </a:br>
            <a:r>
              <a:rPr lang="en-US" sz="2000" dirty="0">
                <a:hlinkClick r:id="rId4"/>
              </a:rPr>
              <a:t>CEOS WGCV ‘Terms and Definitions’ Wiki</a:t>
            </a:r>
            <a:r>
              <a:rPr lang="en-US" sz="2000" dirty="0"/>
              <a:t> - ongoing</a:t>
            </a:r>
          </a:p>
          <a:p>
            <a:pPr lvl="1"/>
            <a:r>
              <a:rPr lang="en-US" sz="2000" dirty="0"/>
              <a:t>Reach out to promote initiative - ongoing</a:t>
            </a:r>
          </a:p>
          <a:p>
            <a:pPr lvl="1"/>
            <a:r>
              <a:rPr lang="en-US" sz="2000" dirty="0"/>
              <a:t>Discuss target infrastructure - upcoming</a:t>
            </a:r>
          </a:p>
        </p:txBody>
      </p:sp>
      <p:pic>
        <p:nvPicPr>
          <p:cNvPr id="6" name="Picture 5" descr="terms and definitions picture">
            <a:extLst>
              <a:ext uri="{FF2B5EF4-FFF2-40B4-BE49-F238E27FC236}">
                <a16:creationId xmlns:a16="http://schemas.microsoft.com/office/drawing/2014/main" id="{CFAC35C6-522B-43C3-BE13-EA2BB5F2F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2907">
            <a:off x="7472612" y="3434414"/>
            <a:ext cx="3976275" cy="2598359"/>
          </a:xfrm>
          <a:prstGeom prst="rect">
            <a:avLst/>
          </a:prstGeom>
        </p:spPr>
      </p:pic>
      <p:pic>
        <p:nvPicPr>
          <p:cNvPr id="9" name="Picture 8">
            <a:extLst>
              <a:ext uri="{FF2B5EF4-FFF2-40B4-BE49-F238E27FC236}">
                <a16:creationId xmlns:a16="http://schemas.microsoft.com/office/drawing/2014/main" id="{4B651F13-BDF8-491E-9C63-B38E65D37892}"/>
              </a:ext>
              <a:ext uri="{C183D7F6-B498-43B3-948B-1728B52AA6E4}">
                <adec:decorative xmlns:adec="http://schemas.microsoft.com/office/drawing/2017/decorative" val="1"/>
              </a:ext>
            </a:extLst>
          </p:cNvPr>
          <p:cNvPicPr>
            <a:picLocks noChangeAspect="1"/>
          </p:cNvPicPr>
          <p:nvPr/>
        </p:nvPicPr>
        <p:blipFill>
          <a:blip r:embed="rId6">
            <a:clrChange>
              <a:clrFrom>
                <a:srgbClr val="FBFBFD"/>
              </a:clrFrom>
              <a:clrTo>
                <a:srgbClr val="FBFBFD">
                  <a:alpha val="0"/>
                </a:srgbClr>
              </a:clrTo>
            </a:clrChange>
          </a:blip>
          <a:stretch>
            <a:fillRect/>
          </a:stretch>
        </p:blipFill>
        <p:spPr>
          <a:xfrm>
            <a:off x="6455914" y="3754428"/>
            <a:ext cx="406122" cy="404811"/>
          </a:xfrm>
          <a:prstGeom prst="rect">
            <a:avLst/>
          </a:prstGeom>
        </p:spPr>
      </p:pic>
      <p:pic>
        <p:nvPicPr>
          <p:cNvPr id="10" name="Picture 9">
            <a:extLst>
              <a:ext uri="{FF2B5EF4-FFF2-40B4-BE49-F238E27FC236}">
                <a16:creationId xmlns:a16="http://schemas.microsoft.com/office/drawing/2014/main" id="{8E7D3F94-E289-4B9D-99E5-690B05F7307C}"/>
              </a:ext>
              <a:ext uri="{C183D7F6-B498-43B3-948B-1728B52AA6E4}">
                <adec:decorative xmlns:adec="http://schemas.microsoft.com/office/drawing/2017/decorative" val="1"/>
              </a:ext>
            </a:extLst>
          </p:cNvPr>
          <p:cNvPicPr>
            <a:picLocks noChangeAspect="1"/>
          </p:cNvPicPr>
          <p:nvPr/>
        </p:nvPicPr>
        <p:blipFill>
          <a:blip r:embed="rId6">
            <a:clrChange>
              <a:clrFrom>
                <a:srgbClr val="FBFBFD"/>
              </a:clrFrom>
              <a:clrTo>
                <a:srgbClr val="FBFBFD">
                  <a:alpha val="0"/>
                </a:srgbClr>
              </a:clrTo>
            </a:clrChange>
          </a:blip>
          <a:stretch>
            <a:fillRect/>
          </a:stretch>
        </p:blipFill>
        <p:spPr>
          <a:xfrm>
            <a:off x="3128724" y="4154829"/>
            <a:ext cx="406122" cy="404811"/>
          </a:xfrm>
          <a:prstGeom prst="rect">
            <a:avLst/>
          </a:prstGeom>
        </p:spPr>
      </p:pic>
    </p:spTree>
    <p:extLst>
      <p:ext uri="{BB962C8B-B14F-4D97-AF65-F5344CB8AC3E}">
        <p14:creationId xmlns:p14="http://schemas.microsoft.com/office/powerpoint/2010/main" val="29735528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3"/>
          <p:cNvSpPr txBox="1">
            <a:spLocks noGrp="1"/>
          </p:cNvSpPr>
          <p:nvPr>
            <p:ph type="title"/>
          </p:nvPr>
        </p:nvSpPr>
        <p:spPr/>
        <p:txBody>
          <a:bodyPr/>
          <a:lstStyle/>
          <a:p>
            <a:r>
              <a:rPr lang="en-US" dirty="0">
                <a:sym typeface="Calibri"/>
              </a:rPr>
              <a:t>CEOS ARD Strategy 2019</a:t>
            </a:r>
          </a:p>
        </p:txBody>
      </p:sp>
      <p:sp>
        <p:nvSpPr>
          <p:cNvPr id="121" name="Google Shape;121;p13"/>
          <p:cNvSpPr txBox="1">
            <a:spLocks noGrp="1"/>
          </p:cNvSpPr>
          <p:nvPr>
            <p:ph type="body" idx="1"/>
          </p:nvPr>
        </p:nvSpPr>
        <p:spPr>
          <a:xfrm>
            <a:off x="203710" y="1066442"/>
            <a:ext cx="11988290" cy="4901221"/>
          </a:xfrm>
        </p:spPr>
        <p:txBody>
          <a:bodyPr>
            <a:normAutofit/>
          </a:bodyPr>
          <a:lstStyle/>
          <a:p>
            <a:r>
              <a:rPr lang="en-US" sz="2000" dirty="0"/>
              <a:t>CEOS has a broad ARD Strategy that it is now executing, including:</a:t>
            </a:r>
          </a:p>
          <a:p>
            <a:pPr lvl="1"/>
            <a:r>
              <a:rPr lang="en-US" sz="1800" b="1" dirty="0"/>
              <a:t>Specification Improvements</a:t>
            </a:r>
          </a:p>
          <a:p>
            <a:pPr lvl="2"/>
            <a:r>
              <a:rPr lang="en-US" sz="1800" dirty="0"/>
              <a:t>Annual review with input from others → broad input is welcome </a:t>
            </a:r>
          </a:p>
          <a:p>
            <a:pPr lvl="2"/>
            <a:r>
              <a:rPr lang="en-US" sz="1800" dirty="0"/>
              <a:t>Engagement with Standards organizations</a:t>
            </a:r>
          </a:p>
          <a:p>
            <a:pPr lvl="2"/>
            <a:r>
              <a:rPr lang="en-US" sz="1800" dirty="0"/>
              <a:t>Beyond land → ocean and atmosphere communities</a:t>
            </a:r>
          </a:p>
          <a:p>
            <a:pPr lvl="2"/>
            <a:r>
              <a:rPr lang="en-US" sz="1800" dirty="0"/>
              <a:t>Guidance materials (with WGCV/IVOS and WGISS) to improve interoperability</a:t>
            </a:r>
          </a:p>
          <a:p>
            <a:pPr lvl="1"/>
            <a:r>
              <a:rPr lang="en-US" sz="1800" b="1" dirty="0"/>
              <a:t>Assured Production &amp; Access</a:t>
            </a:r>
          </a:p>
          <a:p>
            <a:pPr lvl="2"/>
            <a:r>
              <a:rPr lang="en-US" sz="1800" dirty="0"/>
              <a:t>USGS are producing data to the CARD4L specifications, and others are in-work</a:t>
            </a:r>
          </a:p>
          <a:p>
            <a:pPr lvl="2"/>
            <a:r>
              <a:rPr lang="en-US" sz="1800" dirty="0"/>
              <a:t>Data are moving into cloud platforms and cloud-effective formats (COG, STAC)</a:t>
            </a:r>
          </a:p>
          <a:p>
            <a:pPr lvl="1"/>
            <a:r>
              <a:rPr lang="en-US" sz="1800" b="1" dirty="0"/>
              <a:t>Pilots &amp; Feedback</a:t>
            </a:r>
          </a:p>
          <a:p>
            <a:pPr lvl="2"/>
            <a:r>
              <a:rPr lang="en-US" sz="1800" dirty="0"/>
              <a:t>Africa Pilot (</a:t>
            </a:r>
            <a:r>
              <a:rPr lang="en-US" sz="1800" dirty="0">
                <a:hlinkClick r:id="rId3"/>
              </a:rPr>
              <a:t>www.digitalearthafrica.org</a:t>
            </a:r>
            <a:r>
              <a:rPr lang="en-US" sz="1800" dirty="0"/>
              <a:t>), with Sinergise and Element-84</a:t>
            </a:r>
          </a:p>
          <a:p>
            <a:pPr lvl="2"/>
            <a:r>
              <a:rPr lang="en-US" sz="1800" dirty="0"/>
              <a:t>Coastal Observations, Applications, Services and Tools (COAST)</a:t>
            </a:r>
          </a:p>
          <a:p>
            <a:pPr lvl="2"/>
            <a:r>
              <a:rPr lang="en-US" sz="1800" dirty="0"/>
              <a:t>OGC Disasters Pilot</a:t>
            </a:r>
          </a:p>
          <a:p>
            <a:pPr lvl="1"/>
            <a:r>
              <a:rPr lang="en-US" sz="1800" b="1" dirty="0"/>
              <a:t>Communication &amp; Promotion</a:t>
            </a:r>
          </a:p>
          <a:p>
            <a:pPr lvl="2"/>
            <a:r>
              <a:rPr lang="en-US" sz="1800" dirty="0"/>
              <a:t>Webinars, conferences, and workshop participation (ARD21, JACIE, VH-RODA)</a:t>
            </a:r>
          </a:p>
        </p:txBody>
      </p:sp>
      <p:pic>
        <p:nvPicPr>
          <p:cNvPr id="1026" name="Picture 2" descr="The first image collected by Landsat 9, on Oct. 31, 2021, shows mangroves along the northwest coast of Australia clustered in protected inlets and bays on the edge of the Indian Ocean. Fluffy cumulus clouds and high-altitude cirrus clouds hover nearby. ">
            <a:extLst>
              <a:ext uri="{FF2B5EF4-FFF2-40B4-BE49-F238E27FC236}">
                <a16:creationId xmlns:a16="http://schemas.microsoft.com/office/drawing/2014/main" id="{8260F0E7-A1B5-4AB1-A031-66E0F6CD2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0702" y="1644070"/>
            <a:ext cx="2423042" cy="24845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1A978F-8D65-40F6-A483-21CCC50600A8}"/>
              </a:ext>
            </a:extLst>
          </p:cNvPr>
          <p:cNvSpPr txBox="1"/>
          <p:nvPr/>
        </p:nvSpPr>
        <p:spPr>
          <a:xfrm>
            <a:off x="9578109" y="4128652"/>
            <a:ext cx="2613891" cy="1200329"/>
          </a:xfrm>
          <a:prstGeom prst="rect">
            <a:avLst/>
          </a:prstGeom>
          <a:noFill/>
        </p:spPr>
        <p:txBody>
          <a:bodyPr wrap="square">
            <a:spAutoFit/>
          </a:bodyPr>
          <a:lstStyle/>
          <a:p>
            <a:pPr algn="l"/>
            <a:r>
              <a:rPr lang="en-US" sz="800" b="0" i="0" dirty="0">
                <a:solidFill>
                  <a:srgbClr val="000000"/>
                </a:solidFill>
                <a:effectLst/>
                <a:latin typeface="Helvetica Neue"/>
              </a:rPr>
              <a:t>Mangroves are prominent along the northwest coast of Australia. The first image collected by Landsat 9, on Oct. 31, 2021, shows mangroves clustered in protected inlets and bays on the edge of the Indian Ocean. Fluffy cumulus clouds and high-altitude cirrus clouds hover nearby. The aqua colors of the shallow near-shore waters give way to the deep, dark blues of the ocean.</a:t>
            </a:r>
          </a:p>
          <a:p>
            <a:pPr algn="l"/>
            <a:r>
              <a:rPr lang="en-US" sz="800" b="1" i="1" dirty="0">
                <a:solidFill>
                  <a:srgbClr val="000000"/>
                </a:solidFill>
                <a:effectLst/>
                <a:latin typeface="Helvetica Neue"/>
              </a:rPr>
              <a:t>Credits: NASA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3"/>
          <p:cNvSpPr txBox="1">
            <a:spLocks noGrp="1"/>
          </p:cNvSpPr>
          <p:nvPr>
            <p:ph type="title"/>
          </p:nvPr>
        </p:nvSpPr>
        <p:spPr/>
        <p:txBody>
          <a:bodyPr/>
          <a:lstStyle/>
          <a:p>
            <a:r>
              <a:rPr lang="en-US" dirty="0">
                <a:sym typeface="Calibri"/>
              </a:rPr>
              <a:t>CEOS ARD Strategy 2021</a:t>
            </a:r>
          </a:p>
        </p:txBody>
      </p:sp>
      <p:sp>
        <p:nvSpPr>
          <p:cNvPr id="121" name="Google Shape;121;p13"/>
          <p:cNvSpPr txBox="1">
            <a:spLocks noGrp="1"/>
          </p:cNvSpPr>
          <p:nvPr>
            <p:ph type="body" idx="1"/>
          </p:nvPr>
        </p:nvSpPr>
        <p:spPr>
          <a:xfrm>
            <a:off x="203710" y="1066442"/>
            <a:ext cx="11988290" cy="4901221"/>
          </a:xfrm>
        </p:spPr>
        <p:txBody>
          <a:bodyPr>
            <a:normAutofit fontScale="92500"/>
          </a:bodyPr>
          <a:lstStyle/>
          <a:p>
            <a:r>
              <a:rPr lang="en-US" sz="2400" dirty="0"/>
              <a:t>CEOS ARD Strategy 2021 provides direction for the next phase of CEOS ARD activity</a:t>
            </a:r>
          </a:p>
          <a:p>
            <a:r>
              <a:rPr lang="en-US" sz="2400" dirty="0"/>
              <a:t>Focus is to ensure that CEOS data are as impactful and sustained as possible, including via an increased scope of the CEOS ARD concept beyond the land domain</a:t>
            </a:r>
          </a:p>
          <a:p>
            <a:r>
              <a:rPr lang="en-US" sz="2400" u="sng" dirty="0"/>
              <a:t>Leadership</a:t>
            </a:r>
            <a:r>
              <a:rPr lang="en-US" sz="2400" dirty="0"/>
              <a:t>, </a:t>
            </a:r>
            <a:r>
              <a:rPr lang="en-US" sz="2400" u="sng" dirty="0"/>
              <a:t>Governance,</a:t>
            </a:r>
            <a:r>
              <a:rPr lang="en-US" sz="2400" dirty="0"/>
              <a:t> and </a:t>
            </a:r>
            <a:r>
              <a:rPr lang="en-US" sz="2400" u="sng" dirty="0"/>
              <a:t>Accessibility &amp; Utilization</a:t>
            </a:r>
            <a:r>
              <a:rPr lang="en-US" sz="2400" dirty="0"/>
              <a:t> are pillars of the strategy</a:t>
            </a:r>
          </a:p>
          <a:p>
            <a:endParaRPr lang="en-US" sz="1100" dirty="0"/>
          </a:p>
          <a:p>
            <a:r>
              <a:rPr lang="en-US" sz="2400" dirty="0"/>
              <a:t>Key objectives supported by the 2021 CEOS ARD Strategy:</a:t>
            </a:r>
          </a:p>
          <a:p>
            <a:pPr lvl="1"/>
            <a:r>
              <a:rPr lang="en-US" sz="1800" dirty="0"/>
              <a:t>Continued oversight and maintenance of CEOS ARD ensuring that CEOS’ ARD work continues to be coordinated and guided by an appropriate governance framework</a:t>
            </a:r>
          </a:p>
          <a:p>
            <a:pPr lvl="1"/>
            <a:r>
              <a:rPr lang="en-US" sz="1800" dirty="0"/>
              <a:t>Ensure the suitability of CEOS ARD for machine-to-machine processes employed for the application of remote sensing data</a:t>
            </a:r>
          </a:p>
          <a:p>
            <a:pPr lvl="1"/>
            <a:r>
              <a:rPr lang="en-US" sz="1800" dirty="0"/>
              <a:t>Continued evolution of the CEOS ARD concept to consider products that are further along the production chain (‘ARD+’)</a:t>
            </a:r>
          </a:p>
          <a:p>
            <a:pPr lvl="1"/>
            <a:r>
              <a:rPr lang="en-US" sz="1800" dirty="0"/>
              <a:t>Continue investigating further opportunities for the CEOS ARD concept to streamline user uptake of satellite Earth observation data, including new thematic domains and applications</a:t>
            </a:r>
            <a:endParaRPr lang="en-US" sz="1600" b="1" dirty="0"/>
          </a:p>
        </p:txBody>
      </p:sp>
    </p:spTree>
    <p:extLst>
      <p:ext uri="{BB962C8B-B14F-4D97-AF65-F5344CB8AC3E}">
        <p14:creationId xmlns:p14="http://schemas.microsoft.com/office/powerpoint/2010/main" val="3868526992"/>
      </p:ext>
    </p:extLst>
  </p:cSld>
  <p:clrMapOvr>
    <a:masterClrMapping/>
  </p:clrMapOvr>
</p:sld>
</file>

<file path=ppt/theme/theme1.xml><?xml version="1.0" encoding="utf-8"?>
<a:theme xmlns:a="http://schemas.openxmlformats.org/drawingml/2006/main" name="Landsat 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104F617C-BF66-4993-83A0-39FC9367A302}" vid="{D4930898-7820-4079-B6EA-D2C7EB832586}"/>
    </a:ext>
  </a:extLst>
</a:theme>
</file>

<file path=ppt/theme/theme10.xml><?xml version="1.0" encoding="utf-8"?>
<a:theme xmlns:a="http://schemas.openxmlformats.org/drawingml/2006/main" name="2_L9 Slide Master 201805">
  <a:themeElements>
    <a:clrScheme name="Landsat 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DS-1657 Landsat 9 PowerPoint Template (1)" id="{E3A637A2-0A49-4115-9F1B-3156065B4B56}" vid="{2A6732C3-E482-456A-868F-CF14FAA7F963}"/>
    </a:ext>
  </a:extLst>
</a:theme>
</file>

<file path=ppt/theme/theme11.xml><?xml version="1.0" encoding="utf-8"?>
<a:theme xmlns:a="http://schemas.openxmlformats.org/drawingml/2006/main" name="USGS_Theme7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SGS_Theme7b" id="{8CCF0FF0-24F3-44EC-B706-625D293B717E}" vid="{72785EC3-D0E8-46DA-8359-3EE574C4A00D}"/>
    </a:ext>
  </a:extLst>
</a:theme>
</file>

<file path=ppt/theme/theme12.xml><?xml version="1.0" encoding="utf-8"?>
<a:theme xmlns:a="http://schemas.openxmlformats.org/drawingml/2006/main" name="3_L9 Slide Master 201805">
  <a:themeElements>
    <a:clrScheme name="Landsat 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DS-1657 Landsat 9 PowerPoint Template (1)" id="{E3A637A2-0A49-4115-9F1B-3156065B4B56}" vid="{2A6732C3-E482-456A-868F-CF14FAA7F963}"/>
    </a:ext>
  </a:extLst>
</a:theme>
</file>

<file path=ppt/theme/theme13.xml><?xml version="1.0" encoding="utf-8"?>
<a:theme xmlns:a="http://schemas.openxmlformats.org/drawingml/2006/main" name="L9 Slide Master 201805">
  <a:themeElements>
    <a:clrScheme name="Landsat 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DS-1657 Landsat 9 PowerPoint Template (1)" id="{E3A637A2-0A49-4115-9F1B-3156065B4B56}" vid="{2A6732C3-E482-456A-868F-CF14FAA7F963}"/>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9 Slide Master 201805">
  <a:themeElements>
    <a:clrScheme name="Landsat 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DS-1657 Landsat 9 PowerPoint Template (1)" id="{E3A637A2-0A49-4115-9F1B-3156065B4B56}" vid="{2A6732C3-E482-456A-868F-CF14FAA7F963}"/>
    </a:ext>
  </a:extLst>
</a:theme>
</file>

<file path=ppt/theme/theme5.xml><?xml version="1.0" encoding="utf-8"?>
<a:theme xmlns:a="http://schemas.openxmlformats.org/drawingml/2006/main" name="USGS_Theme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GS_Theme8" id="{89A35CC4-0EF5-4FB7-AE7F-4832FF2D2721}" vid="{81ECA119-2714-40FC-A457-A2DD01BBF61A}"/>
    </a:ext>
  </a:extLst>
</a:theme>
</file>

<file path=ppt/theme/theme6.xml><?xml version="1.0" encoding="utf-8"?>
<a:theme xmlns:a="http://schemas.openxmlformats.org/drawingml/2006/main" name="1_Landsat 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bg2"/>
            </a:solidFill>
            <a:effectLst/>
            <a:latin typeface="Arial" charset="0"/>
          </a:defRPr>
        </a:defPPr>
      </a:lstStyle>
    </a:lnDef>
  </a:objectDefaults>
  <a:extraClrSchemeLst>
    <a:extraClrScheme>
      <a:clrScheme name="Project Overview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104F617C-BF66-4993-83A0-39FC9367A302}" vid="{D4930898-7820-4079-B6EA-D2C7EB832586}"/>
    </a:ext>
  </a:extLst>
</a:theme>
</file>

<file path=ppt/theme/theme7.xml><?xml version="1.0" encoding="utf-8"?>
<a:theme xmlns:a="http://schemas.openxmlformats.org/drawingml/2006/main" name="3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S Template 2019 v1" id="{034EDD89-FDDE-4BE6-A361-87C57ED7D5F9}" vid="{9DB12B2D-0C98-4026-8826-FB334989DE32}"/>
    </a:ext>
  </a:extLst>
</a:theme>
</file>

<file path=ppt/theme/theme8.xml><?xml version="1.0" encoding="utf-8"?>
<a:theme xmlns:a="http://schemas.openxmlformats.org/drawingml/2006/main" name="4_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B0E5AEFD4F2A44B7422382A2C15759" ma:contentTypeVersion="4" ma:contentTypeDescription="Create a new document." ma:contentTypeScope="" ma:versionID="d33cbff2f755e2e67fbe3c80f53a1158">
  <xsd:schema xmlns:xsd="http://www.w3.org/2001/XMLSchema" xmlns:xs="http://www.w3.org/2001/XMLSchema" xmlns:p="http://schemas.microsoft.com/office/2006/metadata/properties" xmlns:ns2="75a6f060-23d4-491b-988d-29ae735518c4" xmlns:ns3="992a7aa7-d930-440a-be9b-2ec3b8a1a36f" targetNamespace="http://schemas.microsoft.com/office/2006/metadata/properties" ma:root="true" ma:fieldsID="66b13b21117e16bce9118cc372a60d2c" ns2:_="" ns3:_="">
    <xsd:import namespace="75a6f060-23d4-491b-988d-29ae735518c4"/>
    <xsd:import namespace="992a7aa7-d930-440a-be9b-2ec3b8a1a3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a6f060-23d4-491b-988d-29ae73551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2a7aa7-d930-440a-be9b-2ec3b8a1a3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2BA09B-9974-464C-AD87-B19E21903B52}">
  <ds:schemaRefs>
    <ds:schemaRef ds:uri="http://schemas.microsoft.com/sharepoint/v3/contenttype/forms"/>
  </ds:schemaRefs>
</ds:datastoreItem>
</file>

<file path=customXml/itemProps2.xml><?xml version="1.0" encoding="utf-8"?>
<ds:datastoreItem xmlns:ds="http://schemas.openxmlformats.org/officeDocument/2006/customXml" ds:itemID="{D9188ABB-AE8A-452C-976C-E198E78BA59E}">
  <ds:schemaRefs>
    <ds:schemaRef ds:uri="6ad5a9e9-fa06-43b4-99c7-704d0395a83d"/>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850aaae2-d157-47a4-a261-68f9aa55252c"/>
    <ds:schemaRef ds:uri="http://www.w3.org/XML/1998/namespace"/>
  </ds:schemaRefs>
</ds:datastoreItem>
</file>

<file path=customXml/itemProps3.xml><?xml version="1.0" encoding="utf-8"?>
<ds:datastoreItem xmlns:ds="http://schemas.openxmlformats.org/officeDocument/2006/customXml" ds:itemID="{7512B7B3-D721-4746-BF22-D07C836FB2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a6f060-23d4-491b-988d-29ae735518c4"/>
    <ds:schemaRef ds:uri="992a7aa7-d930-440a-be9b-2ec3b8a1a3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361</TotalTime>
  <Words>1309</Words>
  <Application>Microsoft Office PowerPoint</Application>
  <PresentationFormat>Widescreen</PresentationFormat>
  <Paragraphs>150</Paragraphs>
  <Slides>17</Slides>
  <Notes>7</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17</vt:i4>
      </vt:variant>
    </vt:vector>
  </HeadingPairs>
  <TitlesOfParts>
    <vt:vector size="43" baseType="lpstr">
      <vt:lpstr>Arial</vt:lpstr>
      <vt:lpstr>Arial Rounded MT Bold</vt:lpstr>
      <vt:lpstr>Avenir</vt:lpstr>
      <vt:lpstr>Calibri</vt:lpstr>
      <vt:lpstr>Calibri Light</vt:lpstr>
      <vt:lpstr>Cambria</vt:lpstr>
      <vt:lpstr>Helvetica</vt:lpstr>
      <vt:lpstr>Helvetica Neue</vt:lpstr>
      <vt:lpstr>Lato</vt:lpstr>
      <vt:lpstr>Source Sans Pro</vt:lpstr>
      <vt:lpstr>Times New Roman</vt:lpstr>
      <vt:lpstr>Univers 57 Condensed</vt:lpstr>
      <vt:lpstr>Wingdings</vt:lpstr>
      <vt:lpstr>Landsat 9</vt:lpstr>
      <vt:lpstr>Custom Design</vt:lpstr>
      <vt:lpstr>1_Custom Design</vt:lpstr>
      <vt:lpstr>1_L9 Slide Master 201805</vt:lpstr>
      <vt:lpstr>USGS_Theme8</vt:lpstr>
      <vt:lpstr>1_Landsat 9</vt:lpstr>
      <vt:lpstr>3_Office Theme</vt:lpstr>
      <vt:lpstr>4_Office Theme</vt:lpstr>
      <vt:lpstr>3_Custom Design</vt:lpstr>
      <vt:lpstr>2_L9 Slide Master 201805</vt:lpstr>
      <vt:lpstr>USGS_Theme7b</vt:lpstr>
      <vt:lpstr>3_L9 Slide Master 201805</vt:lpstr>
      <vt:lpstr>L9 Slide Master 201805</vt:lpstr>
      <vt:lpstr>CEOS ARD  JACIE 2022</vt:lpstr>
      <vt:lpstr>CARD4L</vt:lpstr>
      <vt:lpstr>CARD4L Framework http://ceos.org/ard/</vt:lpstr>
      <vt:lpstr>CARD4L Product Family Specification (PFS) Structure</vt:lpstr>
      <vt:lpstr>CEOS Analysis Ready Datasets https://ceos.org/ard/index.html#slide4</vt:lpstr>
      <vt:lpstr>ARD &amp; Interoperability Definitions</vt:lpstr>
      <vt:lpstr>CEOS Common Terminology</vt:lpstr>
      <vt:lpstr>CEOS ARD Strategy 2019</vt:lpstr>
      <vt:lpstr>CEOS ARD Strategy 2021</vt:lpstr>
      <vt:lpstr>CEOS ARD Governance</vt:lpstr>
      <vt:lpstr>Backup: Additional Information</vt:lpstr>
      <vt:lpstr>USGS Dataset, Service, &amp; Tool Update (since April 2021)</vt:lpstr>
      <vt:lpstr>USGS Dataset, Service, &amp; Tool Update (since April 2021) cont.</vt:lpstr>
      <vt:lpstr>LandsatLook 2.0</vt:lpstr>
      <vt:lpstr>USGS Landsat Collection 2 (Level-1 &amp; Level-2)</vt:lpstr>
      <vt:lpstr>USGS Landsat Collection 2</vt:lpstr>
      <vt:lpstr>Landsat 9 (coming soon…)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Spencer, Doug</dc:creator>
  <cp:lastModifiedBy>Ali, Manaal (Contractor)</cp:lastModifiedBy>
  <cp:revision>111</cp:revision>
  <dcterms:created xsi:type="dcterms:W3CDTF">2020-11-20T21:40:23Z</dcterms:created>
  <dcterms:modified xsi:type="dcterms:W3CDTF">2022-01-15T20:19:57Z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0x0101002BB0E5AEFD4F2A44B7422382A2C15759</vt:lpwstr>
  </property>
</Properties>
</file>