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57" r:id="rId6"/>
    <p:sldId id="267" r:id="rId7"/>
    <p:sldId id="270" r:id="rId8"/>
    <p:sldId id="264" r:id="rId9"/>
    <p:sldId id="265" r:id="rId10"/>
    <p:sldId id="266" r:id="rId11"/>
    <p:sldId id="273" r:id="rId12"/>
    <p:sldId id="271" r:id="rId13"/>
    <p:sldId id="272" r:id="rId14"/>
    <p:sldId id="275" r:id="rId15"/>
    <p:sldId id="269" r:id="rId16"/>
    <p:sldId id="263" r:id="rId17"/>
    <p:sldId id="274" r:id="rId18"/>
    <p:sldId id="268" r:id="rId19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8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7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457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057348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400240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743132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08" userDrawn="1">
          <p15:clr>
            <a:srgbClr val="A4A3A4"/>
          </p15:clr>
        </p15:guide>
        <p15:guide id="8" pos="168" userDrawn="1">
          <p15:clr>
            <a:srgbClr val="A4A3A4"/>
          </p15:clr>
        </p15:guide>
        <p15:guide id="9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A550"/>
    <a:srgbClr val="CCECFF"/>
    <a:srgbClr val="FFFF00"/>
    <a:srgbClr val="006600"/>
    <a:srgbClr val="99CCFF"/>
    <a:srgbClr val="66CCFF"/>
    <a:srgbClr val="FFFF66"/>
    <a:srgbClr val="C0C0C0"/>
    <a:srgbClr val="CD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7" autoAdjust="0"/>
    <p:restoredTop sz="86432" autoAdjust="0"/>
  </p:normalViewPr>
  <p:slideViewPr>
    <p:cSldViewPr snapToGrid="0">
      <p:cViewPr varScale="1">
        <p:scale>
          <a:sx n="98" d="100"/>
          <a:sy n="98" d="100"/>
        </p:scale>
        <p:origin x="206" y="72"/>
      </p:cViewPr>
      <p:guideLst>
        <p:guide pos="108"/>
        <p:guide pos="168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 snapToGrid="0">
      <p:cViewPr varScale="1">
        <p:scale>
          <a:sx n="70" d="100"/>
          <a:sy n="70" d="100"/>
        </p:scale>
        <p:origin x="3014" y="6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snahan, Paul (Contractor)" userId="2d19d79a-85d6-4641-a01b-25763b1e182a" providerId="ADAL" clId="{0A4BDD99-93C0-47B8-9791-512B64614B02}"/>
    <pc:docChg chg="modSld">
      <pc:chgData name="Bresnahan, Paul (Contractor)" userId="2d19d79a-85d6-4641-a01b-25763b1e182a" providerId="ADAL" clId="{0A4BDD99-93C0-47B8-9791-512B64614B02}" dt="2021-08-03T12:45:58.628" v="1" actId="20577"/>
      <pc:docMkLst>
        <pc:docMk/>
      </pc:docMkLst>
      <pc:sldChg chg="modSp mod">
        <pc:chgData name="Bresnahan, Paul (Contractor)" userId="2d19d79a-85d6-4641-a01b-25763b1e182a" providerId="ADAL" clId="{0A4BDD99-93C0-47B8-9791-512B64614B02}" dt="2021-08-03T12:45:58.628" v="1" actId="20577"/>
        <pc:sldMkLst>
          <pc:docMk/>
          <pc:sldMk cId="3924843201" sldId="262"/>
        </pc:sldMkLst>
        <pc:spChg chg="mod">
          <ac:chgData name="Bresnahan, Paul (Contractor)" userId="2d19d79a-85d6-4641-a01b-25763b1e182a" providerId="ADAL" clId="{0A4BDD99-93C0-47B8-9791-512B64614B02}" dt="2021-08-03T12:45:58.628" v="1" actId="20577"/>
          <ac:spMkLst>
            <pc:docMk/>
            <pc:sldMk cId="3924843201" sldId="262"/>
            <ac:spMk id="11" creationId="{C76B0DD8-5823-489E-B857-114972AE8AA5}"/>
          </ac:spMkLst>
        </pc:spChg>
      </pc:sldChg>
    </pc:docChg>
  </pc:docChgLst>
  <pc:docChgLst>
    <pc:chgData name="Paul (Contractor)" userId="2d19d79a-85d6-4641-a01b-25763b1e182a" providerId="ADAL" clId="{0A4BDD99-93C0-47B8-9791-512B64614B02}"/>
    <pc:docChg chg="undo custSel modSld">
      <pc:chgData name="Paul (Contractor)" userId="2d19d79a-85d6-4641-a01b-25763b1e182a" providerId="ADAL" clId="{0A4BDD99-93C0-47B8-9791-512B64614B02}" dt="2021-08-03T16:53:48.397" v="16"/>
      <pc:docMkLst>
        <pc:docMk/>
      </pc:docMkLst>
      <pc:sldChg chg="modSp mod">
        <pc:chgData name="Paul (Contractor)" userId="2d19d79a-85d6-4641-a01b-25763b1e182a" providerId="ADAL" clId="{0A4BDD99-93C0-47B8-9791-512B64614B02}" dt="2021-08-03T16:53:48.397" v="16"/>
        <pc:sldMkLst>
          <pc:docMk/>
          <pc:sldMk cId="3924843201" sldId="262"/>
        </pc:sldMkLst>
        <pc:spChg chg="mod">
          <ac:chgData name="Paul (Contractor)" userId="2d19d79a-85d6-4641-a01b-25763b1e182a" providerId="ADAL" clId="{0A4BDD99-93C0-47B8-9791-512B64614B02}" dt="2021-08-03T16:53:48.397" v="16"/>
          <ac:spMkLst>
            <pc:docMk/>
            <pc:sldMk cId="3924843201" sldId="262"/>
            <ac:spMk id="11" creationId="{C76B0DD8-5823-489E-B857-114972AE8AA5}"/>
          </ac:spMkLst>
        </pc:spChg>
      </pc:sldChg>
    </pc:docChg>
  </pc:docChgLst>
  <pc:docChgLst>
    <pc:chgData name="Bresnahan, Paul (Contractor) C" userId="2d19d79a-85d6-4641-a01b-25763b1e182a" providerId="ADAL" clId="{0A4BDD99-93C0-47B8-9791-512B64614B02}"/>
    <pc:docChg chg="undo custSel addSld delSld modSld sldOrd">
      <pc:chgData name="Bresnahan, Paul (Contractor) C" userId="2d19d79a-85d6-4641-a01b-25763b1e182a" providerId="ADAL" clId="{0A4BDD99-93C0-47B8-9791-512B64614B02}" dt="2021-07-25T23:12:19.882" v="4967" actId="20577"/>
      <pc:docMkLst>
        <pc:docMk/>
      </pc:docMkLst>
      <pc:sldChg chg="modSp mod">
        <pc:chgData name="Bresnahan, Paul (Contractor) C" userId="2d19d79a-85d6-4641-a01b-25763b1e182a" providerId="ADAL" clId="{0A4BDD99-93C0-47B8-9791-512B64614B02}" dt="2021-07-12T18:51:55.561" v="772" actId="20577"/>
        <pc:sldMkLst>
          <pc:docMk/>
          <pc:sldMk cId="2129520909" sldId="257"/>
        </pc:sldMkLst>
        <pc:spChg chg="mod">
          <ac:chgData name="Bresnahan, Paul (Contractor) C" userId="2d19d79a-85d6-4641-a01b-25763b1e182a" providerId="ADAL" clId="{0A4BDD99-93C0-47B8-9791-512B64614B02}" dt="2021-07-12T18:51:55.561" v="772" actId="20577"/>
          <ac:spMkLst>
            <pc:docMk/>
            <pc:sldMk cId="2129520909" sldId="257"/>
            <ac:spMk id="4" creationId="{00000000-0000-0000-0000-000000000000}"/>
          </ac:spMkLst>
        </pc:spChg>
      </pc:sldChg>
      <pc:sldChg chg="modSp mod">
        <pc:chgData name="Bresnahan, Paul (Contractor) C" userId="2d19d79a-85d6-4641-a01b-25763b1e182a" providerId="ADAL" clId="{0A4BDD99-93C0-47B8-9791-512B64614B02}" dt="2021-07-25T17:02:04.158" v="1944" actId="20577"/>
        <pc:sldMkLst>
          <pc:docMk/>
          <pc:sldMk cId="3924843201" sldId="262"/>
        </pc:sldMkLst>
        <pc:spChg chg="mod">
          <ac:chgData name="Bresnahan, Paul (Contractor) C" userId="2d19d79a-85d6-4641-a01b-25763b1e182a" providerId="ADAL" clId="{0A4BDD99-93C0-47B8-9791-512B64614B02}" dt="2021-07-25T17:02:04.158" v="1944" actId="20577"/>
          <ac:spMkLst>
            <pc:docMk/>
            <pc:sldMk cId="3924843201" sldId="262"/>
            <ac:spMk id="11" creationId="{C76B0DD8-5823-489E-B857-114972AE8AA5}"/>
          </ac:spMkLst>
        </pc:spChg>
      </pc:sldChg>
      <pc:sldChg chg="modSp mod">
        <pc:chgData name="Bresnahan, Paul (Contractor) C" userId="2d19d79a-85d6-4641-a01b-25763b1e182a" providerId="ADAL" clId="{0A4BDD99-93C0-47B8-9791-512B64614B02}" dt="2021-07-25T20:53:57.754" v="4350" actId="1076"/>
        <pc:sldMkLst>
          <pc:docMk/>
          <pc:sldMk cId="2946249515" sldId="263"/>
        </pc:sldMkLst>
        <pc:graphicFrameChg chg="mod modGraphic">
          <ac:chgData name="Bresnahan, Paul (Contractor) C" userId="2d19d79a-85d6-4641-a01b-25763b1e182a" providerId="ADAL" clId="{0A4BDD99-93C0-47B8-9791-512B64614B02}" dt="2021-07-25T20:53:57.754" v="4350" actId="1076"/>
          <ac:graphicFrameMkLst>
            <pc:docMk/>
            <pc:sldMk cId="2946249515" sldId="263"/>
            <ac:graphicFrameMk id="6" creationId="{CF64C8C0-A07B-4DEA-BEDD-AB3367129093}"/>
          </ac:graphicFrameMkLst>
        </pc:graphicFrameChg>
      </pc:sldChg>
      <pc:sldChg chg="modSp mod">
        <pc:chgData name="Bresnahan, Paul (Contractor) C" userId="2d19d79a-85d6-4641-a01b-25763b1e182a" providerId="ADAL" clId="{0A4BDD99-93C0-47B8-9791-512B64614B02}" dt="2021-07-25T23:09:26.715" v="4965" actId="20577"/>
        <pc:sldMkLst>
          <pc:docMk/>
          <pc:sldMk cId="1328775613" sldId="264"/>
        </pc:sldMkLst>
        <pc:spChg chg="mod">
          <ac:chgData name="Bresnahan, Paul (Contractor) C" userId="2d19d79a-85d6-4641-a01b-25763b1e182a" providerId="ADAL" clId="{0A4BDD99-93C0-47B8-9791-512B64614B02}" dt="2021-07-25T23:09:26.715" v="4965" actId="20577"/>
          <ac:spMkLst>
            <pc:docMk/>
            <pc:sldMk cId="1328775613" sldId="264"/>
            <ac:spMk id="9" creationId="{6168858F-48DE-4A85-A62C-DCCEE01E1C69}"/>
          </ac:spMkLst>
        </pc:spChg>
      </pc:sldChg>
      <pc:sldChg chg="addSp delSp modSp mod">
        <pc:chgData name="Bresnahan, Paul (Contractor) C" userId="2d19d79a-85d6-4641-a01b-25763b1e182a" providerId="ADAL" clId="{0A4BDD99-93C0-47B8-9791-512B64614B02}" dt="2021-07-25T15:49:07.950" v="1630" actId="20577"/>
        <pc:sldMkLst>
          <pc:docMk/>
          <pc:sldMk cId="1077019488" sldId="266"/>
        </pc:sldMkLst>
        <pc:spChg chg="mod">
          <ac:chgData name="Bresnahan, Paul (Contractor) C" userId="2d19d79a-85d6-4641-a01b-25763b1e182a" providerId="ADAL" clId="{0A4BDD99-93C0-47B8-9791-512B64614B02}" dt="2021-07-25T15:49:07.950" v="1630" actId="20577"/>
          <ac:spMkLst>
            <pc:docMk/>
            <pc:sldMk cId="1077019488" sldId="266"/>
            <ac:spMk id="2" creationId="{A8B0C025-6707-4C9A-A40D-37A93937E328}"/>
          </ac:spMkLst>
        </pc:spChg>
        <pc:spChg chg="mod">
          <ac:chgData name="Bresnahan, Paul (Contractor) C" userId="2d19d79a-85d6-4641-a01b-25763b1e182a" providerId="ADAL" clId="{0A4BDD99-93C0-47B8-9791-512B64614B02}" dt="2021-07-12T18:12:36.046" v="80" actId="20577"/>
          <ac:spMkLst>
            <pc:docMk/>
            <pc:sldMk cId="1077019488" sldId="266"/>
            <ac:spMk id="10" creationId="{2C4E5949-AD24-46AC-86DE-93EDE9E41283}"/>
          </ac:spMkLst>
        </pc:spChg>
        <pc:spChg chg="mod">
          <ac:chgData name="Bresnahan, Paul (Contractor) C" userId="2d19d79a-85d6-4641-a01b-25763b1e182a" providerId="ADAL" clId="{0A4BDD99-93C0-47B8-9791-512B64614B02}" dt="2021-07-12T18:19:31.499" v="122" actId="6549"/>
          <ac:spMkLst>
            <pc:docMk/>
            <pc:sldMk cId="1077019488" sldId="266"/>
            <ac:spMk id="13" creationId="{D3715BE3-8E18-475C-85E8-E165304ACF73}"/>
          </ac:spMkLst>
        </pc:spChg>
        <pc:picChg chg="add mod ord">
          <ac:chgData name="Bresnahan, Paul (Contractor) C" userId="2d19d79a-85d6-4641-a01b-25763b1e182a" providerId="ADAL" clId="{0A4BDD99-93C0-47B8-9791-512B64614B02}" dt="2021-07-12T18:11:57.816" v="54" actId="14100"/>
          <ac:picMkLst>
            <pc:docMk/>
            <pc:sldMk cId="1077019488" sldId="266"/>
            <ac:picMk id="5" creationId="{F0CDF878-C22B-4A18-8C9A-0752AC85AC9C}"/>
          </ac:picMkLst>
        </pc:picChg>
        <pc:picChg chg="add mod ord">
          <ac:chgData name="Bresnahan, Paul (Contractor) C" userId="2d19d79a-85d6-4641-a01b-25763b1e182a" providerId="ADAL" clId="{0A4BDD99-93C0-47B8-9791-512B64614B02}" dt="2021-07-12T18:19:05.702" v="93" actId="167"/>
          <ac:picMkLst>
            <pc:docMk/>
            <pc:sldMk cId="1077019488" sldId="266"/>
            <ac:picMk id="7" creationId="{140584CA-4F4C-4022-BC2E-A6412BCA0CD9}"/>
          </ac:picMkLst>
        </pc:picChg>
        <pc:picChg chg="del">
          <ac:chgData name="Bresnahan, Paul (Contractor) C" userId="2d19d79a-85d6-4641-a01b-25763b1e182a" providerId="ADAL" clId="{0A4BDD99-93C0-47B8-9791-512B64614B02}" dt="2021-07-12T18:12:00.802" v="55" actId="478"/>
          <ac:picMkLst>
            <pc:docMk/>
            <pc:sldMk cId="1077019488" sldId="266"/>
            <ac:picMk id="8" creationId="{E672BD9F-CAF4-46AC-92A8-CEF2377F0F66}"/>
          </ac:picMkLst>
        </pc:picChg>
        <pc:picChg chg="del">
          <ac:chgData name="Bresnahan, Paul (Contractor) C" userId="2d19d79a-85d6-4641-a01b-25763b1e182a" providerId="ADAL" clId="{0A4BDD99-93C0-47B8-9791-512B64614B02}" dt="2021-07-12T18:19:07.675" v="94" actId="478"/>
          <ac:picMkLst>
            <pc:docMk/>
            <pc:sldMk cId="1077019488" sldId="266"/>
            <ac:picMk id="12" creationId="{2591401C-0468-4C73-8338-6E932B1A2E15}"/>
          </ac:picMkLst>
        </pc:picChg>
      </pc:sldChg>
      <pc:sldChg chg="modSp new mod">
        <pc:chgData name="Bresnahan, Paul (Contractor) C" userId="2d19d79a-85d6-4641-a01b-25763b1e182a" providerId="ADAL" clId="{0A4BDD99-93C0-47B8-9791-512B64614B02}" dt="2021-07-25T18:53:43.736" v="3208" actId="20577"/>
        <pc:sldMkLst>
          <pc:docMk/>
          <pc:sldMk cId="1564068952" sldId="267"/>
        </pc:sldMkLst>
        <pc:spChg chg="mod">
          <ac:chgData name="Bresnahan, Paul (Contractor) C" userId="2d19d79a-85d6-4641-a01b-25763b1e182a" providerId="ADAL" clId="{0A4BDD99-93C0-47B8-9791-512B64614B02}" dt="2021-07-12T18:22:23.374" v="170" actId="20577"/>
          <ac:spMkLst>
            <pc:docMk/>
            <pc:sldMk cId="1564068952" sldId="267"/>
            <ac:spMk id="2" creationId="{4652548C-0E82-44EC-B7F4-3D6A308F6750}"/>
          </ac:spMkLst>
        </pc:spChg>
        <pc:spChg chg="mod">
          <ac:chgData name="Bresnahan, Paul (Contractor) C" userId="2d19d79a-85d6-4641-a01b-25763b1e182a" providerId="ADAL" clId="{0A4BDD99-93C0-47B8-9791-512B64614B02}" dt="2021-07-25T18:53:43.736" v="3208" actId="20577"/>
          <ac:spMkLst>
            <pc:docMk/>
            <pc:sldMk cId="1564068952" sldId="267"/>
            <ac:spMk id="4" creationId="{276A2860-4925-4D9F-8B5A-D828E6F50D73}"/>
          </ac:spMkLst>
        </pc:spChg>
      </pc:sldChg>
      <pc:sldChg chg="addSp delSp modSp new mod">
        <pc:chgData name="Bresnahan, Paul (Contractor) C" userId="2d19d79a-85d6-4641-a01b-25763b1e182a" providerId="ADAL" clId="{0A4BDD99-93C0-47B8-9791-512B64614B02}" dt="2021-07-12T18:38:23.448" v="660" actId="20577"/>
        <pc:sldMkLst>
          <pc:docMk/>
          <pc:sldMk cId="1062546128" sldId="268"/>
        </pc:sldMkLst>
        <pc:spChg chg="del">
          <ac:chgData name="Bresnahan, Paul (Contractor) C" userId="2d19d79a-85d6-4641-a01b-25763b1e182a" providerId="ADAL" clId="{0A4BDD99-93C0-47B8-9791-512B64614B02}" dt="2021-07-12T18:38:17.474" v="648"/>
          <ac:spMkLst>
            <pc:docMk/>
            <pc:sldMk cId="1062546128" sldId="268"/>
            <ac:spMk id="2" creationId="{71AC3C05-E9E3-416F-ADCE-68396DFA58CF}"/>
          </ac:spMkLst>
        </pc:spChg>
        <pc:spChg chg="mod">
          <ac:chgData name="Bresnahan, Paul (Contractor) C" userId="2d19d79a-85d6-4641-a01b-25763b1e182a" providerId="ADAL" clId="{0A4BDD99-93C0-47B8-9791-512B64614B02}" dt="2021-07-12T18:38:17.474" v="648"/>
          <ac:spMkLst>
            <pc:docMk/>
            <pc:sldMk cId="1062546128" sldId="268"/>
            <ac:spMk id="3" creationId="{9F304313-D809-4891-B100-BBCB3BB3FFF4}"/>
          </ac:spMkLst>
        </pc:spChg>
        <pc:spChg chg="del">
          <ac:chgData name="Bresnahan, Paul (Contractor) C" userId="2d19d79a-85d6-4641-a01b-25763b1e182a" providerId="ADAL" clId="{0A4BDD99-93C0-47B8-9791-512B64614B02}" dt="2021-07-12T18:38:17.474" v="648"/>
          <ac:spMkLst>
            <pc:docMk/>
            <pc:sldMk cId="1062546128" sldId="268"/>
            <ac:spMk id="4" creationId="{8110DE21-5E42-4747-94EC-2953DE07664B}"/>
          </ac:spMkLst>
        </pc:spChg>
        <pc:spChg chg="add mod">
          <ac:chgData name="Bresnahan, Paul (Contractor) C" userId="2d19d79a-85d6-4641-a01b-25763b1e182a" providerId="ADAL" clId="{0A4BDD99-93C0-47B8-9791-512B64614B02}" dt="2021-07-12T18:38:23.448" v="660" actId="20577"/>
          <ac:spMkLst>
            <pc:docMk/>
            <pc:sldMk cId="1062546128" sldId="268"/>
            <ac:spMk id="5" creationId="{AC722342-C196-459B-88B5-047361DDF6D3}"/>
          </ac:spMkLst>
        </pc:spChg>
      </pc:sldChg>
      <pc:sldChg chg="modSp new mod">
        <pc:chgData name="Bresnahan, Paul (Contractor) C" userId="2d19d79a-85d6-4641-a01b-25763b1e182a" providerId="ADAL" clId="{0A4BDD99-93C0-47B8-9791-512B64614B02}" dt="2021-07-25T20:34:08.853" v="3843" actId="20577"/>
        <pc:sldMkLst>
          <pc:docMk/>
          <pc:sldMk cId="4216221869" sldId="269"/>
        </pc:sldMkLst>
        <pc:spChg chg="mod">
          <ac:chgData name="Bresnahan, Paul (Contractor) C" userId="2d19d79a-85d6-4641-a01b-25763b1e182a" providerId="ADAL" clId="{0A4BDD99-93C0-47B8-9791-512B64614B02}" dt="2021-07-25T20:34:08.853" v="3843" actId="20577"/>
          <ac:spMkLst>
            <pc:docMk/>
            <pc:sldMk cId="4216221869" sldId="269"/>
            <ac:spMk id="2" creationId="{DEE099B5-12BF-43A7-8746-956041D2341D}"/>
          </ac:spMkLst>
        </pc:spChg>
        <pc:spChg chg="mod">
          <ac:chgData name="Bresnahan, Paul (Contractor) C" userId="2d19d79a-85d6-4641-a01b-25763b1e182a" providerId="ADAL" clId="{0A4BDD99-93C0-47B8-9791-512B64614B02}" dt="2021-07-25T19:48:32.739" v="3679" actId="20577"/>
          <ac:spMkLst>
            <pc:docMk/>
            <pc:sldMk cId="4216221869" sldId="269"/>
            <ac:spMk id="4" creationId="{3E8D5CBF-70DF-467F-86D5-AB38F567BAAB}"/>
          </ac:spMkLst>
        </pc:spChg>
      </pc:sldChg>
      <pc:sldChg chg="modSp mod">
        <pc:chgData name="Bresnahan, Paul (Contractor) C" userId="2d19d79a-85d6-4641-a01b-25763b1e182a" providerId="ADAL" clId="{0A4BDD99-93C0-47B8-9791-512B64614B02}" dt="2021-07-12T20:16:12.246" v="1358" actId="20577"/>
        <pc:sldMkLst>
          <pc:docMk/>
          <pc:sldMk cId="3307894564" sldId="270"/>
        </pc:sldMkLst>
        <pc:spChg chg="mod">
          <ac:chgData name="Bresnahan, Paul (Contractor) C" userId="2d19d79a-85d6-4641-a01b-25763b1e182a" providerId="ADAL" clId="{0A4BDD99-93C0-47B8-9791-512B64614B02}" dt="2021-07-12T20:06:04.047" v="1063" actId="20577"/>
          <ac:spMkLst>
            <pc:docMk/>
            <pc:sldMk cId="3307894564" sldId="270"/>
            <ac:spMk id="2" creationId="{4652548C-0E82-44EC-B7F4-3D6A308F6750}"/>
          </ac:spMkLst>
        </pc:spChg>
        <pc:spChg chg="mod">
          <ac:chgData name="Bresnahan, Paul (Contractor) C" userId="2d19d79a-85d6-4641-a01b-25763b1e182a" providerId="ADAL" clId="{0A4BDD99-93C0-47B8-9791-512B64614B02}" dt="2021-07-12T20:16:12.246" v="1358" actId="20577"/>
          <ac:spMkLst>
            <pc:docMk/>
            <pc:sldMk cId="3307894564" sldId="270"/>
            <ac:spMk id="4" creationId="{276A2860-4925-4D9F-8B5A-D828E6F50D73}"/>
          </ac:spMkLst>
        </pc:spChg>
      </pc:sldChg>
      <pc:sldChg chg="addSp delSp modSp new mod">
        <pc:chgData name="Bresnahan, Paul (Contractor) C" userId="2d19d79a-85d6-4641-a01b-25763b1e182a" providerId="ADAL" clId="{0A4BDD99-93C0-47B8-9791-512B64614B02}" dt="2021-07-25T17:59:35.858" v="2708" actId="6549"/>
        <pc:sldMkLst>
          <pc:docMk/>
          <pc:sldMk cId="1500803928" sldId="271"/>
        </pc:sldMkLst>
        <pc:spChg chg="mod">
          <ac:chgData name="Bresnahan, Paul (Contractor) C" userId="2d19d79a-85d6-4641-a01b-25763b1e182a" providerId="ADAL" clId="{0A4BDD99-93C0-47B8-9791-512B64614B02}" dt="2021-07-25T17:59:35.858" v="2708" actId="6549"/>
          <ac:spMkLst>
            <pc:docMk/>
            <pc:sldMk cId="1500803928" sldId="271"/>
            <ac:spMk id="2" creationId="{74135D9B-2F20-45B0-8E25-1CD1DA7FF65F}"/>
          </ac:spMkLst>
        </pc:spChg>
        <pc:spChg chg="del mod">
          <ac:chgData name="Bresnahan, Paul (Contractor) C" userId="2d19d79a-85d6-4641-a01b-25763b1e182a" providerId="ADAL" clId="{0A4BDD99-93C0-47B8-9791-512B64614B02}" dt="2021-07-25T17:26:33.779" v="2259" actId="478"/>
          <ac:spMkLst>
            <pc:docMk/>
            <pc:sldMk cId="1500803928" sldId="271"/>
            <ac:spMk id="4" creationId="{CE132E14-385C-4BA7-8DD4-3DDF3230852D}"/>
          </ac:spMkLst>
        </pc:spChg>
        <pc:spChg chg="add del mod">
          <ac:chgData name="Bresnahan, Paul (Contractor) C" userId="2d19d79a-85d6-4641-a01b-25763b1e182a" providerId="ADAL" clId="{0A4BDD99-93C0-47B8-9791-512B64614B02}" dt="2021-07-25T17:26:38.115" v="2260" actId="478"/>
          <ac:spMkLst>
            <pc:docMk/>
            <pc:sldMk cId="1500803928" sldId="271"/>
            <ac:spMk id="8" creationId="{2DE391C7-F31E-4C8B-ABEC-94A339428BE2}"/>
          </ac:spMkLst>
        </pc:spChg>
        <pc:spChg chg="add mod">
          <ac:chgData name="Bresnahan, Paul (Contractor) C" userId="2d19d79a-85d6-4641-a01b-25763b1e182a" providerId="ADAL" clId="{0A4BDD99-93C0-47B8-9791-512B64614B02}" dt="2021-07-25T17:52:31.125" v="2535" actId="1035"/>
          <ac:spMkLst>
            <pc:docMk/>
            <pc:sldMk cId="1500803928" sldId="271"/>
            <ac:spMk id="9" creationId="{16B30BFA-A59F-4328-B030-68E1CE2FA1AC}"/>
          </ac:spMkLst>
        </pc:spChg>
        <pc:graphicFrameChg chg="add del">
          <ac:chgData name="Bresnahan, Paul (Contractor) C" userId="2d19d79a-85d6-4641-a01b-25763b1e182a" providerId="ADAL" clId="{0A4BDD99-93C0-47B8-9791-512B64614B02}" dt="2021-07-25T17:17:16.074" v="2056" actId="3680"/>
          <ac:graphicFrameMkLst>
            <pc:docMk/>
            <pc:sldMk cId="1500803928" sldId="271"/>
            <ac:graphicFrameMk id="5" creationId="{F8664897-04AA-480A-8193-F7B771D65622}"/>
          </ac:graphicFrameMkLst>
        </pc:graphicFrameChg>
        <pc:graphicFrameChg chg="add del mod modGraphic">
          <ac:chgData name="Bresnahan, Paul (Contractor) C" userId="2d19d79a-85d6-4641-a01b-25763b1e182a" providerId="ADAL" clId="{0A4BDD99-93C0-47B8-9791-512B64614B02}" dt="2021-07-25T17:18:23.788" v="2088" actId="3680"/>
          <ac:graphicFrameMkLst>
            <pc:docMk/>
            <pc:sldMk cId="1500803928" sldId="271"/>
            <ac:graphicFrameMk id="6" creationId="{37087A36-7A32-43C6-B2A0-A9301D2425DB}"/>
          </ac:graphicFrameMkLst>
        </pc:graphicFrameChg>
        <pc:graphicFrameChg chg="add mod modGraphic">
          <ac:chgData name="Bresnahan, Paul (Contractor) C" userId="2d19d79a-85d6-4641-a01b-25763b1e182a" providerId="ADAL" clId="{0A4BDD99-93C0-47B8-9791-512B64614B02}" dt="2021-07-25T17:51:42.908" v="2489" actId="1035"/>
          <ac:graphicFrameMkLst>
            <pc:docMk/>
            <pc:sldMk cId="1500803928" sldId="271"/>
            <ac:graphicFrameMk id="7" creationId="{C583AC8F-D250-4D1E-8421-ED45EC660D5B}"/>
          </ac:graphicFrameMkLst>
        </pc:graphicFrameChg>
      </pc:sldChg>
      <pc:sldChg chg="addSp modSp new mod ord">
        <pc:chgData name="Bresnahan, Paul (Contractor) C" userId="2d19d79a-85d6-4641-a01b-25763b1e182a" providerId="ADAL" clId="{0A4BDD99-93C0-47B8-9791-512B64614B02}" dt="2021-07-25T20:15:56.785" v="3811" actId="20577"/>
        <pc:sldMkLst>
          <pc:docMk/>
          <pc:sldMk cId="2170371445" sldId="272"/>
        </pc:sldMkLst>
        <pc:spChg chg="mod">
          <ac:chgData name="Bresnahan, Paul (Contractor) C" userId="2d19d79a-85d6-4641-a01b-25763b1e182a" providerId="ADAL" clId="{0A4BDD99-93C0-47B8-9791-512B64614B02}" dt="2021-07-25T17:00:24.397" v="1920" actId="14100"/>
          <ac:spMkLst>
            <pc:docMk/>
            <pc:sldMk cId="2170371445" sldId="272"/>
            <ac:spMk id="2" creationId="{1AD9C031-0874-48E3-90F7-74B545BAC649}"/>
          </ac:spMkLst>
        </pc:spChg>
        <pc:spChg chg="mod">
          <ac:chgData name="Bresnahan, Paul (Contractor) C" userId="2d19d79a-85d6-4641-a01b-25763b1e182a" providerId="ADAL" clId="{0A4BDD99-93C0-47B8-9791-512B64614B02}" dt="2021-07-25T20:15:56.785" v="3811" actId="20577"/>
          <ac:spMkLst>
            <pc:docMk/>
            <pc:sldMk cId="2170371445" sldId="272"/>
            <ac:spMk id="4" creationId="{551DA488-89FF-437E-B255-1C5A59D5647B}"/>
          </ac:spMkLst>
        </pc:spChg>
        <pc:graphicFrameChg chg="add mod modGraphic">
          <ac:chgData name="Bresnahan, Paul (Contractor) C" userId="2d19d79a-85d6-4641-a01b-25763b1e182a" providerId="ADAL" clId="{0A4BDD99-93C0-47B8-9791-512B64614B02}" dt="2021-07-25T20:15:09.645" v="3804" actId="14734"/>
          <ac:graphicFrameMkLst>
            <pc:docMk/>
            <pc:sldMk cId="2170371445" sldId="272"/>
            <ac:graphicFrameMk id="5" creationId="{210DA125-985D-41F1-962A-C23B845BE51C}"/>
          </ac:graphicFrameMkLst>
        </pc:graphicFrameChg>
        <pc:picChg chg="add mod">
          <ac:chgData name="Bresnahan, Paul (Contractor) C" userId="2d19d79a-85d6-4641-a01b-25763b1e182a" providerId="ADAL" clId="{0A4BDD99-93C0-47B8-9791-512B64614B02}" dt="2021-07-25T19:37:59.947" v="3217" actId="14100"/>
          <ac:picMkLst>
            <pc:docMk/>
            <pc:sldMk cId="2170371445" sldId="272"/>
            <ac:picMk id="1026" creationId="{C2DAFC37-BA8F-4769-B7F1-9E8B538114A4}"/>
          </ac:picMkLst>
        </pc:picChg>
      </pc:sldChg>
      <pc:sldChg chg="addSp delSp modSp mod">
        <pc:chgData name="Bresnahan, Paul (Contractor) C" userId="2d19d79a-85d6-4641-a01b-25763b1e182a" providerId="ADAL" clId="{0A4BDD99-93C0-47B8-9791-512B64614B02}" dt="2021-07-25T21:00:34.115" v="4435" actId="14100"/>
        <pc:sldMkLst>
          <pc:docMk/>
          <pc:sldMk cId="3109649193" sldId="273"/>
        </pc:sldMkLst>
        <pc:spChg chg="mod">
          <ac:chgData name="Bresnahan, Paul (Contractor) C" userId="2d19d79a-85d6-4641-a01b-25763b1e182a" providerId="ADAL" clId="{0A4BDD99-93C0-47B8-9791-512B64614B02}" dt="2021-07-25T17:26:07.904" v="2220"/>
          <ac:spMkLst>
            <pc:docMk/>
            <pc:sldMk cId="3109649193" sldId="273"/>
            <ac:spMk id="2" creationId="{74135D9B-2F20-45B0-8E25-1CD1DA7FF65F}"/>
          </ac:spMkLst>
        </pc:spChg>
        <pc:spChg chg="mod">
          <ac:chgData name="Bresnahan, Paul (Contractor) C" userId="2d19d79a-85d6-4641-a01b-25763b1e182a" providerId="ADAL" clId="{0A4BDD99-93C0-47B8-9791-512B64614B02}" dt="2021-07-25T17:26:07.904" v="2220"/>
          <ac:spMkLst>
            <pc:docMk/>
            <pc:sldMk cId="3109649193" sldId="273"/>
            <ac:spMk id="3" creationId="{C9EAA309-46F9-49F1-805A-AABF7271B065}"/>
          </ac:spMkLst>
        </pc:spChg>
        <pc:spChg chg="mod">
          <ac:chgData name="Bresnahan, Paul (Contractor) C" userId="2d19d79a-85d6-4641-a01b-25763b1e182a" providerId="ADAL" clId="{0A4BDD99-93C0-47B8-9791-512B64614B02}" dt="2021-07-25T21:00:34.115" v="4435" actId="14100"/>
          <ac:spMkLst>
            <pc:docMk/>
            <pc:sldMk cId="3109649193" sldId="273"/>
            <ac:spMk id="4" creationId="{CE132E14-385C-4BA7-8DD4-3DDF3230852D}"/>
          </ac:spMkLst>
        </pc:spChg>
        <pc:spChg chg="add del mod">
          <ac:chgData name="Bresnahan, Paul (Contractor) C" userId="2d19d79a-85d6-4641-a01b-25763b1e182a" providerId="ADAL" clId="{0A4BDD99-93C0-47B8-9791-512B64614B02}" dt="2021-07-25T17:26:07.904" v="2220"/>
          <ac:spMkLst>
            <pc:docMk/>
            <pc:sldMk cId="3109649193" sldId="273"/>
            <ac:spMk id="5" creationId="{5D242416-B4B6-49E9-8D39-B5AD69EF74C6}"/>
          </ac:spMkLst>
        </pc:spChg>
        <pc:spChg chg="add del mod">
          <ac:chgData name="Bresnahan, Paul (Contractor) C" userId="2d19d79a-85d6-4641-a01b-25763b1e182a" providerId="ADAL" clId="{0A4BDD99-93C0-47B8-9791-512B64614B02}" dt="2021-07-25T17:26:07.904" v="2220"/>
          <ac:spMkLst>
            <pc:docMk/>
            <pc:sldMk cId="3109649193" sldId="273"/>
            <ac:spMk id="6" creationId="{7FD5A198-7D21-47AF-905D-E3578BBEC07A}"/>
          </ac:spMkLst>
        </pc:spChg>
        <pc:spChg chg="add del mod">
          <ac:chgData name="Bresnahan, Paul (Contractor) C" userId="2d19d79a-85d6-4641-a01b-25763b1e182a" providerId="ADAL" clId="{0A4BDD99-93C0-47B8-9791-512B64614B02}" dt="2021-07-25T17:26:07.904" v="2220"/>
          <ac:spMkLst>
            <pc:docMk/>
            <pc:sldMk cId="3109649193" sldId="273"/>
            <ac:spMk id="8" creationId="{67D0BFB3-3652-4CC5-A445-9FA18375C5DC}"/>
          </ac:spMkLst>
        </pc:spChg>
        <pc:graphicFrameChg chg="del">
          <ac:chgData name="Bresnahan, Paul (Contractor) C" userId="2d19d79a-85d6-4641-a01b-25763b1e182a" providerId="ADAL" clId="{0A4BDD99-93C0-47B8-9791-512B64614B02}" dt="2021-07-25T17:26:04.152" v="2219" actId="478"/>
          <ac:graphicFrameMkLst>
            <pc:docMk/>
            <pc:sldMk cId="3109649193" sldId="273"/>
            <ac:graphicFrameMk id="7" creationId="{C583AC8F-D250-4D1E-8421-ED45EC660D5B}"/>
          </ac:graphicFrameMkLst>
        </pc:graphicFrameChg>
      </pc:sldChg>
      <pc:sldChg chg="add del">
        <pc:chgData name="Bresnahan, Paul (Contractor) C" userId="2d19d79a-85d6-4641-a01b-25763b1e182a" providerId="ADAL" clId="{0A4BDD99-93C0-47B8-9791-512B64614B02}" dt="2021-07-25T17:50:20.533" v="2476" actId="47"/>
        <pc:sldMkLst>
          <pc:docMk/>
          <pc:sldMk cId="1618602925" sldId="274"/>
        </pc:sldMkLst>
      </pc:sldChg>
      <pc:sldChg chg="modSp new mod">
        <pc:chgData name="Bresnahan, Paul (Contractor) C" userId="2d19d79a-85d6-4641-a01b-25763b1e182a" providerId="ADAL" clId="{0A4BDD99-93C0-47B8-9791-512B64614B02}" dt="2021-07-25T23:12:19.882" v="4967" actId="20577"/>
        <pc:sldMkLst>
          <pc:docMk/>
          <pc:sldMk cId="2675061800" sldId="274"/>
        </pc:sldMkLst>
        <pc:spChg chg="mod">
          <ac:chgData name="Bresnahan, Paul (Contractor) C" userId="2d19d79a-85d6-4641-a01b-25763b1e182a" providerId="ADAL" clId="{0A4BDD99-93C0-47B8-9791-512B64614B02}" dt="2021-07-25T20:36:56.805" v="3995" actId="20577"/>
          <ac:spMkLst>
            <pc:docMk/>
            <pc:sldMk cId="2675061800" sldId="274"/>
            <ac:spMk id="2" creationId="{90561C9D-F33A-44C6-87D8-EE1359FF8C85}"/>
          </ac:spMkLst>
        </pc:spChg>
        <pc:spChg chg="mod">
          <ac:chgData name="Bresnahan, Paul (Contractor) C" userId="2d19d79a-85d6-4641-a01b-25763b1e182a" providerId="ADAL" clId="{0A4BDD99-93C0-47B8-9791-512B64614B02}" dt="2021-07-25T23:12:19.882" v="4967" actId="20577"/>
          <ac:spMkLst>
            <pc:docMk/>
            <pc:sldMk cId="2675061800" sldId="274"/>
            <ac:spMk id="4" creationId="{D8662BB0-12DB-42CC-8162-3B1100D1516B}"/>
          </ac:spMkLst>
        </pc:spChg>
      </pc:sldChg>
      <pc:sldChg chg="modSp new mod">
        <pc:chgData name="Bresnahan, Paul (Contractor) C" userId="2d19d79a-85d6-4641-a01b-25763b1e182a" providerId="ADAL" clId="{0A4BDD99-93C0-47B8-9791-512B64614B02}" dt="2021-07-25T21:05:39.631" v="4955" actId="27636"/>
        <pc:sldMkLst>
          <pc:docMk/>
          <pc:sldMk cId="4285184079" sldId="275"/>
        </pc:sldMkLst>
        <pc:spChg chg="mod">
          <ac:chgData name="Bresnahan, Paul (Contractor) C" userId="2d19d79a-85d6-4641-a01b-25763b1e182a" providerId="ADAL" clId="{0A4BDD99-93C0-47B8-9791-512B64614B02}" dt="2021-07-25T21:01:32.964" v="4460" actId="20577"/>
          <ac:spMkLst>
            <pc:docMk/>
            <pc:sldMk cId="4285184079" sldId="275"/>
            <ac:spMk id="2" creationId="{6ABC0139-C58A-4FAF-865E-55C8395B7534}"/>
          </ac:spMkLst>
        </pc:spChg>
        <pc:spChg chg="mod">
          <ac:chgData name="Bresnahan, Paul (Contractor) C" userId="2d19d79a-85d6-4641-a01b-25763b1e182a" providerId="ADAL" clId="{0A4BDD99-93C0-47B8-9791-512B64614B02}" dt="2021-07-25T21:05:39.631" v="4955" actId="27636"/>
          <ac:spMkLst>
            <pc:docMk/>
            <pc:sldMk cId="4285184079" sldId="275"/>
            <ac:spMk id="4" creationId="{569A04F8-5C03-4F20-BCD6-A23B0C816AF6}"/>
          </ac:spMkLst>
        </pc:spChg>
      </pc:sldChg>
    </pc:docChg>
  </pc:docChgLst>
  <pc:docChgLst>
    <pc:chgData name="Bresnahan, Paul (Contractor)" userId="2d19d79a-85d6-4641-a01b-25763b1e182a" providerId="ADAL" clId="{0F01AF54-3577-4C58-9E01-C70305B439C0}"/>
    <pc:docChg chg="delSld modSld">
      <pc:chgData name="Bresnahan, Paul (Contractor)" userId="2d19d79a-85d6-4641-a01b-25763b1e182a" providerId="ADAL" clId="{0F01AF54-3577-4C58-9E01-C70305B439C0}" dt="2022-01-09T15:53:42.618" v="34" actId="20577"/>
      <pc:docMkLst>
        <pc:docMk/>
      </pc:docMkLst>
      <pc:sldChg chg="del">
        <pc:chgData name="Bresnahan, Paul (Contractor)" userId="2d19d79a-85d6-4641-a01b-25763b1e182a" providerId="ADAL" clId="{0F01AF54-3577-4C58-9E01-C70305B439C0}" dt="2022-01-07T01:02:39.885" v="20" actId="47"/>
        <pc:sldMkLst>
          <pc:docMk/>
          <pc:sldMk cId="567188912" sldId="261"/>
        </pc:sldMkLst>
      </pc:sldChg>
      <pc:sldChg chg="modSp mod">
        <pc:chgData name="Bresnahan, Paul (Contractor)" userId="2d19d79a-85d6-4641-a01b-25763b1e182a" providerId="ADAL" clId="{0F01AF54-3577-4C58-9E01-C70305B439C0}" dt="2022-01-07T01:00:45.598" v="19" actId="20577"/>
        <pc:sldMkLst>
          <pc:docMk/>
          <pc:sldMk cId="3924843201" sldId="262"/>
        </pc:sldMkLst>
        <pc:spChg chg="mod">
          <ac:chgData name="Bresnahan, Paul (Contractor)" userId="2d19d79a-85d6-4641-a01b-25763b1e182a" providerId="ADAL" clId="{0F01AF54-3577-4C58-9E01-C70305B439C0}" dt="2022-01-07T01:00:45.598" v="19" actId="20577"/>
          <ac:spMkLst>
            <pc:docMk/>
            <pc:sldMk cId="3924843201" sldId="262"/>
            <ac:spMk id="11" creationId="{C76B0DD8-5823-489E-B857-114972AE8AA5}"/>
          </ac:spMkLst>
        </pc:spChg>
      </pc:sldChg>
      <pc:sldChg chg="modSp mod">
        <pc:chgData name="Bresnahan, Paul (Contractor)" userId="2d19d79a-85d6-4641-a01b-25763b1e182a" providerId="ADAL" clId="{0F01AF54-3577-4C58-9E01-C70305B439C0}" dt="2022-01-09T15:53:42.618" v="34" actId="20577"/>
        <pc:sldMkLst>
          <pc:docMk/>
          <pc:sldMk cId="2675061800" sldId="274"/>
        </pc:sldMkLst>
        <pc:spChg chg="mod">
          <ac:chgData name="Bresnahan, Paul (Contractor)" userId="2d19d79a-85d6-4641-a01b-25763b1e182a" providerId="ADAL" clId="{0F01AF54-3577-4C58-9E01-C70305B439C0}" dt="2022-01-09T15:53:42.618" v="34" actId="20577"/>
          <ac:spMkLst>
            <pc:docMk/>
            <pc:sldMk cId="2675061800" sldId="274"/>
            <ac:spMk id="4" creationId="{D8662BB0-12DB-42CC-8162-3B1100D1516B}"/>
          </ac:spMkLst>
        </pc:spChg>
      </pc:sldChg>
    </pc:docChg>
  </pc:docChgLst>
  <pc:docChgLst>
    <pc:chgData name="Ali, Manaal (Contractor)" userId="72180b57-9308-4862-8bd3-4de8505ca83f" providerId="ADAL" clId="{8F3B9551-D348-4495-9FE9-397DB74CB6FE}"/>
    <pc:docChg chg="modSld">
      <pc:chgData name="Ali, Manaal (Contractor)" userId="72180b57-9308-4862-8bd3-4de8505ca83f" providerId="ADAL" clId="{8F3B9551-D348-4495-9FE9-397DB74CB6FE}" dt="2022-01-15T20:44:02.658" v="228" actId="962"/>
      <pc:docMkLst>
        <pc:docMk/>
      </pc:docMkLst>
      <pc:sldChg chg="modSp mod">
        <pc:chgData name="Ali, Manaal (Contractor)" userId="72180b57-9308-4862-8bd3-4de8505ca83f" providerId="ADAL" clId="{8F3B9551-D348-4495-9FE9-397DB74CB6FE}" dt="2022-01-15T20:41:16.988" v="45" actId="962"/>
        <pc:sldMkLst>
          <pc:docMk/>
          <pc:sldMk cId="2946249515" sldId="263"/>
        </pc:sldMkLst>
        <pc:picChg chg="mod">
          <ac:chgData name="Ali, Manaal (Contractor)" userId="72180b57-9308-4862-8bd3-4de8505ca83f" providerId="ADAL" clId="{8F3B9551-D348-4495-9FE9-397DB74CB6FE}" dt="2022-01-15T20:41:16.988" v="45" actId="962"/>
          <ac:picMkLst>
            <pc:docMk/>
            <pc:sldMk cId="2946249515" sldId="263"/>
            <ac:picMk id="5" creationId="{992A897A-85F4-4BCB-B91E-32054D764FFE}"/>
          </ac:picMkLst>
        </pc:picChg>
      </pc:sldChg>
      <pc:sldChg chg="modSp mod">
        <pc:chgData name="Ali, Manaal (Contractor)" userId="72180b57-9308-4862-8bd3-4de8505ca83f" providerId="ADAL" clId="{8F3B9551-D348-4495-9FE9-397DB74CB6FE}" dt="2022-01-15T20:43:13.247" v="60" actId="962"/>
        <pc:sldMkLst>
          <pc:docMk/>
          <pc:sldMk cId="1328775613" sldId="264"/>
        </pc:sldMkLst>
        <pc:spChg chg="ord">
          <ac:chgData name="Ali, Manaal (Contractor)" userId="72180b57-9308-4862-8bd3-4de8505ca83f" providerId="ADAL" clId="{8F3B9551-D348-4495-9FE9-397DB74CB6FE}" dt="2022-01-15T20:41:29.124" v="46" actId="13244"/>
          <ac:spMkLst>
            <pc:docMk/>
            <pc:sldMk cId="1328775613" sldId="264"/>
            <ac:spMk id="3" creationId="{17F95B50-F9A5-41CB-A3B4-BAC082A227B4}"/>
          </ac:spMkLst>
        </pc:spChg>
        <pc:picChg chg="mod ord">
          <ac:chgData name="Ali, Manaal (Contractor)" userId="72180b57-9308-4862-8bd3-4de8505ca83f" providerId="ADAL" clId="{8F3B9551-D348-4495-9FE9-397DB74CB6FE}" dt="2022-01-15T20:43:13.247" v="60" actId="962"/>
          <ac:picMkLst>
            <pc:docMk/>
            <pc:sldMk cId="1328775613" sldId="264"/>
            <ac:picMk id="6" creationId="{D69D62C6-EF8C-4325-B73F-21FA8865F8DF}"/>
          </ac:picMkLst>
        </pc:picChg>
      </pc:sldChg>
      <pc:sldChg chg="modSp mod">
        <pc:chgData name="Ali, Manaal (Contractor)" userId="72180b57-9308-4862-8bd3-4de8505ca83f" providerId="ADAL" clId="{8F3B9551-D348-4495-9FE9-397DB74CB6FE}" dt="2022-01-15T20:43:34.369" v="148" actId="962"/>
        <pc:sldMkLst>
          <pc:docMk/>
          <pc:sldMk cId="1920120951" sldId="265"/>
        </pc:sldMkLst>
        <pc:spChg chg="ord">
          <ac:chgData name="Ali, Manaal (Contractor)" userId="72180b57-9308-4862-8bd3-4de8505ca83f" providerId="ADAL" clId="{8F3B9551-D348-4495-9FE9-397DB74CB6FE}" dt="2022-01-15T20:41:38.272" v="48" actId="13244"/>
          <ac:spMkLst>
            <pc:docMk/>
            <pc:sldMk cId="1920120951" sldId="265"/>
            <ac:spMk id="3" creationId="{9377832A-FAF3-469E-934A-8C5DF0D6C4ED}"/>
          </ac:spMkLst>
        </pc:spChg>
        <pc:picChg chg="mod">
          <ac:chgData name="Ali, Manaal (Contractor)" userId="72180b57-9308-4862-8bd3-4de8505ca83f" providerId="ADAL" clId="{8F3B9551-D348-4495-9FE9-397DB74CB6FE}" dt="2022-01-15T20:43:24.543" v="106" actId="962"/>
          <ac:picMkLst>
            <pc:docMk/>
            <pc:sldMk cId="1920120951" sldId="265"/>
            <ac:picMk id="8" creationId="{E672BD9F-CAF4-46AC-92A8-CEF2377F0F66}"/>
          </ac:picMkLst>
        </pc:picChg>
        <pc:picChg chg="mod">
          <ac:chgData name="Ali, Manaal (Contractor)" userId="72180b57-9308-4862-8bd3-4de8505ca83f" providerId="ADAL" clId="{8F3B9551-D348-4495-9FE9-397DB74CB6FE}" dt="2022-01-15T20:43:34.369" v="148" actId="962"/>
          <ac:picMkLst>
            <pc:docMk/>
            <pc:sldMk cId="1920120951" sldId="265"/>
            <ac:picMk id="12" creationId="{2591401C-0468-4C73-8338-6E932B1A2E15}"/>
          </ac:picMkLst>
        </pc:picChg>
      </pc:sldChg>
      <pc:sldChg chg="modSp mod">
        <pc:chgData name="Ali, Manaal (Contractor)" userId="72180b57-9308-4862-8bd3-4de8505ca83f" providerId="ADAL" clId="{8F3B9551-D348-4495-9FE9-397DB74CB6FE}" dt="2022-01-15T20:44:02.658" v="228" actId="962"/>
        <pc:sldMkLst>
          <pc:docMk/>
          <pc:sldMk cId="1077019488" sldId="266"/>
        </pc:sldMkLst>
        <pc:spChg chg="ord">
          <ac:chgData name="Ali, Manaal (Contractor)" userId="72180b57-9308-4862-8bd3-4de8505ca83f" providerId="ADAL" clId="{8F3B9551-D348-4495-9FE9-397DB74CB6FE}" dt="2022-01-15T20:41:54.824" v="49" actId="13244"/>
          <ac:spMkLst>
            <pc:docMk/>
            <pc:sldMk cId="1077019488" sldId="266"/>
            <ac:spMk id="2" creationId="{A8B0C025-6707-4C9A-A40D-37A93937E328}"/>
          </ac:spMkLst>
        </pc:spChg>
        <pc:spChg chg="ord">
          <ac:chgData name="Ali, Manaal (Contractor)" userId="72180b57-9308-4862-8bd3-4de8505ca83f" providerId="ADAL" clId="{8F3B9551-D348-4495-9FE9-397DB74CB6FE}" dt="2022-01-15T20:42:01.438" v="51" actId="13244"/>
          <ac:spMkLst>
            <pc:docMk/>
            <pc:sldMk cId="1077019488" sldId="266"/>
            <ac:spMk id="3" creationId="{9377832A-FAF3-469E-934A-8C5DF0D6C4ED}"/>
          </ac:spMkLst>
        </pc:spChg>
        <pc:spChg chg="ord">
          <ac:chgData name="Ali, Manaal (Contractor)" userId="72180b57-9308-4862-8bd3-4de8505ca83f" providerId="ADAL" clId="{8F3B9551-D348-4495-9FE9-397DB74CB6FE}" dt="2022-01-15T20:42:03.584" v="52" actId="13244"/>
          <ac:spMkLst>
            <pc:docMk/>
            <pc:sldMk cId="1077019488" sldId="266"/>
            <ac:spMk id="10" creationId="{2C4E5949-AD24-46AC-86DE-93EDE9E41283}"/>
          </ac:spMkLst>
        </pc:spChg>
        <pc:picChg chg="mod ord">
          <ac:chgData name="Ali, Manaal (Contractor)" userId="72180b57-9308-4862-8bd3-4de8505ca83f" providerId="ADAL" clId="{8F3B9551-D348-4495-9FE9-397DB74CB6FE}" dt="2022-01-15T20:43:52.818" v="180" actId="962"/>
          <ac:picMkLst>
            <pc:docMk/>
            <pc:sldMk cId="1077019488" sldId="266"/>
            <ac:picMk id="5" creationId="{F0CDF878-C22B-4A18-8C9A-0752AC85AC9C}"/>
          </ac:picMkLst>
        </pc:picChg>
        <pc:picChg chg="mod">
          <ac:chgData name="Ali, Manaal (Contractor)" userId="72180b57-9308-4862-8bd3-4de8505ca83f" providerId="ADAL" clId="{8F3B9551-D348-4495-9FE9-397DB74CB6FE}" dt="2022-01-15T20:44:02.658" v="228" actId="962"/>
          <ac:picMkLst>
            <pc:docMk/>
            <pc:sldMk cId="1077019488" sldId="266"/>
            <ac:picMk id="7" creationId="{140584CA-4F4C-4022-BC2E-A6412BCA0CD9}"/>
          </ac:picMkLst>
        </pc:picChg>
      </pc:sldChg>
      <pc:sldChg chg="modSp mod">
        <pc:chgData name="Ali, Manaal (Contractor)" userId="72180b57-9308-4862-8bd3-4de8505ca83f" providerId="ADAL" clId="{8F3B9551-D348-4495-9FE9-397DB74CB6FE}" dt="2022-01-15T20:43:02.843" v="56" actId="20577"/>
        <pc:sldMkLst>
          <pc:docMk/>
          <pc:sldMk cId="4216221869" sldId="269"/>
        </pc:sldMkLst>
        <pc:spChg chg="mod">
          <ac:chgData name="Ali, Manaal (Contractor)" userId="72180b57-9308-4862-8bd3-4de8505ca83f" providerId="ADAL" clId="{8F3B9551-D348-4495-9FE9-397DB74CB6FE}" dt="2022-01-15T20:43:02.843" v="56" actId="20577"/>
          <ac:spMkLst>
            <pc:docMk/>
            <pc:sldMk cId="4216221869" sldId="269"/>
            <ac:spMk id="2" creationId="{DEE099B5-12BF-43A7-8746-956041D2341D}"/>
          </ac:spMkLst>
        </pc:spChg>
      </pc:sldChg>
      <pc:sldChg chg="modSp mod">
        <pc:chgData name="Ali, Manaal (Contractor)" userId="72180b57-9308-4862-8bd3-4de8505ca83f" providerId="ADAL" clId="{8F3B9551-D348-4495-9FE9-397DB74CB6FE}" dt="2022-01-15T20:42:17.759" v="53" actId="13244"/>
        <pc:sldMkLst>
          <pc:docMk/>
          <pc:sldMk cId="1500803928" sldId="271"/>
        </pc:sldMkLst>
        <pc:spChg chg="ord">
          <ac:chgData name="Ali, Manaal (Contractor)" userId="72180b57-9308-4862-8bd3-4de8505ca83f" providerId="ADAL" clId="{8F3B9551-D348-4495-9FE9-397DB74CB6FE}" dt="2022-01-15T20:42:17.759" v="53" actId="13244"/>
          <ac:spMkLst>
            <pc:docMk/>
            <pc:sldMk cId="1500803928" sldId="271"/>
            <ac:spMk id="3" creationId="{C9EAA309-46F9-49F1-805A-AABF7271B065}"/>
          </ac:spMkLst>
        </pc:spChg>
      </pc:sldChg>
      <pc:sldChg chg="modSp mod">
        <pc:chgData name="Ali, Manaal (Contractor)" userId="72180b57-9308-4862-8bd3-4de8505ca83f" providerId="ADAL" clId="{8F3B9551-D348-4495-9FE9-397DB74CB6FE}" dt="2022-01-15T20:42:56.530" v="55" actId="13244"/>
        <pc:sldMkLst>
          <pc:docMk/>
          <pc:sldMk cId="2170371445" sldId="272"/>
        </pc:sldMkLst>
        <pc:spChg chg="ord">
          <ac:chgData name="Ali, Manaal (Contractor)" userId="72180b57-9308-4862-8bd3-4de8505ca83f" providerId="ADAL" clId="{8F3B9551-D348-4495-9FE9-397DB74CB6FE}" dt="2022-01-15T20:42:27.810" v="54" actId="13244"/>
          <ac:spMkLst>
            <pc:docMk/>
            <pc:sldMk cId="2170371445" sldId="272"/>
            <ac:spMk id="3" creationId="{025EB7BB-F9BA-4AD8-A0DC-0C2AA0871763}"/>
          </ac:spMkLst>
        </pc:spChg>
        <pc:graphicFrameChg chg="ord">
          <ac:chgData name="Ali, Manaal (Contractor)" userId="72180b57-9308-4862-8bd3-4de8505ca83f" providerId="ADAL" clId="{8F3B9551-D348-4495-9FE9-397DB74CB6FE}" dt="2022-01-15T20:42:56.530" v="55" actId="13244"/>
          <ac:graphicFrameMkLst>
            <pc:docMk/>
            <pc:sldMk cId="2170371445" sldId="272"/>
            <ac:graphicFrameMk id="5" creationId="{210DA125-985D-41F1-962A-C23B845BE51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3890395-0F74-4D54-97E4-5890C971AEE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5994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t" anchorCtr="0" compatLnSpc="1">
            <a:prstTxWarp prst="textNoShape">
              <a:avLst/>
            </a:prstTxWarp>
          </a:bodyPr>
          <a:lstStyle>
            <a:lvl1pPr defTabSz="93581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7988" y="698500"/>
            <a:ext cx="61928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3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t" anchorCtr="0" compatLnSpc="1">
            <a:prstTxWarp prst="textNoShape">
              <a:avLst/>
            </a:prstTxWarp>
          </a:bodyPr>
          <a:lstStyle>
            <a:lvl1pPr algn="r" defTabSz="93581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b" anchorCtr="0" compatLnSpc="1">
            <a:prstTxWarp prst="textNoShape">
              <a:avLst/>
            </a:prstTxWarp>
          </a:bodyPr>
          <a:lstStyle>
            <a:lvl1pPr defTabSz="93581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017EC438-3F5F-4BF4-8F5B-3595258274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529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892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8578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28675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71566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F96BF0-17D0-43DE-81FB-77228A75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155158"/>
            <a:ext cx="8801100" cy="797489"/>
          </a:xfrm>
        </p:spPr>
        <p:txBody>
          <a:bodyPr/>
          <a:lstStyle>
            <a:lvl1pPr>
              <a:defRPr sz="4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1E87DA3-904E-4014-9363-74160C6AA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49" y="4576465"/>
            <a:ext cx="1476366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tx1"/>
                </a:solidFill>
                <a:latin typeface="Univers 67 Condensed" pitchFamily="50" charset="0"/>
              </a:rPr>
              <a:t>U.S. Department of the Interior</a:t>
            </a:r>
          </a:p>
          <a:p>
            <a:r>
              <a:rPr lang="en-US" altLang="en-US" sz="850" b="1" dirty="0">
                <a:solidFill>
                  <a:schemeClr val="tx1"/>
                </a:solidFill>
                <a:latin typeface="Univers 67 Condensed" pitchFamily="50" charset="0"/>
              </a:rPr>
              <a:t>U.S. Geological Survey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E094D1-2487-4800-8F50-D4E8CE71C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9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2">
          <p15:clr>
            <a:srgbClr val="FBAE40"/>
          </p15:clr>
        </p15:guide>
        <p15:guide id="2" pos="108">
          <p15:clr>
            <a:srgbClr val="FBAE40"/>
          </p15:clr>
        </p15:guide>
        <p15:guide id="3" orient="horz" pos="29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8621989" cy="3361744"/>
          </a:xfrm>
        </p:spPr>
        <p:txBody>
          <a:bodyPr>
            <a:normAutofit/>
          </a:bodyPr>
          <a:lstStyle>
            <a:lvl1pPr>
              <a:defRPr sz="210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7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40" y="265955"/>
            <a:ext cx="7850510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4352965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39" y="936091"/>
            <a:ext cx="4255143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66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65955"/>
            <a:ext cx="7854599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2343150"/>
            <a:ext cx="6400800" cy="40005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142BB3B-6CC5-400E-83EA-9775D48EA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540" y="-602673"/>
            <a:ext cx="7850510" cy="33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8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540" y="939546"/>
            <a:ext cx="8728043" cy="158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540" y="2610854"/>
            <a:ext cx="8728043" cy="1701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4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081925-729C-45AA-9CBB-8034A417836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" y="4457700"/>
            <a:ext cx="9144001" cy="685800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540" y="266252"/>
            <a:ext cx="7850510" cy="4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3" name="Rectangle 42"/>
          <p:cNvSpPr/>
          <p:nvPr userDrawn="1"/>
        </p:nvSpPr>
        <p:spPr bwMode="auto">
          <a:xfrm rot="10800000">
            <a:off x="175539" y="805623"/>
            <a:ext cx="8739860" cy="3428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6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86652" y="4705498"/>
            <a:ext cx="365760" cy="228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9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43C4750-1296-407C-9B78-BF8B837861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60316" y="4467299"/>
            <a:ext cx="2223366" cy="208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9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7500"/>
              </a:buClr>
              <a:buFont typeface="Wingdings" panose="05000000000000000000" pitchFamily="2" charset="2"/>
              <a:buChar char="w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9A503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8037"/>
              </a:buClr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900" b="0" kern="0" dirty="0"/>
              <a:t>NAIP Geolocation Accuracy Assessment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B666764-8E2E-4E5D-80C0-ED6DD7E61C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bg1"/>
                </a:solidFill>
                <a:latin typeface="Univers 67 Condensed" pitchFamily="50" charset="0"/>
              </a:rPr>
              <a:t>U.S. Geological Survey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3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90000"/>
          </a:schemeClr>
        </a:buClr>
        <a:buFont typeface="Wingdings" panose="05000000000000000000" pitchFamily="2" charset="2"/>
        <a:buChar char="w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w"/>
        <a:defRPr sz="1800">
          <a:solidFill>
            <a:schemeClr val="tx1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Font typeface="Times New Roman" panose="02020603050405020304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10000"/>
          </a:schemeClr>
        </a:buClr>
        <a:buChar char="•"/>
        <a:defRPr sz="135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geodesy.noaa.gov/TOOLS/Htdp/Htdp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arthexplorer.usgs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1019ED-FC84-45C6-9480-0A70E9B02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NAIP Geolocation Accuracy Assessment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B0DD8-5823-489E-B857-114972AE8AA5}"/>
              </a:ext>
            </a:extLst>
          </p:cNvPr>
          <p:cNvSpPr txBox="1"/>
          <p:nvPr/>
        </p:nvSpPr>
        <p:spPr>
          <a:xfrm>
            <a:off x="171450" y="2006082"/>
            <a:ext cx="88011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10 January 2022</a:t>
            </a:r>
          </a:p>
          <a:p>
            <a:endParaRPr lang="en-US" b="1" dirty="0"/>
          </a:p>
          <a:p>
            <a:pPr>
              <a:lnSpc>
                <a:spcPts val="2800"/>
              </a:lnSpc>
            </a:pPr>
            <a:r>
              <a:rPr lang="en-US" b="1" dirty="0"/>
              <a:t>Paul Bresnahan</a:t>
            </a:r>
          </a:p>
          <a:p>
            <a:pPr>
              <a:lnSpc>
                <a:spcPts val="2800"/>
              </a:lnSpc>
            </a:pPr>
            <a:r>
              <a:rPr lang="en-US" sz="1400" b="1" dirty="0"/>
              <a:t>Photogrammetric Engineer, KBR, Inc.</a:t>
            </a:r>
          </a:p>
          <a:p>
            <a:pPr>
              <a:lnSpc>
                <a:spcPts val="2800"/>
              </a:lnSpc>
            </a:pPr>
            <a:r>
              <a:rPr lang="en-US" sz="1400" b="1" u="sng" dirty="0">
                <a:solidFill>
                  <a:srgbClr val="0000FF"/>
                </a:solidFill>
              </a:rPr>
              <a:t>paul.bresnahan@contractor.usgs.gov</a:t>
            </a:r>
          </a:p>
          <a:p>
            <a:endParaRPr lang="en-US" sz="1000" b="1" dirty="0"/>
          </a:p>
          <a:p>
            <a:r>
              <a:rPr lang="en-US" sz="1000" b="1" dirty="0"/>
              <a:t>KBR, Inc., contractor to the U.S. Geological Survey (USGS)</a:t>
            </a:r>
          </a:p>
          <a:p>
            <a:r>
              <a:rPr lang="en-US" sz="1000" b="1" dirty="0"/>
              <a:t>Earth Resources Observation and Science (EROS) Center, Sioux Falls, SD 57198, USA.</a:t>
            </a:r>
          </a:p>
          <a:p>
            <a:r>
              <a:rPr lang="en-US" sz="1000" b="1" dirty="0"/>
              <a:t>Work performed under USGS Contract [140G0121D0001].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4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C031-0874-48E3-90F7-74B545BA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40" y="266252"/>
            <a:ext cx="8739860" cy="484287"/>
          </a:xfrm>
        </p:spPr>
        <p:txBody>
          <a:bodyPr/>
          <a:lstStyle/>
          <a:p>
            <a:r>
              <a:rPr lang="en-US" dirty="0"/>
              <a:t>Ground Control Point Correction for Ground Motion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DA488-89FF-437E-B255-1C5A59D5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541" y="842210"/>
            <a:ext cx="5650078" cy="3459080"/>
          </a:xfrm>
        </p:spPr>
        <p:txBody>
          <a:bodyPr>
            <a:normAutofit/>
          </a:bodyPr>
          <a:lstStyle/>
          <a:p>
            <a:r>
              <a:rPr lang="en-US" sz="1800" dirty="0"/>
              <a:t>Due to plate tectonic motion and earthquake co-seismic and post-seismic shifts</a:t>
            </a:r>
          </a:p>
          <a:p>
            <a:r>
              <a:rPr lang="en-US" sz="1800" dirty="0"/>
              <a:t>Used NGS Horizontal Time-Dependent Positioning (HTDP) conversion tool:</a:t>
            </a:r>
          </a:p>
          <a:p>
            <a:pPr marL="342891" lvl="1" indent="0">
              <a:buNone/>
            </a:pPr>
            <a:r>
              <a:rPr lang="en-US" sz="1500" dirty="0"/>
              <a:t>	</a:t>
            </a:r>
            <a:r>
              <a:rPr lang="en-US" sz="1500" dirty="0">
                <a:hlinkClick r:id="rId2"/>
              </a:rPr>
              <a:t>https://geodesy.noaa.gov/TOOLS/Htdp/Htdp.shtml</a:t>
            </a:r>
            <a:endParaRPr lang="en-US" sz="1500" dirty="0"/>
          </a:p>
          <a:p>
            <a:pPr marL="342891" lvl="1" indent="0">
              <a:buNone/>
            </a:pPr>
            <a:endParaRPr lang="en-US" sz="15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0DA125-985D-41F1-962A-C23B845BE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57348"/>
              </p:ext>
            </p:extLst>
          </p:nvPr>
        </p:nvGraphicFramePr>
        <p:xfrm>
          <a:off x="103239" y="2411530"/>
          <a:ext cx="5858038" cy="1889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val="1230464908"/>
                    </a:ext>
                  </a:extLst>
                </a:gridCol>
                <a:gridCol w="1021779">
                  <a:extLst>
                    <a:ext uri="{9D8B030D-6E8A-4147-A177-3AD203B41FA5}">
                      <a16:colId xmlns:a16="http://schemas.microsoft.com/office/drawing/2014/main" val="3110017440"/>
                    </a:ext>
                  </a:extLst>
                </a:gridCol>
                <a:gridCol w="785374">
                  <a:extLst>
                    <a:ext uri="{9D8B030D-6E8A-4147-A177-3AD203B41FA5}">
                      <a16:colId xmlns:a16="http://schemas.microsoft.com/office/drawing/2014/main" val="3707085676"/>
                    </a:ext>
                  </a:extLst>
                </a:gridCol>
                <a:gridCol w="634603">
                  <a:extLst>
                    <a:ext uri="{9D8B030D-6E8A-4147-A177-3AD203B41FA5}">
                      <a16:colId xmlns:a16="http://schemas.microsoft.com/office/drawing/2014/main" val="1521647147"/>
                    </a:ext>
                  </a:extLst>
                </a:gridCol>
                <a:gridCol w="659543">
                  <a:extLst>
                    <a:ext uri="{9D8B030D-6E8A-4147-A177-3AD203B41FA5}">
                      <a16:colId xmlns:a16="http://schemas.microsoft.com/office/drawing/2014/main" val="3709201349"/>
                    </a:ext>
                  </a:extLst>
                </a:gridCol>
                <a:gridCol w="724636">
                  <a:extLst>
                    <a:ext uri="{9D8B030D-6E8A-4147-A177-3AD203B41FA5}">
                      <a16:colId xmlns:a16="http://schemas.microsoft.com/office/drawing/2014/main" val="411079312"/>
                    </a:ext>
                  </a:extLst>
                </a:gridCol>
                <a:gridCol w="826873">
                  <a:extLst>
                    <a:ext uri="{9D8B030D-6E8A-4147-A177-3AD203B41FA5}">
                      <a16:colId xmlns:a16="http://schemas.microsoft.com/office/drawing/2014/main" val="1728443049"/>
                    </a:ext>
                  </a:extLst>
                </a:gridCol>
              </a:tblGrid>
              <a:tr h="3484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Test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Survey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NAIP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dirty="0"/>
                        <a:t> East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dirty="0"/>
                        <a:t> North (m)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433939"/>
                  </a:ext>
                </a:extLst>
              </a:tr>
              <a:tr h="20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Alturas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California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325642"/>
                  </a:ext>
                </a:extLst>
              </a:tr>
              <a:tr h="20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Riverside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California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255913"/>
                  </a:ext>
                </a:extLst>
              </a:tr>
              <a:tr h="20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Santa Barbara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California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899410"/>
                  </a:ext>
                </a:extLst>
              </a:tr>
              <a:tr h="20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Missoula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Montana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067353"/>
                  </a:ext>
                </a:extLst>
              </a:tr>
              <a:tr h="20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Bremerton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Washington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091728"/>
                  </a:ext>
                </a:extLst>
              </a:tr>
            </a:tbl>
          </a:graphicData>
        </a:graphic>
      </p:graphicFrame>
      <p:pic>
        <p:nvPicPr>
          <p:cNvPr id="1026" name="Picture 2" descr="image relating to htdp software">
            <a:extLst>
              <a:ext uri="{FF2B5EF4-FFF2-40B4-BE49-F238E27FC236}">
                <a16:creationId xmlns:a16="http://schemas.microsoft.com/office/drawing/2014/main" id="{C2DAFC37-BA8F-4769-B7F1-9E8B5381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51" y="910923"/>
            <a:ext cx="2815925" cy="3454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EB7BB-F9BA-4AD8-A0DC-0C2AA0871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7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0139-C58A-4FAF-865E-55C8395B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6F6994-A433-44E1-9B65-BFB18983F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A04F8-5C03-4F20-BCD6-A23B0C816A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check point coordinates as needed, and converted to UTM coordinates</a:t>
            </a:r>
          </a:p>
          <a:p>
            <a:endParaRPr lang="en-US" dirty="0"/>
          </a:p>
          <a:p>
            <a:r>
              <a:rPr lang="en-US" dirty="0"/>
              <a:t>For each imagery set:</a:t>
            </a:r>
          </a:p>
          <a:p>
            <a:pPr lvl="1"/>
            <a:r>
              <a:rPr lang="en-US" dirty="0"/>
              <a:t>Used QGIS to measure UTM coordinates of each identifiable check point on the test imagery</a:t>
            </a:r>
          </a:p>
          <a:p>
            <a:pPr lvl="1"/>
            <a:r>
              <a:rPr lang="en-US" dirty="0"/>
              <a:t>Exported measured UTM coordinates</a:t>
            </a:r>
          </a:p>
          <a:p>
            <a:pPr lvl="1"/>
            <a:r>
              <a:rPr lang="en-US" dirty="0"/>
              <a:t>Used Excel to difference measured and check point (truth) UTM coordinates and generate statistics</a:t>
            </a:r>
          </a:p>
        </p:txBody>
      </p:sp>
    </p:spTree>
    <p:extLst>
      <p:ext uri="{BB962C8B-B14F-4D97-AF65-F5344CB8AC3E}">
        <p14:creationId xmlns:p14="http://schemas.microsoft.com/office/powerpoint/2010/main" val="428518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99B5-12BF-43A7-8746-956041D2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Methodology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2C0579-0BB5-4DA2-8F9D-965D7503A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E8D5CBF-70DF-467F-86D5-AB38F567BAA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Horizontal error for each NAIP or DOQQ image set over a test site based on </a:t>
                </a:r>
                <a:r>
                  <a:rPr lang="en-US" i="1" dirty="0"/>
                  <a:t>n</a:t>
                </a:r>
                <a:r>
                  <a:rPr lang="en-US" dirty="0"/>
                  <a:t> measurable check points: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𝑹𝑴𝑺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𝒉𝒐𝒓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𝑬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𝒎𝒆𝒂𝒔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𝑬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𝒕𝒓𝒖𝒕𝒉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𝒎𝒆𝒂𝒔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𝒕𝒓𝒖𝒕𝒉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Consolidated into:</a:t>
                </a:r>
              </a:p>
              <a:p>
                <a:pPr lvl="1"/>
                <a:r>
                  <a:rPr lang="en-US" dirty="0"/>
                  <a:t>CE90 and CE95 order statistics estimates</a:t>
                </a:r>
              </a:p>
              <a:p>
                <a:pPr lvl="1"/>
                <a:r>
                  <a:rPr lang="en-US" dirty="0"/>
                  <a:t>National Standard for Spatial Data Accuracy (NSSDA) estimate</a:t>
                </a:r>
              </a:p>
              <a:p>
                <a:pPr lvl="2"/>
                <a:r>
                  <a:rPr lang="en-US" dirty="0"/>
                  <a:t>95% estimate based on zero-bias normal distributions for Easting and Northing errors</a:t>
                </a:r>
              </a:p>
              <a:p>
                <a:pPr lvl="1"/>
                <a:r>
                  <a:rPr lang="en-US" dirty="0"/>
                  <a:t>Applied to 25 NAIP and 44 DOQQ image sets, respectively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E8D5CBF-70DF-467F-86D5-AB38F567BA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707" t="-1087" b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22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BB55-458E-4316-AD90-AD013929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9F160-0072-4EB2-9ADC-8941CC231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results of NAIP v. D0QQ">
            <a:extLst>
              <a:ext uri="{FF2B5EF4-FFF2-40B4-BE49-F238E27FC236}">
                <a16:creationId xmlns:a16="http://schemas.microsoft.com/office/drawing/2014/main" id="{992A897A-85F4-4BCB-B91E-32054D76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2" y="971782"/>
            <a:ext cx="4650210" cy="336344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F64C8C0-A07B-4DEA-BEDD-AB3367129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719454"/>
              </p:ext>
            </p:extLst>
          </p:nvPr>
        </p:nvGraphicFramePr>
        <p:xfrm>
          <a:off x="4960712" y="1280160"/>
          <a:ext cx="3926541" cy="2583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2252">
                  <a:extLst>
                    <a:ext uri="{9D8B030D-6E8A-4147-A177-3AD203B41FA5}">
                      <a16:colId xmlns:a16="http://schemas.microsoft.com/office/drawing/2014/main" val="64067010"/>
                    </a:ext>
                  </a:extLst>
                </a:gridCol>
                <a:gridCol w="1307755">
                  <a:extLst>
                    <a:ext uri="{9D8B030D-6E8A-4147-A177-3AD203B41FA5}">
                      <a16:colId xmlns:a16="http://schemas.microsoft.com/office/drawing/2014/main" val="3175620926"/>
                    </a:ext>
                  </a:extLst>
                </a:gridCol>
                <a:gridCol w="1266534">
                  <a:extLst>
                    <a:ext uri="{9D8B030D-6E8A-4147-A177-3AD203B41FA5}">
                      <a16:colId xmlns:a16="http://schemas.microsoft.com/office/drawing/2014/main" val="191296101"/>
                    </a:ext>
                  </a:extLst>
                </a:gridCol>
              </a:tblGrid>
              <a:tr h="183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DOQQ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703587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r>
                        <a:rPr lang="en-US" b="1" dirty="0"/>
                        <a:t>Date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10/8/1988 to 10/19/2005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8/6/2018 to 10/29/2020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677314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r>
                        <a:rPr lang="en-US" b="1" dirty="0"/>
                        <a:t>Samples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852879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r>
                        <a:rPr lang="en-US" b="1" dirty="0"/>
                        <a:t>Min Error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925457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r>
                        <a:rPr lang="en-US" b="1" dirty="0"/>
                        <a:t>Max Error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019372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r>
                        <a:rPr lang="en-US" b="1" dirty="0"/>
                        <a:t>CE90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23776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r>
                        <a:rPr lang="en-US" b="1" dirty="0"/>
                        <a:t>CE95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3239223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r>
                        <a:rPr lang="en-US" b="1" dirty="0"/>
                        <a:t>NSSDA95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65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24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1C9D-F33A-44C6-87D8-EE1359FF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93EE9-F443-41D2-827F-0F1043626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2BB0-12DB-42CC-8162-3B1100D151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Recent NAIP imagery is more accurate than legacy DOQQ imagery</a:t>
            </a:r>
          </a:p>
          <a:p>
            <a:endParaRPr lang="en-US" dirty="0"/>
          </a:p>
          <a:p>
            <a:r>
              <a:rPr lang="en-US" dirty="0"/>
              <a:t>Operational imagery currently being geo-registered to DOQQ imagery would benefit from improved geolocation accuracy of recent NAIP as a more accurate reference layer</a:t>
            </a:r>
          </a:p>
          <a:p>
            <a:endParaRPr lang="en-US" dirty="0"/>
          </a:p>
          <a:p>
            <a:r>
              <a:rPr lang="en-US" dirty="0"/>
              <a:t>Ground movement matters</a:t>
            </a:r>
          </a:p>
          <a:p>
            <a:pPr lvl="1"/>
            <a:r>
              <a:rPr lang="en-US" dirty="0"/>
              <a:t>Reference imagery layers should be kept current in high movement areas</a:t>
            </a:r>
          </a:p>
        </p:txBody>
      </p:sp>
    </p:spTree>
    <p:extLst>
      <p:ext uri="{BB962C8B-B14F-4D97-AF65-F5344CB8AC3E}">
        <p14:creationId xmlns:p14="http://schemas.microsoft.com/office/powerpoint/2010/main" val="267506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722342-C196-459B-88B5-047361DD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04313-D809-4891-B100-BBCB3BB3F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4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65955"/>
            <a:ext cx="7776826" cy="484585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1450" y="939547"/>
            <a:ext cx="8626079" cy="3358951"/>
          </a:xfrm>
        </p:spPr>
        <p:txBody>
          <a:bodyPr/>
          <a:lstStyle/>
          <a:p>
            <a:r>
              <a:rPr lang="en-US" dirty="0"/>
              <a:t>Assess the horizontal geolocation accuracy of National Agriculture Imagery Program (NAIP) orthoimages</a:t>
            </a:r>
          </a:p>
          <a:p>
            <a:pPr lvl="1"/>
            <a:r>
              <a:rPr lang="en-US" dirty="0"/>
              <a:t>To determine the suitability of NAIP imagery to replace legacy Digital Ortho Quarter Quad (DOQQ) orthoimages as a reference layer for geo-registration and accuracy assessment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NAIP is administered by USDA’s Farm Service Agency (FSA)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2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548C-0E82-44EC-B7F4-3D6A308F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NAIP Horizontal Accuracy Specification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23B19-B359-4DFE-9ACF-C1C12BE5A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A2860-4925-4D9F-8B5A-D828E6F50D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Has evolved over the lifetime of the program</a:t>
            </a:r>
          </a:p>
          <a:p>
            <a:r>
              <a:rPr lang="en-US" sz="2000" dirty="0"/>
              <a:t>Specification was originally with respect to reference imagery, in most cases USGS Digital Orthophoto Quarter Quads (DOQQs)</a:t>
            </a:r>
          </a:p>
          <a:p>
            <a:pPr lvl="1"/>
            <a:r>
              <a:rPr lang="en-US" sz="2000" dirty="0"/>
              <a:t>In 2003, within 3 meters CE90 for 1-meter GSD imagery</a:t>
            </a:r>
          </a:p>
          <a:p>
            <a:pPr lvl="1"/>
            <a:r>
              <a:rPr lang="en-US" sz="2000" dirty="0"/>
              <a:t>In 2005, increased to within 5 meters CE90 for 1-meter GSD imagery</a:t>
            </a:r>
          </a:p>
          <a:p>
            <a:r>
              <a:rPr lang="en-US" sz="2000" dirty="0"/>
              <a:t>From 2006 to 2009, evolved into absolute geolocation accuracy</a:t>
            </a:r>
          </a:p>
          <a:p>
            <a:pPr lvl="1"/>
            <a:r>
              <a:rPr lang="en-US" sz="2000" dirty="0"/>
              <a:t>In 2009, specification was to 6 meters CE95 to true ground</a:t>
            </a:r>
          </a:p>
          <a:p>
            <a:r>
              <a:rPr lang="en-US" sz="2000" dirty="0"/>
              <a:t>In 2016, specification was changed to </a:t>
            </a:r>
            <a:r>
              <a:rPr lang="en-US" sz="2000" u="sng" dirty="0"/>
              <a:t>4 meters CE95</a:t>
            </a:r>
            <a:r>
              <a:rPr lang="en-US" sz="2000" dirty="0"/>
              <a:t> to true ground</a:t>
            </a:r>
          </a:p>
          <a:p>
            <a:pPr lvl="3"/>
            <a:endParaRPr lang="en-US" sz="1250" dirty="0"/>
          </a:p>
          <a:p>
            <a:r>
              <a:rPr lang="en-US" sz="2000" dirty="0"/>
              <a:t>Leaf on imagery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6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548C-0E82-44EC-B7F4-3D6A308F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DOQQ Horizontal Accuracy Specification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23B19-B359-4DFE-9ACF-C1C12BE5A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A2860-4925-4D9F-8B5A-D828E6F50D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10.2 meter CE90 specification according to National Map Accuracy Standard (as revised in 1947)</a:t>
            </a:r>
          </a:p>
          <a:p>
            <a:pPr lvl="1"/>
            <a:r>
              <a:rPr lang="en-US" dirty="0"/>
              <a:t>1/30</a:t>
            </a:r>
            <a:r>
              <a:rPr lang="en-US" baseline="30000" dirty="0"/>
              <a:t>th</a:t>
            </a:r>
            <a:r>
              <a:rPr lang="en-US" dirty="0"/>
              <a:t> inch on 1:12,000 scale Quarter Quad</a:t>
            </a:r>
          </a:p>
          <a:p>
            <a:pPr lvl="3"/>
            <a:endParaRPr lang="en-US" sz="125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Typically leaf off imagery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9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E03A-C667-4306-8B0A-91BAB3F3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Sites</a:t>
            </a:r>
          </a:p>
        </p:txBody>
      </p:sp>
      <p:pic>
        <p:nvPicPr>
          <p:cNvPr id="6" name="Picture 5" descr="Map&#10;">
            <a:extLst>
              <a:ext uri="{FF2B5EF4-FFF2-40B4-BE49-F238E27FC236}">
                <a16:creationId xmlns:a16="http://schemas.microsoft.com/office/drawing/2014/main" id="{D69D62C6-EF8C-4325-B73F-21FA8865F8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5653" r="2225" b="7313"/>
          <a:stretch/>
        </p:blipFill>
        <p:spPr>
          <a:xfrm>
            <a:off x="175540" y="945465"/>
            <a:ext cx="5039256" cy="339180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68858F-48DE-4A85-A62C-DCCEE01E1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2078" y="909482"/>
            <a:ext cx="3536381" cy="3391807"/>
          </a:xfrm>
        </p:spPr>
        <p:txBody>
          <a:bodyPr>
            <a:noAutofit/>
          </a:bodyPr>
          <a:lstStyle/>
          <a:p>
            <a:r>
              <a:rPr lang="en-US" sz="2000" dirty="0"/>
              <a:t>25 Sites</a:t>
            </a:r>
          </a:p>
          <a:p>
            <a:r>
              <a:rPr lang="en-US" sz="2000" dirty="0"/>
              <a:t>Geographic Distribution</a:t>
            </a:r>
          </a:p>
          <a:p>
            <a:r>
              <a:rPr lang="en-US" sz="2000" dirty="0"/>
              <a:t>Surveyed by National Geodetic Survey (NGS)</a:t>
            </a:r>
          </a:p>
          <a:p>
            <a:r>
              <a:rPr lang="en-US" sz="2000" dirty="0"/>
              <a:t>10-18 ground control points at each sites</a:t>
            </a:r>
          </a:p>
          <a:p>
            <a:pPr lvl="1"/>
            <a:r>
              <a:rPr lang="en-US" sz="2000" dirty="0"/>
              <a:t>Used as check points</a:t>
            </a:r>
          </a:p>
          <a:p>
            <a:r>
              <a:rPr lang="en-US" sz="2000" dirty="0"/>
              <a:t>Photo Identifiable</a:t>
            </a:r>
          </a:p>
          <a:p>
            <a:r>
              <a:rPr lang="en-US" sz="2000" dirty="0"/>
              <a:t>Difficult to find test sites with high terrain relief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95B50-F9A5-41CB-A3B4-BAC082A22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C025-6707-4C9A-A40D-37A93937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Ground Control Points</a:t>
            </a:r>
          </a:p>
        </p:txBody>
      </p:sp>
      <p:pic>
        <p:nvPicPr>
          <p:cNvPr id="8" name="Picture 7" descr="champaign, IL picture">
            <a:extLst>
              <a:ext uri="{FF2B5EF4-FFF2-40B4-BE49-F238E27FC236}">
                <a16:creationId xmlns:a16="http://schemas.microsoft.com/office/drawing/2014/main" id="{E672BD9F-CAF4-46AC-92A8-CEF2377F0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2" y="1156830"/>
            <a:ext cx="3478040" cy="2608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E5949-AD24-46AC-86DE-93EDE9E41283}"/>
              </a:ext>
            </a:extLst>
          </p:cNvPr>
          <p:cNvSpPr txBox="1"/>
          <p:nvPr/>
        </p:nvSpPr>
        <p:spPr>
          <a:xfrm>
            <a:off x="1497316" y="3765360"/>
            <a:ext cx="230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Champaign, Illinois</a:t>
            </a:r>
          </a:p>
        </p:txBody>
      </p:sp>
      <p:pic>
        <p:nvPicPr>
          <p:cNvPr id="12" name="Picture 11" descr="santa barbara, CA pic">
            <a:extLst>
              <a:ext uri="{FF2B5EF4-FFF2-40B4-BE49-F238E27FC236}">
                <a16:creationId xmlns:a16="http://schemas.microsoft.com/office/drawing/2014/main" id="{2591401C-0468-4C73-8338-6E932B1A2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70" y="1156830"/>
            <a:ext cx="3478039" cy="26085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715BE3-8E18-475C-85E8-E165304ACF73}"/>
              </a:ext>
            </a:extLst>
          </p:cNvPr>
          <p:cNvSpPr txBox="1"/>
          <p:nvPr/>
        </p:nvSpPr>
        <p:spPr>
          <a:xfrm>
            <a:off x="4971873" y="3775157"/>
            <a:ext cx="294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Santa Barbara, California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77832A-FAF3-469E-934A-8C5DF0D6C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2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C025-6707-4C9A-A40D-37A93937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Ground Control Points To Avoid</a:t>
            </a:r>
          </a:p>
        </p:txBody>
      </p:sp>
      <p:pic>
        <p:nvPicPr>
          <p:cNvPr id="5" name="Picture 4" descr="columbia, LA pic">
            <a:extLst>
              <a:ext uri="{FF2B5EF4-FFF2-40B4-BE49-F238E27FC236}">
                <a16:creationId xmlns:a16="http://schemas.microsoft.com/office/drawing/2014/main" id="{F0CDF878-C22B-4A18-8C9A-0752AC85A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3" y="1156830"/>
            <a:ext cx="3491102" cy="2618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E5949-AD24-46AC-86DE-93EDE9E41283}"/>
              </a:ext>
            </a:extLst>
          </p:cNvPr>
          <p:cNvSpPr txBox="1"/>
          <p:nvPr/>
        </p:nvSpPr>
        <p:spPr>
          <a:xfrm>
            <a:off x="1426785" y="3765360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Columbia, Louisiana</a:t>
            </a:r>
          </a:p>
        </p:txBody>
      </p:sp>
      <p:pic>
        <p:nvPicPr>
          <p:cNvPr id="7" name="Picture 6" descr="independence, IA pic">
            <a:extLst>
              <a:ext uri="{FF2B5EF4-FFF2-40B4-BE49-F238E27FC236}">
                <a16:creationId xmlns:a16="http://schemas.microsoft.com/office/drawing/2014/main" id="{140584CA-4F4C-4022-BC2E-A6412BCA0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70" y="1156830"/>
            <a:ext cx="3478039" cy="26085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715BE3-8E18-475C-85E8-E165304ACF73}"/>
              </a:ext>
            </a:extLst>
          </p:cNvPr>
          <p:cNvSpPr txBox="1"/>
          <p:nvPr/>
        </p:nvSpPr>
        <p:spPr>
          <a:xfrm>
            <a:off x="5254005" y="3775157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Independence, Iowa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77832A-FAF3-469E-934A-8C5DF0D6C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1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5D9B-2F20-45B0-8E25-1CD1DA7F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Imagery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AA309-46F9-49F1-805A-AABF7271B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32E14-385C-4BA7-8DD4-3DDF32308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540" y="939545"/>
            <a:ext cx="8621989" cy="34480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DOQQ</a:t>
            </a:r>
          </a:p>
          <a:p>
            <a:pPr lvl="1"/>
            <a:r>
              <a:rPr lang="en-US" dirty="0"/>
              <a:t>Late 1980s until 2006</a:t>
            </a:r>
          </a:p>
          <a:p>
            <a:pPr lvl="1"/>
            <a:r>
              <a:rPr lang="en-US" dirty="0"/>
              <a:t>1 meter GSD</a:t>
            </a:r>
          </a:p>
          <a:p>
            <a:pPr lvl="1"/>
            <a:r>
              <a:rPr lang="en-US" dirty="0"/>
              <a:t>Tested all available set of DOQQs over test sites</a:t>
            </a:r>
          </a:p>
          <a:p>
            <a:r>
              <a:rPr lang="en-US" dirty="0"/>
              <a:t>NAIP</a:t>
            </a:r>
          </a:p>
          <a:p>
            <a:pPr lvl="1"/>
            <a:r>
              <a:rPr lang="en-US" dirty="0"/>
              <a:t>Pilot in 2002</a:t>
            </a:r>
          </a:p>
          <a:p>
            <a:pPr lvl="1"/>
            <a:r>
              <a:rPr lang="en-US" dirty="0"/>
              <a:t>Produced since 2003</a:t>
            </a:r>
          </a:p>
          <a:p>
            <a:pPr lvl="1"/>
            <a:r>
              <a:rPr lang="en-US" dirty="0"/>
              <a:t>Nominally 1 meter GSD</a:t>
            </a:r>
          </a:p>
          <a:p>
            <a:pPr lvl="1"/>
            <a:r>
              <a:rPr lang="en-US" dirty="0"/>
              <a:t>Tested only most recent set of NAIP quarter quads over test sites</a:t>
            </a:r>
          </a:p>
          <a:p>
            <a:r>
              <a:rPr lang="en-US" dirty="0"/>
              <a:t>Downloaded as </a:t>
            </a:r>
            <a:r>
              <a:rPr lang="en-US" dirty="0" err="1"/>
              <a:t>GeoTIFFs</a:t>
            </a:r>
            <a:r>
              <a:rPr lang="en-US" dirty="0"/>
              <a:t> from USGS Earth Explorer tool:</a:t>
            </a:r>
          </a:p>
          <a:p>
            <a:pPr marL="342891" lvl="1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https://earthexplorer.usgs.gov/</a:t>
            </a:r>
            <a:endParaRPr lang="en-US" dirty="0"/>
          </a:p>
          <a:p>
            <a:pPr marL="342891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4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5D9B-2F20-45B0-8E25-1CD1DA7F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NAIP and DOQQ Test Image Sets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583AC8F-D250-4D1E-8421-ED45EC660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18358"/>
              </p:ext>
            </p:extLst>
          </p:nvPr>
        </p:nvGraphicFramePr>
        <p:xfrm>
          <a:off x="175540" y="893735"/>
          <a:ext cx="8739860" cy="32023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1064">
                  <a:extLst>
                    <a:ext uri="{9D8B030D-6E8A-4147-A177-3AD203B41FA5}">
                      <a16:colId xmlns:a16="http://schemas.microsoft.com/office/drawing/2014/main" val="1011581284"/>
                    </a:ext>
                  </a:extLst>
                </a:gridCol>
                <a:gridCol w="802815">
                  <a:extLst>
                    <a:ext uri="{9D8B030D-6E8A-4147-A177-3AD203B41FA5}">
                      <a16:colId xmlns:a16="http://schemas.microsoft.com/office/drawing/2014/main" val="1775167182"/>
                    </a:ext>
                  </a:extLst>
                </a:gridCol>
                <a:gridCol w="727115">
                  <a:extLst>
                    <a:ext uri="{9D8B030D-6E8A-4147-A177-3AD203B41FA5}">
                      <a16:colId xmlns:a16="http://schemas.microsoft.com/office/drawing/2014/main" val="854947267"/>
                    </a:ext>
                  </a:extLst>
                </a:gridCol>
                <a:gridCol w="1428280">
                  <a:extLst>
                    <a:ext uri="{9D8B030D-6E8A-4147-A177-3AD203B41FA5}">
                      <a16:colId xmlns:a16="http://schemas.microsoft.com/office/drawing/2014/main" val="427877142"/>
                    </a:ext>
                  </a:extLst>
                </a:gridCol>
                <a:gridCol w="1216437">
                  <a:extLst>
                    <a:ext uri="{9D8B030D-6E8A-4147-A177-3AD203B41FA5}">
                      <a16:colId xmlns:a16="http://schemas.microsoft.com/office/drawing/2014/main" val="3862878147"/>
                    </a:ext>
                  </a:extLst>
                </a:gridCol>
                <a:gridCol w="1274444">
                  <a:extLst>
                    <a:ext uri="{9D8B030D-6E8A-4147-A177-3AD203B41FA5}">
                      <a16:colId xmlns:a16="http://schemas.microsoft.com/office/drawing/2014/main" val="3777530458"/>
                    </a:ext>
                  </a:extLst>
                </a:gridCol>
                <a:gridCol w="743378">
                  <a:extLst>
                    <a:ext uri="{9D8B030D-6E8A-4147-A177-3AD203B41FA5}">
                      <a16:colId xmlns:a16="http://schemas.microsoft.com/office/drawing/2014/main" val="577386257"/>
                    </a:ext>
                  </a:extLst>
                </a:gridCol>
                <a:gridCol w="1266327">
                  <a:extLst>
                    <a:ext uri="{9D8B030D-6E8A-4147-A177-3AD203B41FA5}">
                      <a16:colId xmlns:a16="http://schemas.microsoft.com/office/drawing/2014/main" val="4059188348"/>
                    </a:ext>
                  </a:extLst>
                </a:gridCol>
              </a:tblGrid>
              <a:tr h="2150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Test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DOQQ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Test Site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DOQQ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4149736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Alturas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California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1993, 1998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Rochester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New Hampshire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9314819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Riverside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California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1994, 2002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Hampton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New York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7420277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Barbara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California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1994, 2002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Hudson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New York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6622020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Colorado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1988, 1998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Tiffin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Ohio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3895870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Marathon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1995, 1999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 City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Oklahoma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1990, 1995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158128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Titusville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Florida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1994, 1999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Brownsville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Texas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1996, 2002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9352349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Sandersville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Georgia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1993, 1999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Abingdon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Virginia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1998, 1999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9549424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Mountain Home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Idaho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Martinsville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Virginia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224531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Champaign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Illinois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1993, 1998, 2005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Newport News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Virginia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1994, 1995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5980644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Iowa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Bremerton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Washington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1990, 1994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1427711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Louisiana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1998, 2004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Rhinelander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Wisconsin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1992, 1998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906178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Orleans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Louisiana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1998, 2004, 2005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Torrington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Wyoming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1990, 1994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927466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Montana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29607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B30BFA-A59F-4328-B030-68E1CE2FA1AC}"/>
              </a:ext>
            </a:extLst>
          </p:cNvPr>
          <p:cNvSpPr txBox="1"/>
          <p:nvPr/>
        </p:nvSpPr>
        <p:spPr>
          <a:xfrm>
            <a:off x="1885486" y="4088666"/>
            <a:ext cx="500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NAIP image sets and 44 DOQQ image sets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AA309-46F9-49F1-805A-AABF7271B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03928"/>
      </p:ext>
    </p:extLst>
  </p:cSld>
  <p:clrMapOvr>
    <a:masterClrMapping/>
  </p:clrMapOvr>
</p:sld>
</file>

<file path=ppt/theme/theme1.xml><?xml version="1.0" encoding="utf-8"?>
<a:theme xmlns:a="http://schemas.openxmlformats.org/drawingml/2006/main" name="EC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COE Template.potx" id="{6F424BB8-93E9-4CB5-8AA7-502304E4C533}" vid="{BC6C51A7-EFD1-42B9-82E6-C369012B4B6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0E5AEFD4F2A44B7422382A2C15759" ma:contentTypeVersion="0" ma:contentTypeDescription="Create a new document." ma:contentTypeScope="" ma:versionID="8b19265f7ee067c7fb28c1509eb3c7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FCCC5D-7A17-4E65-B8AD-FA818DE22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148F50-34E8-48C0-A613-3D733AF8121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D633FA-5466-44F0-AC9C-5D922FEF40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NAIP Assessment</Template>
  <TotalTime>960</TotalTime>
  <Words>895</Words>
  <Application>Microsoft Office PowerPoint</Application>
  <PresentationFormat>On-screen Show (16:9)</PresentationFormat>
  <Paragraphs>278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Symbol</vt:lpstr>
      <vt:lpstr>Times New Roman</vt:lpstr>
      <vt:lpstr>Univers 67 Condensed</vt:lpstr>
      <vt:lpstr>Wingdings</vt:lpstr>
      <vt:lpstr>ECCOE</vt:lpstr>
      <vt:lpstr>NAIP Geolocation Accuracy Assessment</vt:lpstr>
      <vt:lpstr>Purpose</vt:lpstr>
      <vt:lpstr>NAIP Horizontal Accuracy Specification</vt:lpstr>
      <vt:lpstr>DOQQ Horizontal Accuracy Specification</vt:lpstr>
      <vt:lpstr>Test Sites</vt:lpstr>
      <vt:lpstr>Example Ground Control Points</vt:lpstr>
      <vt:lpstr>Example Ground Control Points To Avoid</vt:lpstr>
      <vt:lpstr>Test Imagery</vt:lpstr>
      <vt:lpstr>NAIP and DOQQ Test Image Sets</vt:lpstr>
      <vt:lpstr>Ground Control Point Correction for Ground Motion</vt:lpstr>
      <vt:lpstr>Test Methodology</vt:lpstr>
      <vt:lpstr>Test Methodology </vt:lpstr>
      <vt:lpstr>Results</vt:lpstr>
      <vt:lpstr>Conclusions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NAIP Geolocation Accuracy Assessment</dc:title>
  <dc:creator>Bresnahan, Paul (Contractor) C</dc:creator>
  <cp:lastModifiedBy>Ali, Manaal (Contractor)</cp:lastModifiedBy>
  <cp:revision>9</cp:revision>
  <dcterms:created xsi:type="dcterms:W3CDTF">2021-07-11T19:01:13Z</dcterms:created>
  <dcterms:modified xsi:type="dcterms:W3CDTF">2022-01-15T20:44:03Z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0x0101002BB0E5AEFD4F2A44B7422382A2C15759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PlaybackTipPlay" visible="true"/>
      </mso:documentControls>
    </mso:qat>
  </mso:ribbon>
</mso:customUI>
</file>