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31" r:id="rId5"/>
    <p:sldMasterId id="2147483743" r:id="rId6"/>
    <p:sldMasterId id="2147483814" r:id="rId7"/>
    <p:sldMasterId id="2147483862" r:id="rId8"/>
    <p:sldMasterId id="2147483874" r:id="rId9"/>
    <p:sldMasterId id="2147483883" r:id="rId10"/>
    <p:sldMasterId id="2147483895" r:id="rId11"/>
  </p:sldMasterIdLst>
  <p:notesMasterIdLst>
    <p:notesMasterId r:id="rId27"/>
  </p:notesMasterIdLst>
  <p:sldIdLst>
    <p:sldId id="268" r:id="rId12"/>
    <p:sldId id="5709" r:id="rId13"/>
    <p:sldId id="1072" r:id="rId14"/>
    <p:sldId id="1165" r:id="rId15"/>
    <p:sldId id="1167" r:id="rId16"/>
    <p:sldId id="265" r:id="rId17"/>
    <p:sldId id="5907" r:id="rId18"/>
    <p:sldId id="262" r:id="rId19"/>
    <p:sldId id="873" r:id="rId20"/>
    <p:sldId id="264" r:id="rId21"/>
    <p:sldId id="870" r:id="rId22"/>
    <p:sldId id="5735" r:id="rId23"/>
    <p:sldId id="1079" r:id="rId24"/>
    <p:sldId id="1080" r:id="rId25"/>
    <p:sldId id="573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24416D-6957-4FBF-A25F-862751BDBE92}" v="15" dt="2022-01-15T22:03:53.2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65" autoAdjust="0"/>
    <p:restoredTop sz="86465" autoAdjust="0"/>
  </p:normalViewPr>
  <p:slideViewPr>
    <p:cSldViewPr snapToGrid="0">
      <p:cViewPr varScale="1">
        <p:scale>
          <a:sx n="62" d="100"/>
          <a:sy n="62" d="100"/>
        </p:scale>
        <p:origin x="86" y="245"/>
      </p:cViewPr>
      <p:guideLst/>
    </p:cSldViewPr>
  </p:slideViewPr>
  <p:outlineViewPr>
    <p:cViewPr>
      <p:scale>
        <a:sx n="33" d="100"/>
        <a:sy n="33" d="100"/>
      </p:scale>
      <p:origin x="0" y="-5088"/>
    </p:cViewPr>
  </p:outlineViewPr>
  <p:notesTextViewPr>
    <p:cViewPr>
      <p:scale>
        <a:sx n="1" d="1"/>
        <a:sy n="1" d="1"/>
      </p:scale>
      <p:origin x="0" y="0"/>
    </p:cViewPr>
  </p:notesTextViewPr>
  <p:sorterViewPr>
    <p:cViewPr>
      <p:scale>
        <a:sx n="115" d="100"/>
        <a:sy n="115" d="100"/>
      </p:scale>
      <p:origin x="0" y="-164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customXml" Target="../customXml/item3.xml"/><Relationship Id="rId21" Type="http://schemas.openxmlformats.org/officeDocument/2006/relationships/slide" Target="slides/slide10.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 Manaal (Contractor)" userId="72180b57-9308-4862-8bd3-4de8505ca83f" providerId="ADAL" clId="{D624416D-6957-4FBF-A25F-862751BDBE92}"/>
    <pc:docChg chg="modSld">
      <pc:chgData name="Ali, Manaal (Contractor)" userId="72180b57-9308-4862-8bd3-4de8505ca83f" providerId="ADAL" clId="{D624416D-6957-4FBF-A25F-862751BDBE92}" dt="2022-01-15T22:03:53.290" v="114" actId="13244"/>
      <pc:docMkLst>
        <pc:docMk/>
      </pc:docMkLst>
      <pc:sldChg chg="modSp mod">
        <pc:chgData name="Ali, Manaal (Contractor)" userId="72180b57-9308-4862-8bd3-4de8505ca83f" providerId="ADAL" clId="{D624416D-6957-4FBF-A25F-862751BDBE92}" dt="2022-01-15T22:03:53.290" v="114" actId="13244"/>
        <pc:sldMkLst>
          <pc:docMk/>
          <pc:sldMk cId="600130577" sldId="262"/>
        </pc:sldMkLst>
        <pc:spChg chg="mod">
          <ac:chgData name="Ali, Manaal (Contractor)" userId="72180b57-9308-4862-8bd3-4de8505ca83f" providerId="ADAL" clId="{D624416D-6957-4FBF-A25F-862751BDBE92}" dt="2022-01-15T22:03:53.290" v="114" actId="13244"/>
          <ac:spMkLst>
            <pc:docMk/>
            <pc:sldMk cId="600130577" sldId="262"/>
            <ac:spMk id="6" creationId="{3FEAA188-F46D-4761-9754-374E5767560F}"/>
          </ac:spMkLst>
        </pc:spChg>
        <pc:picChg chg="mod">
          <ac:chgData name="Ali, Manaal (Contractor)" userId="72180b57-9308-4862-8bd3-4de8505ca83f" providerId="ADAL" clId="{D624416D-6957-4FBF-A25F-862751BDBE92}" dt="2022-01-15T22:00:56.669" v="31" actId="962"/>
          <ac:picMkLst>
            <pc:docMk/>
            <pc:sldMk cId="600130577" sldId="262"/>
            <ac:picMk id="5" creationId="{42CC5BA0-AA9C-4740-9D4E-21E38866B6D0}"/>
          </ac:picMkLst>
        </pc:picChg>
      </pc:sldChg>
      <pc:sldChg chg="modSp mod">
        <pc:chgData name="Ali, Manaal (Contractor)" userId="72180b57-9308-4862-8bd3-4de8505ca83f" providerId="ADAL" clId="{D624416D-6957-4FBF-A25F-862751BDBE92}" dt="2022-01-15T22:03:01.744" v="96" actId="13238"/>
        <pc:sldMkLst>
          <pc:docMk/>
          <pc:sldMk cId="3719925491" sldId="265"/>
        </pc:sldMkLst>
        <pc:graphicFrameChg chg="modGraphic">
          <ac:chgData name="Ali, Manaal (Contractor)" userId="72180b57-9308-4862-8bd3-4de8505ca83f" providerId="ADAL" clId="{D624416D-6957-4FBF-A25F-862751BDBE92}" dt="2022-01-15T22:03:01.744" v="96" actId="13238"/>
          <ac:graphicFrameMkLst>
            <pc:docMk/>
            <pc:sldMk cId="3719925491" sldId="265"/>
            <ac:graphicFrameMk id="4" creationId="{00D5B8C2-A33C-4869-B9BC-2780AD53EB81}"/>
          </ac:graphicFrameMkLst>
        </pc:graphicFrameChg>
      </pc:sldChg>
      <pc:sldChg chg="modSp mod">
        <pc:chgData name="Ali, Manaal (Contractor)" userId="72180b57-9308-4862-8bd3-4de8505ca83f" providerId="ADAL" clId="{D624416D-6957-4FBF-A25F-862751BDBE92}" dt="2022-01-15T22:01:10.356" v="51" actId="962"/>
        <pc:sldMkLst>
          <pc:docMk/>
          <pc:sldMk cId="1496797804" sldId="870"/>
        </pc:sldMkLst>
        <pc:picChg chg="mod">
          <ac:chgData name="Ali, Manaal (Contractor)" userId="72180b57-9308-4862-8bd3-4de8505ca83f" providerId="ADAL" clId="{D624416D-6957-4FBF-A25F-862751BDBE92}" dt="2022-01-15T22:01:10.356" v="51" actId="962"/>
          <ac:picMkLst>
            <pc:docMk/>
            <pc:sldMk cId="1496797804" sldId="870"/>
            <ac:picMk id="5" creationId="{E7F6338E-E754-4BAC-9F0C-A01F282D2F1B}"/>
          </ac:picMkLst>
        </pc:picChg>
      </pc:sldChg>
      <pc:sldChg chg="modSp">
        <pc:chgData name="Ali, Manaal (Contractor)" userId="72180b57-9308-4862-8bd3-4de8505ca83f" providerId="ADAL" clId="{D624416D-6957-4FBF-A25F-862751BDBE92}" dt="2022-01-15T22:03:40.227" v="113" actId="962"/>
        <pc:sldMkLst>
          <pc:docMk/>
          <pc:sldMk cId="2642558202" sldId="873"/>
        </pc:sldMkLst>
        <pc:picChg chg="mod">
          <ac:chgData name="Ali, Manaal (Contractor)" userId="72180b57-9308-4862-8bd3-4de8505ca83f" providerId="ADAL" clId="{D624416D-6957-4FBF-A25F-862751BDBE92}" dt="2022-01-15T22:03:40.227" v="113" actId="962"/>
          <ac:picMkLst>
            <pc:docMk/>
            <pc:sldMk cId="2642558202" sldId="873"/>
            <ac:picMk id="10" creationId="{4AF180E6-D5AF-42C8-9725-BEF1F68EE8DB}"/>
          </ac:picMkLst>
        </pc:picChg>
      </pc:sldChg>
      <pc:sldChg chg="modSp mod">
        <pc:chgData name="Ali, Manaal (Contractor)" userId="72180b57-9308-4862-8bd3-4de8505ca83f" providerId="ADAL" clId="{D624416D-6957-4FBF-A25F-862751BDBE92}" dt="2022-01-15T22:03:06.948" v="97" actId="33553"/>
        <pc:sldMkLst>
          <pc:docMk/>
          <pc:sldMk cId="3504789097" sldId="1079"/>
        </pc:sldMkLst>
        <pc:spChg chg="mod">
          <ac:chgData name="Ali, Manaal (Contractor)" userId="72180b57-9308-4862-8bd3-4de8505ca83f" providerId="ADAL" clId="{D624416D-6957-4FBF-A25F-862751BDBE92}" dt="2022-01-15T22:03:06.948" v="97" actId="33553"/>
          <ac:spMkLst>
            <pc:docMk/>
            <pc:sldMk cId="3504789097" sldId="1079"/>
            <ac:spMk id="2" creationId="{284AA11E-67A0-4114-9A1C-ABEC7B246079}"/>
          </ac:spMkLst>
        </pc:spChg>
        <pc:picChg chg="mod">
          <ac:chgData name="Ali, Manaal (Contractor)" userId="72180b57-9308-4862-8bd3-4de8505ca83f" providerId="ADAL" clId="{D624416D-6957-4FBF-A25F-862751BDBE92}" dt="2022-01-15T22:01:54.852" v="69" actId="962"/>
          <ac:picMkLst>
            <pc:docMk/>
            <pc:sldMk cId="3504789097" sldId="1079"/>
            <ac:picMk id="4" creationId="{E967334E-204B-4121-9E01-510A01E19222}"/>
          </ac:picMkLst>
        </pc:picChg>
        <pc:picChg chg="mod">
          <ac:chgData name="Ali, Manaal (Contractor)" userId="72180b57-9308-4862-8bd3-4de8505ca83f" providerId="ADAL" clId="{D624416D-6957-4FBF-A25F-862751BDBE92}" dt="2022-01-15T22:01:20.140" v="52" actId="962"/>
          <ac:picMkLst>
            <pc:docMk/>
            <pc:sldMk cId="3504789097" sldId="1079"/>
            <ac:picMk id="29" creationId="{A24E3EC1-D13D-FF41-AC74-C5065E895E53}"/>
          </ac:picMkLst>
        </pc:picChg>
        <pc:picChg chg="mod">
          <ac:chgData name="Ali, Manaal (Contractor)" userId="72180b57-9308-4862-8bd3-4de8505ca83f" providerId="ADAL" clId="{D624416D-6957-4FBF-A25F-862751BDBE92}" dt="2022-01-15T22:01:22.219" v="53" actId="962"/>
          <ac:picMkLst>
            <pc:docMk/>
            <pc:sldMk cId="3504789097" sldId="1079"/>
            <ac:picMk id="33" creationId="{4FB96B24-27D2-E545-B947-351D8575C37F}"/>
          </ac:picMkLst>
        </pc:picChg>
        <pc:picChg chg="mod">
          <ac:chgData name="Ali, Manaal (Contractor)" userId="72180b57-9308-4862-8bd3-4de8505ca83f" providerId="ADAL" clId="{D624416D-6957-4FBF-A25F-862751BDBE92}" dt="2022-01-15T22:01:24.086" v="54" actId="962"/>
          <ac:picMkLst>
            <pc:docMk/>
            <pc:sldMk cId="3504789097" sldId="1079"/>
            <ac:picMk id="36" creationId="{6A58C00E-E026-4749-908F-427799F83FC4}"/>
          </ac:picMkLst>
        </pc:picChg>
        <pc:picChg chg="mod">
          <ac:chgData name="Ali, Manaal (Contractor)" userId="72180b57-9308-4862-8bd3-4de8505ca83f" providerId="ADAL" clId="{D624416D-6957-4FBF-A25F-862751BDBE92}" dt="2022-01-15T22:01:25.511" v="55" actId="962"/>
          <ac:picMkLst>
            <pc:docMk/>
            <pc:sldMk cId="3504789097" sldId="1079"/>
            <ac:picMk id="37" creationId="{8CF78E3F-4A90-D149-B804-BE25571D4E40}"/>
          </ac:picMkLst>
        </pc:picChg>
        <pc:picChg chg="mod">
          <ac:chgData name="Ali, Manaal (Contractor)" userId="72180b57-9308-4862-8bd3-4de8505ca83f" providerId="ADAL" clId="{D624416D-6957-4FBF-A25F-862751BDBE92}" dt="2022-01-15T22:01:27.918" v="56" actId="962"/>
          <ac:picMkLst>
            <pc:docMk/>
            <pc:sldMk cId="3504789097" sldId="1079"/>
            <ac:picMk id="38" creationId="{F38A915B-3BBB-4143-8966-1B5B923A5973}"/>
          </ac:picMkLst>
        </pc:picChg>
        <pc:picChg chg="mod">
          <ac:chgData name="Ali, Manaal (Contractor)" userId="72180b57-9308-4862-8bd3-4de8505ca83f" providerId="ADAL" clId="{D624416D-6957-4FBF-A25F-862751BDBE92}" dt="2022-01-15T22:01:30.664" v="57" actId="962"/>
          <ac:picMkLst>
            <pc:docMk/>
            <pc:sldMk cId="3504789097" sldId="1079"/>
            <ac:picMk id="39" creationId="{3AEDD407-E775-E24E-A427-949E39844919}"/>
          </ac:picMkLst>
        </pc:picChg>
        <pc:picChg chg="mod">
          <ac:chgData name="Ali, Manaal (Contractor)" userId="72180b57-9308-4862-8bd3-4de8505ca83f" providerId="ADAL" clId="{D624416D-6957-4FBF-A25F-862751BDBE92}" dt="2022-01-15T22:01:32.524" v="58" actId="962"/>
          <ac:picMkLst>
            <pc:docMk/>
            <pc:sldMk cId="3504789097" sldId="1079"/>
            <ac:picMk id="40" creationId="{B201AA2D-4912-A742-8B8C-C9289AE847A3}"/>
          </ac:picMkLst>
        </pc:picChg>
        <pc:picChg chg="mod">
          <ac:chgData name="Ali, Manaal (Contractor)" userId="72180b57-9308-4862-8bd3-4de8505ca83f" providerId="ADAL" clId="{D624416D-6957-4FBF-A25F-862751BDBE92}" dt="2022-01-15T22:01:34.797" v="59" actId="962"/>
          <ac:picMkLst>
            <pc:docMk/>
            <pc:sldMk cId="3504789097" sldId="1079"/>
            <ac:picMk id="41" creationId="{6E131736-4927-E642-9F4D-23D7C1191407}"/>
          </ac:picMkLst>
        </pc:picChg>
        <pc:picChg chg="mod">
          <ac:chgData name="Ali, Manaal (Contractor)" userId="72180b57-9308-4862-8bd3-4de8505ca83f" providerId="ADAL" clId="{D624416D-6957-4FBF-A25F-862751BDBE92}" dt="2022-01-15T22:01:36.466" v="60" actId="962"/>
          <ac:picMkLst>
            <pc:docMk/>
            <pc:sldMk cId="3504789097" sldId="1079"/>
            <ac:picMk id="47" creationId="{5567C92B-3188-4455-9C36-1A1AC25E3357}"/>
          </ac:picMkLst>
        </pc:picChg>
        <pc:picChg chg="mod">
          <ac:chgData name="Ali, Manaal (Contractor)" userId="72180b57-9308-4862-8bd3-4de8505ca83f" providerId="ADAL" clId="{D624416D-6957-4FBF-A25F-862751BDBE92}" dt="2022-01-15T22:02:03.889" v="72" actId="962"/>
          <ac:picMkLst>
            <pc:docMk/>
            <pc:sldMk cId="3504789097" sldId="1079"/>
            <ac:picMk id="49" creationId="{F90C9DAA-59D7-47A4-84EC-1D64EB973D64}"/>
          </ac:picMkLst>
        </pc:picChg>
        <pc:picChg chg="mod">
          <ac:chgData name="Ali, Manaal (Contractor)" userId="72180b57-9308-4862-8bd3-4de8505ca83f" providerId="ADAL" clId="{D624416D-6957-4FBF-A25F-862751BDBE92}" dt="2022-01-15T22:01:38.394" v="61" actId="962"/>
          <ac:picMkLst>
            <pc:docMk/>
            <pc:sldMk cId="3504789097" sldId="1079"/>
            <ac:picMk id="59" creationId="{7BCE26D7-D202-4FE0-AD03-11EB54637A0A}"/>
          </ac:picMkLst>
        </pc:picChg>
        <pc:picChg chg="mod">
          <ac:chgData name="Ali, Manaal (Contractor)" userId="72180b57-9308-4862-8bd3-4de8505ca83f" providerId="ADAL" clId="{D624416D-6957-4FBF-A25F-862751BDBE92}" dt="2022-01-15T22:01:40.929" v="62" actId="962"/>
          <ac:picMkLst>
            <pc:docMk/>
            <pc:sldMk cId="3504789097" sldId="1079"/>
            <ac:picMk id="61" creationId="{86AED887-3BFE-464D-B398-02E19B0C0DB9}"/>
          </ac:picMkLst>
        </pc:picChg>
        <pc:picChg chg="mod">
          <ac:chgData name="Ali, Manaal (Contractor)" userId="72180b57-9308-4862-8bd3-4de8505ca83f" providerId="ADAL" clId="{D624416D-6957-4FBF-A25F-862751BDBE92}" dt="2022-01-15T22:01:43.242" v="63" actId="962"/>
          <ac:picMkLst>
            <pc:docMk/>
            <pc:sldMk cId="3504789097" sldId="1079"/>
            <ac:picMk id="64" creationId="{522E2877-4623-4E69-BF49-32C1F7CD5047}"/>
          </ac:picMkLst>
        </pc:picChg>
        <pc:picChg chg="mod">
          <ac:chgData name="Ali, Manaal (Contractor)" userId="72180b57-9308-4862-8bd3-4de8505ca83f" providerId="ADAL" clId="{D624416D-6957-4FBF-A25F-862751BDBE92}" dt="2022-01-15T22:01:45.252" v="64" actId="962"/>
          <ac:picMkLst>
            <pc:docMk/>
            <pc:sldMk cId="3504789097" sldId="1079"/>
            <ac:picMk id="66" creationId="{B7F2D148-E6C6-421E-9E34-DA6D32FB9366}"/>
          </ac:picMkLst>
        </pc:picChg>
        <pc:picChg chg="mod">
          <ac:chgData name="Ali, Manaal (Contractor)" userId="72180b57-9308-4862-8bd3-4de8505ca83f" providerId="ADAL" clId="{D624416D-6957-4FBF-A25F-862751BDBE92}" dt="2022-01-15T22:01:47.187" v="65" actId="962"/>
          <ac:picMkLst>
            <pc:docMk/>
            <pc:sldMk cId="3504789097" sldId="1079"/>
            <ac:picMk id="67" creationId="{20CBF7D4-40B1-4BD6-940E-A0006E0E4EAC}"/>
          </ac:picMkLst>
        </pc:picChg>
        <pc:picChg chg="mod">
          <ac:chgData name="Ali, Manaal (Contractor)" userId="72180b57-9308-4862-8bd3-4de8505ca83f" providerId="ADAL" clId="{D624416D-6957-4FBF-A25F-862751BDBE92}" dt="2022-01-15T22:01:49.490" v="66" actId="962"/>
          <ac:picMkLst>
            <pc:docMk/>
            <pc:sldMk cId="3504789097" sldId="1079"/>
            <ac:picMk id="68" creationId="{70F8C7AA-38AB-45F9-92D6-C3B8EE48EFD3}"/>
          </ac:picMkLst>
        </pc:picChg>
        <pc:picChg chg="mod">
          <ac:chgData name="Ali, Manaal (Contractor)" userId="72180b57-9308-4862-8bd3-4de8505ca83f" providerId="ADAL" clId="{D624416D-6957-4FBF-A25F-862751BDBE92}" dt="2022-01-15T22:01:51.319" v="67" actId="962"/>
          <ac:picMkLst>
            <pc:docMk/>
            <pc:sldMk cId="3504789097" sldId="1079"/>
            <ac:picMk id="69" creationId="{88FEE266-35C8-4C10-94F5-001A53DB1989}"/>
          </ac:picMkLst>
        </pc:picChg>
        <pc:picChg chg="mod">
          <ac:chgData name="Ali, Manaal (Contractor)" userId="72180b57-9308-4862-8bd3-4de8505ca83f" providerId="ADAL" clId="{D624416D-6957-4FBF-A25F-862751BDBE92}" dt="2022-01-15T22:01:53.072" v="68" actId="962"/>
          <ac:picMkLst>
            <pc:docMk/>
            <pc:sldMk cId="3504789097" sldId="1079"/>
            <ac:picMk id="72" creationId="{109255B2-8198-4959-B9DD-EDDBAC3ABED4}"/>
          </ac:picMkLst>
        </pc:picChg>
        <pc:picChg chg="mod">
          <ac:chgData name="Ali, Manaal (Contractor)" userId="72180b57-9308-4862-8bd3-4de8505ca83f" providerId="ADAL" clId="{D624416D-6957-4FBF-A25F-862751BDBE92}" dt="2022-01-15T22:01:59.155" v="70" actId="962"/>
          <ac:picMkLst>
            <pc:docMk/>
            <pc:sldMk cId="3504789097" sldId="1079"/>
            <ac:picMk id="83" creationId="{012D0DFE-A437-E240-8A7A-83C7C10482EF}"/>
          </ac:picMkLst>
        </pc:picChg>
        <pc:picChg chg="mod">
          <ac:chgData name="Ali, Manaal (Contractor)" userId="72180b57-9308-4862-8bd3-4de8505ca83f" providerId="ADAL" clId="{D624416D-6957-4FBF-A25F-862751BDBE92}" dt="2022-01-15T22:02:01.360" v="71" actId="962"/>
          <ac:picMkLst>
            <pc:docMk/>
            <pc:sldMk cId="3504789097" sldId="1079"/>
            <ac:picMk id="84" creationId="{D1F0D4DF-F148-2F4B-8759-E0AF9A655AD0}"/>
          </ac:picMkLst>
        </pc:picChg>
      </pc:sldChg>
      <pc:sldChg chg="modSp mod">
        <pc:chgData name="Ali, Manaal (Contractor)" userId="72180b57-9308-4862-8bd3-4de8505ca83f" providerId="ADAL" clId="{D624416D-6957-4FBF-A25F-862751BDBE92}" dt="2022-01-15T22:03:10.832" v="98" actId="33553"/>
        <pc:sldMkLst>
          <pc:docMk/>
          <pc:sldMk cId="2199888986" sldId="1080"/>
        </pc:sldMkLst>
        <pc:spChg chg="mod">
          <ac:chgData name="Ali, Manaal (Contractor)" userId="72180b57-9308-4862-8bd3-4de8505ca83f" providerId="ADAL" clId="{D624416D-6957-4FBF-A25F-862751BDBE92}" dt="2022-01-15T22:03:10.832" v="98" actId="33553"/>
          <ac:spMkLst>
            <pc:docMk/>
            <pc:sldMk cId="2199888986" sldId="1080"/>
            <ac:spMk id="109" creationId="{EE53DE5A-E4FB-E043-AEBE-10B8B2A41986}"/>
          </ac:spMkLst>
        </pc:spChg>
        <pc:picChg chg="mod">
          <ac:chgData name="Ali, Manaal (Contractor)" userId="72180b57-9308-4862-8bd3-4de8505ca83f" providerId="ADAL" clId="{D624416D-6957-4FBF-A25F-862751BDBE92}" dt="2022-01-15T22:02:46.917" v="90" actId="962"/>
          <ac:picMkLst>
            <pc:docMk/>
            <pc:sldMk cId="2199888986" sldId="1080"/>
            <ac:picMk id="2" creationId="{9E561A68-C64F-4CF2-B102-80B2AFF52A75}"/>
          </ac:picMkLst>
        </pc:picChg>
        <pc:picChg chg="mod">
          <ac:chgData name="Ali, Manaal (Contractor)" userId="72180b57-9308-4862-8bd3-4de8505ca83f" providerId="ADAL" clId="{D624416D-6957-4FBF-A25F-862751BDBE92}" dt="2022-01-15T22:02:48.566" v="91" actId="962"/>
          <ac:picMkLst>
            <pc:docMk/>
            <pc:sldMk cId="2199888986" sldId="1080"/>
            <ac:picMk id="4" creationId="{FAE83342-9170-412B-B063-253DA20D1BB2}"/>
          </ac:picMkLst>
        </pc:picChg>
        <pc:picChg chg="mod">
          <ac:chgData name="Ali, Manaal (Contractor)" userId="72180b57-9308-4862-8bd3-4de8505ca83f" providerId="ADAL" clId="{D624416D-6957-4FBF-A25F-862751BDBE92}" dt="2022-01-15T22:02:07.779" v="73" actId="962"/>
          <ac:picMkLst>
            <pc:docMk/>
            <pc:sldMk cId="2199888986" sldId="1080"/>
            <ac:picMk id="37" creationId="{8CF78E3F-4A90-D149-B804-BE25571D4E40}"/>
          </ac:picMkLst>
        </pc:picChg>
        <pc:picChg chg="mod">
          <ac:chgData name="Ali, Manaal (Contractor)" userId="72180b57-9308-4862-8bd3-4de8505ca83f" providerId="ADAL" clId="{D624416D-6957-4FBF-A25F-862751BDBE92}" dt="2022-01-15T22:02:09.663" v="74" actId="962"/>
          <ac:picMkLst>
            <pc:docMk/>
            <pc:sldMk cId="2199888986" sldId="1080"/>
            <ac:picMk id="40" creationId="{B201AA2D-4912-A742-8B8C-C9289AE847A3}"/>
          </ac:picMkLst>
        </pc:picChg>
        <pc:picChg chg="mod">
          <ac:chgData name="Ali, Manaal (Contractor)" userId="72180b57-9308-4862-8bd3-4de8505ca83f" providerId="ADAL" clId="{D624416D-6957-4FBF-A25F-862751BDBE92}" dt="2022-01-15T22:02:13.249" v="76" actId="962"/>
          <ac:picMkLst>
            <pc:docMk/>
            <pc:sldMk cId="2199888986" sldId="1080"/>
            <ac:picMk id="48" creationId="{2C59435B-B023-994A-9C66-97FA5F16A2AE}"/>
          </ac:picMkLst>
        </pc:picChg>
        <pc:picChg chg="mod">
          <ac:chgData name="Ali, Manaal (Contractor)" userId="72180b57-9308-4862-8bd3-4de8505ca83f" providerId="ADAL" clId="{D624416D-6957-4FBF-A25F-862751BDBE92}" dt="2022-01-15T22:02:11.361" v="75" actId="962"/>
          <ac:picMkLst>
            <pc:docMk/>
            <pc:sldMk cId="2199888986" sldId="1080"/>
            <ac:picMk id="49" creationId="{55FB63CF-4458-4AE4-94B6-789710DDFB1E}"/>
          </ac:picMkLst>
        </pc:picChg>
        <pc:picChg chg="mod">
          <ac:chgData name="Ali, Manaal (Contractor)" userId="72180b57-9308-4862-8bd3-4de8505ca83f" providerId="ADAL" clId="{D624416D-6957-4FBF-A25F-862751BDBE92}" dt="2022-01-15T22:02:58.653" v="95" actId="962"/>
          <ac:picMkLst>
            <pc:docMk/>
            <pc:sldMk cId="2199888986" sldId="1080"/>
            <ac:picMk id="57" creationId="{7E9C5EC9-F4DD-4A8A-9AF0-10604BDCF843}"/>
          </ac:picMkLst>
        </pc:picChg>
        <pc:picChg chg="mod">
          <ac:chgData name="Ali, Manaal (Contractor)" userId="72180b57-9308-4862-8bd3-4de8505ca83f" providerId="ADAL" clId="{D624416D-6957-4FBF-A25F-862751BDBE92}" dt="2022-01-15T22:02:35.029" v="85" actId="962"/>
          <ac:picMkLst>
            <pc:docMk/>
            <pc:sldMk cId="2199888986" sldId="1080"/>
            <ac:picMk id="64" creationId="{AD9D4D7E-D8D5-4305-B987-94D64FB2C64C}"/>
          </ac:picMkLst>
        </pc:picChg>
        <pc:picChg chg="mod">
          <ac:chgData name="Ali, Manaal (Contractor)" userId="72180b57-9308-4862-8bd3-4de8505ca83f" providerId="ADAL" clId="{D624416D-6957-4FBF-A25F-862751BDBE92}" dt="2022-01-15T22:02:16.077" v="77" actId="962"/>
          <ac:picMkLst>
            <pc:docMk/>
            <pc:sldMk cId="2199888986" sldId="1080"/>
            <ac:picMk id="66" creationId="{EA1DCAFC-0380-D744-BDFC-1267929AF5BB}"/>
          </ac:picMkLst>
        </pc:picChg>
        <pc:picChg chg="mod">
          <ac:chgData name="Ali, Manaal (Contractor)" userId="72180b57-9308-4862-8bd3-4de8505ca83f" providerId="ADAL" clId="{D624416D-6957-4FBF-A25F-862751BDBE92}" dt="2022-01-15T22:02:18.236" v="78" actId="962"/>
          <ac:picMkLst>
            <pc:docMk/>
            <pc:sldMk cId="2199888986" sldId="1080"/>
            <ac:picMk id="68" creationId="{22B2B4B4-3488-D44D-B539-217BADB24913}"/>
          </ac:picMkLst>
        </pc:picChg>
        <pc:picChg chg="mod">
          <ac:chgData name="Ali, Manaal (Contractor)" userId="72180b57-9308-4862-8bd3-4de8505ca83f" providerId="ADAL" clId="{D624416D-6957-4FBF-A25F-862751BDBE92}" dt="2022-01-15T22:02:20.005" v="79" actId="962"/>
          <ac:picMkLst>
            <pc:docMk/>
            <pc:sldMk cId="2199888986" sldId="1080"/>
            <ac:picMk id="70" creationId="{DFBC9EAF-FF06-7D44-814F-FBF7956A0B3D}"/>
          </ac:picMkLst>
        </pc:picChg>
        <pc:picChg chg="mod">
          <ac:chgData name="Ali, Manaal (Contractor)" userId="72180b57-9308-4862-8bd3-4de8505ca83f" providerId="ADAL" clId="{D624416D-6957-4FBF-A25F-862751BDBE92}" dt="2022-01-15T22:02:38.029" v="86" actId="962"/>
          <ac:picMkLst>
            <pc:docMk/>
            <pc:sldMk cId="2199888986" sldId="1080"/>
            <ac:picMk id="72" creationId="{37CA741F-8B1F-4AD3-8D64-9E0626A667B0}"/>
          </ac:picMkLst>
        </pc:picChg>
        <pc:picChg chg="mod">
          <ac:chgData name="Ali, Manaal (Contractor)" userId="72180b57-9308-4862-8bd3-4de8505ca83f" providerId="ADAL" clId="{D624416D-6957-4FBF-A25F-862751BDBE92}" dt="2022-01-15T22:02:22.168" v="80" actId="962"/>
          <ac:picMkLst>
            <pc:docMk/>
            <pc:sldMk cId="2199888986" sldId="1080"/>
            <ac:picMk id="74" creationId="{1F9BA377-6568-8541-B24F-A9F45AE9FEEA}"/>
          </ac:picMkLst>
        </pc:picChg>
        <pc:picChg chg="mod">
          <ac:chgData name="Ali, Manaal (Contractor)" userId="72180b57-9308-4862-8bd3-4de8505ca83f" providerId="ADAL" clId="{D624416D-6957-4FBF-A25F-862751BDBE92}" dt="2022-01-15T22:02:24.305" v="81" actId="962"/>
          <ac:picMkLst>
            <pc:docMk/>
            <pc:sldMk cId="2199888986" sldId="1080"/>
            <ac:picMk id="76" creationId="{669E4D11-01F1-EC42-84C3-2BC49F748C26}"/>
          </ac:picMkLst>
        </pc:picChg>
        <pc:picChg chg="mod">
          <ac:chgData name="Ali, Manaal (Contractor)" userId="72180b57-9308-4862-8bd3-4de8505ca83f" providerId="ADAL" clId="{D624416D-6957-4FBF-A25F-862751BDBE92}" dt="2022-01-15T22:02:27.108" v="82" actId="962"/>
          <ac:picMkLst>
            <pc:docMk/>
            <pc:sldMk cId="2199888986" sldId="1080"/>
            <ac:picMk id="78" creationId="{621D4F0B-D69A-564D-A13E-CF2302C89BA4}"/>
          </ac:picMkLst>
        </pc:picChg>
        <pc:picChg chg="mod">
          <ac:chgData name="Ali, Manaal (Contractor)" userId="72180b57-9308-4862-8bd3-4de8505ca83f" providerId="ADAL" clId="{D624416D-6957-4FBF-A25F-862751BDBE92}" dt="2022-01-15T22:02:28.938" v="83" actId="962"/>
          <ac:picMkLst>
            <pc:docMk/>
            <pc:sldMk cId="2199888986" sldId="1080"/>
            <ac:picMk id="80" creationId="{5F9CF0DA-3257-6944-ACF7-01FC618E3914}"/>
          </ac:picMkLst>
        </pc:picChg>
        <pc:picChg chg="mod">
          <ac:chgData name="Ali, Manaal (Contractor)" userId="72180b57-9308-4862-8bd3-4de8505ca83f" providerId="ADAL" clId="{D624416D-6957-4FBF-A25F-862751BDBE92}" dt="2022-01-15T22:02:31.848" v="84" actId="962"/>
          <ac:picMkLst>
            <pc:docMk/>
            <pc:sldMk cId="2199888986" sldId="1080"/>
            <ac:picMk id="83" creationId="{1E36A4A8-642A-1F42-A668-C022CA41975A}"/>
          </ac:picMkLst>
        </pc:picChg>
        <pc:picChg chg="mod">
          <ac:chgData name="Ali, Manaal (Contractor)" userId="72180b57-9308-4862-8bd3-4de8505ca83f" providerId="ADAL" clId="{D624416D-6957-4FBF-A25F-862751BDBE92}" dt="2022-01-15T22:02:40.325" v="87" actId="962"/>
          <ac:picMkLst>
            <pc:docMk/>
            <pc:sldMk cId="2199888986" sldId="1080"/>
            <ac:picMk id="86" creationId="{94C29221-8D49-B646-957B-03C770CCE046}"/>
          </ac:picMkLst>
        </pc:picChg>
        <pc:picChg chg="mod">
          <ac:chgData name="Ali, Manaal (Contractor)" userId="72180b57-9308-4862-8bd3-4de8505ca83f" providerId="ADAL" clId="{D624416D-6957-4FBF-A25F-862751BDBE92}" dt="2022-01-15T22:02:42.154" v="88" actId="962"/>
          <ac:picMkLst>
            <pc:docMk/>
            <pc:sldMk cId="2199888986" sldId="1080"/>
            <ac:picMk id="88" creationId="{DF0B975E-EFFD-0145-84D8-DA485AC75E5B}"/>
          </ac:picMkLst>
        </pc:picChg>
        <pc:picChg chg="mod">
          <ac:chgData name="Ali, Manaal (Contractor)" userId="72180b57-9308-4862-8bd3-4de8505ca83f" providerId="ADAL" clId="{D624416D-6957-4FBF-A25F-862751BDBE92}" dt="2022-01-15T22:02:45.544" v="89" actId="962"/>
          <ac:picMkLst>
            <pc:docMk/>
            <pc:sldMk cId="2199888986" sldId="1080"/>
            <ac:picMk id="90" creationId="{C6C56555-FE9E-EE47-80D7-16EB937D36BE}"/>
          </ac:picMkLst>
        </pc:picChg>
        <pc:picChg chg="mod">
          <ac:chgData name="Ali, Manaal (Contractor)" userId="72180b57-9308-4862-8bd3-4de8505ca83f" providerId="ADAL" clId="{D624416D-6957-4FBF-A25F-862751BDBE92}" dt="2022-01-15T22:02:50.463" v="92" actId="962"/>
          <ac:picMkLst>
            <pc:docMk/>
            <pc:sldMk cId="2199888986" sldId="1080"/>
            <ac:picMk id="99" creationId="{A273BEAA-DFE2-4308-8229-13DF40625EFE}"/>
          </ac:picMkLst>
        </pc:picChg>
        <pc:picChg chg="mod">
          <ac:chgData name="Ali, Manaal (Contractor)" userId="72180b57-9308-4862-8bd3-4de8505ca83f" providerId="ADAL" clId="{D624416D-6957-4FBF-A25F-862751BDBE92}" dt="2022-01-15T22:02:52.294" v="93" actId="962"/>
          <ac:picMkLst>
            <pc:docMk/>
            <pc:sldMk cId="2199888986" sldId="1080"/>
            <ac:picMk id="101" creationId="{F103596E-A067-4256-8F21-9E4333B3003A}"/>
          </ac:picMkLst>
        </pc:picChg>
        <pc:picChg chg="mod">
          <ac:chgData name="Ali, Manaal (Contractor)" userId="72180b57-9308-4862-8bd3-4de8505ca83f" providerId="ADAL" clId="{D624416D-6957-4FBF-A25F-862751BDBE92}" dt="2022-01-15T22:02:56.741" v="94" actId="962"/>
          <ac:picMkLst>
            <pc:docMk/>
            <pc:sldMk cId="2199888986" sldId="1080"/>
            <ac:picMk id="104" creationId="{0D659B31-BE32-455F-BA2B-04B33C679115}"/>
          </ac:picMkLst>
        </pc:picChg>
      </pc:sldChg>
      <pc:sldChg chg="addSp modSp mod">
        <pc:chgData name="Ali, Manaal (Contractor)" userId="72180b57-9308-4862-8bd3-4de8505ca83f" providerId="ADAL" clId="{D624416D-6957-4FBF-A25F-862751BDBE92}" dt="2022-01-15T22:03:19.361" v="109" actId="20577"/>
        <pc:sldMkLst>
          <pc:docMk/>
          <pc:sldMk cId="3491243389" sldId="5736"/>
        </pc:sldMkLst>
        <pc:spChg chg="add mod">
          <ac:chgData name="Ali, Manaal (Contractor)" userId="72180b57-9308-4862-8bd3-4de8505ca83f" providerId="ADAL" clId="{D624416D-6957-4FBF-A25F-862751BDBE92}" dt="2022-01-15T22:03:19.361" v="109" actId="20577"/>
          <ac:spMkLst>
            <pc:docMk/>
            <pc:sldMk cId="3491243389" sldId="5736"/>
            <ac:spMk id="2" creationId="{8D1DC6FE-CAB3-4BAA-AF24-78713C22E7DD}"/>
          </ac:spMkLst>
        </pc:spChg>
      </pc:sldChg>
      <pc:sldChg chg="modSp mod">
        <pc:chgData name="Ali, Manaal (Contractor)" userId="72180b57-9308-4862-8bd3-4de8505ca83f" providerId="ADAL" clId="{D624416D-6957-4FBF-A25F-862751BDBE92}" dt="2022-01-15T22:00:47.604" v="7" actId="962"/>
        <pc:sldMkLst>
          <pc:docMk/>
          <pc:sldMk cId="1970143840" sldId="5907"/>
        </pc:sldMkLst>
        <pc:spChg chg="mod">
          <ac:chgData name="Ali, Manaal (Contractor)" userId="72180b57-9308-4862-8bd3-4de8505ca83f" providerId="ADAL" clId="{D624416D-6957-4FBF-A25F-862751BDBE92}" dt="2022-01-15T22:00:29.750" v="0" actId="962"/>
          <ac:spMkLst>
            <pc:docMk/>
            <pc:sldMk cId="1970143840" sldId="5907"/>
            <ac:spMk id="25" creationId="{0B712A59-B2D3-3D4D-B0F2-EAD8EC8F3C16}"/>
          </ac:spMkLst>
        </pc:spChg>
        <pc:grpChg chg="mod">
          <ac:chgData name="Ali, Manaal (Contractor)" userId="72180b57-9308-4862-8bd3-4de8505ca83f" providerId="ADAL" clId="{D624416D-6957-4FBF-A25F-862751BDBE92}" dt="2022-01-15T22:00:39.625" v="3" actId="962"/>
          <ac:grpSpMkLst>
            <pc:docMk/>
            <pc:sldMk cId="1970143840" sldId="5907"/>
            <ac:grpSpMk id="22" creationId="{A617C66C-4FB3-4ACD-AB3F-B49B16F4EB9E}"/>
          </ac:grpSpMkLst>
        </pc:grpChg>
        <pc:grpChg chg="mod">
          <ac:chgData name="Ali, Manaal (Contractor)" userId="72180b57-9308-4862-8bd3-4de8505ca83f" providerId="ADAL" clId="{D624416D-6957-4FBF-A25F-862751BDBE92}" dt="2022-01-15T22:00:33.438" v="1" actId="962"/>
          <ac:grpSpMkLst>
            <pc:docMk/>
            <pc:sldMk cId="1970143840" sldId="5907"/>
            <ac:grpSpMk id="28" creationId="{92C4327B-1ED6-544F-A447-382D57A0D001}"/>
          </ac:grpSpMkLst>
        </pc:grpChg>
        <pc:picChg chg="mod">
          <ac:chgData name="Ali, Manaal (Contractor)" userId="72180b57-9308-4862-8bd3-4de8505ca83f" providerId="ADAL" clId="{D624416D-6957-4FBF-A25F-862751BDBE92}" dt="2022-01-15T22:00:41.995" v="4" actId="962"/>
          <ac:picMkLst>
            <pc:docMk/>
            <pc:sldMk cId="1970143840" sldId="5907"/>
            <ac:picMk id="45" creationId="{9638C777-D869-4518-871D-6FB11AA5A0E3}"/>
          </ac:picMkLst>
        </pc:picChg>
        <pc:picChg chg="mod">
          <ac:chgData name="Ali, Manaal (Contractor)" userId="72180b57-9308-4862-8bd3-4de8505ca83f" providerId="ADAL" clId="{D624416D-6957-4FBF-A25F-862751BDBE92}" dt="2022-01-15T22:00:44.215" v="5" actId="962"/>
          <ac:picMkLst>
            <pc:docMk/>
            <pc:sldMk cId="1970143840" sldId="5907"/>
            <ac:picMk id="54" creationId="{76D76C8D-62C7-4D50-9535-90449C5BC5C3}"/>
          </ac:picMkLst>
        </pc:picChg>
        <pc:cxnChg chg="mod">
          <ac:chgData name="Ali, Manaal (Contractor)" userId="72180b57-9308-4862-8bd3-4de8505ca83f" providerId="ADAL" clId="{D624416D-6957-4FBF-A25F-862751BDBE92}" dt="2022-01-15T22:00:36.311" v="2" actId="962"/>
          <ac:cxnSpMkLst>
            <pc:docMk/>
            <pc:sldMk cId="1970143840" sldId="5907"/>
            <ac:cxnSpMk id="42" creationId="{9ACF6144-9B1B-484A-835E-646DD9616E06}"/>
          </ac:cxnSpMkLst>
        </pc:cxnChg>
        <pc:cxnChg chg="mod">
          <ac:chgData name="Ali, Manaal (Contractor)" userId="72180b57-9308-4862-8bd3-4de8505ca83f" providerId="ADAL" clId="{D624416D-6957-4FBF-A25F-862751BDBE92}" dt="2022-01-15T22:00:46.075" v="6" actId="962"/>
          <ac:cxnSpMkLst>
            <pc:docMk/>
            <pc:sldMk cId="1970143840" sldId="5907"/>
            <ac:cxnSpMk id="55" creationId="{00F965C0-A08D-4042-A5F6-00BB5F980F15}"/>
          </ac:cxnSpMkLst>
        </pc:cxnChg>
        <pc:cxnChg chg="mod">
          <ac:chgData name="Ali, Manaal (Contractor)" userId="72180b57-9308-4862-8bd3-4de8505ca83f" providerId="ADAL" clId="{D624416D-6957-4FBF-A25F-862751BDBE92}" dt="2022-01-15T22:00:47.604" v="7" actId="962"/>
          <ac:cxnSpMkLst>
            <pc:docMk/>
            <pc:sldMk cId="1970143840" sldId="5907"/>
            <ac:cxnSpMk id="56" creationId="{86B631A8-43E5-4A44-BDC0-0FE6F5033ACC}"/>
          </ac:cxnSpMkLst>
        </pc:cxn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BD58A5-77A3-44AC-881D-F4013D6B3664}" type="doc">
      <dgm:prSet loTypeId="urn:microsoft.com/office/officeart/2005/8/layout/chevron2" loCatId="list" qsTypeId="urn:microsoft.com/office/officeart/2005/8/quickstyle/simple4" qsCatId="simple" csTypeId="urn:microsoft.com/office/officeart/2005/8/colors/accent1_2" csCatId="accent1" phldr="1"/>
      <dgm:spPr/>
      <dgm:t>
        <a:bodyPr/>
        <a:lstStyle/>
        <a:p>
          <a:endParaRPr lang="en-US"/>
        </a:p>
      </dgm:t>
    </dgm:pt>
    <dgm:pt modelId="{D95E3F5E-9900-4D81-98F4-814ECE6206DC}">
      <dgm:prSet phldrT="[Text]"/>
      <dgm:spPr/>
      <dgm:t>
        <a:bodyPr/>
        <a:lstStyle/>
        <a:p>
          <a:endParaRPr lang="en-US" dirty="0"/>
        </a:p>
      </dgm:t>
    </dgm:pt>
    <dgm:pt modelId="{657D647A-799F-456A-B543-A629B432BA43}" type="parTrans" cxnId="{A0FC5599-FE82-4D36-B051-1CF74911E5B1}">
      <dgm:prSet/>
      <dgm:spPr/>
      <dgm:t>
        <a:bodyPr/>
        <a:lstStyle/>
        <a:p>
          <a:endParaRPr lang="en-US"/>
        </a:p>
      </dgm:t>
    </dgm:pt>
    <dgm:pt modelId="{BDF101A4-11B0-4388-A9F6-8F3630E27C1B}" type="sibTrans" cxnId="{A0FC5599-FE82-4D36-B051-1CF74911E5B1}">
      <dgm:prSet/>
      <dgm:spPr/>
      <dgm:t>
        <a:bodyPr/>
        <a:lstStyle/>
        <a:p>
          <a:endParaRPr lang="en-US"/>
        </a:p>
      </dgm:t>
    </dgm:pt>
    <dgm:pt modelId="{6FA3F4AC-FBB4-4E4F-BF0B-FA4F4D17D1B9}">
      <dgm:prSet phldrT="[Text]"/>
      <dgm:spPr/>
      <dgm:t>
        <a:bodyPr/>
        <a:lstStyle/>
        <a:p>
          <a:pPr>
            <a:buFont typeface="Arial" pitchFamily="34" charset="0"/>
            <a:buChar char="•"/>
          </a:pPr>
          <a:r>
            <a:rPr lang="en-US" b="1" dirty="0"/>
            <a:t>Operate and maintain a National Land Imaging Archive </a:t>
          </a:r>
          <a:r>
            <a:rPr lang="en-US" b="0" dirty="0"/>
            <a:t>to house a Basic Data Set of global data – for historical, scientific, and technical purposes – to include data obtained from U.S. civil, commercial and foreign satellite systems</a:t>
          </a:r>
          <a:endParaRPr lang="en-US" dirty="0"/>
        </a:p>
      </dgm:t>
    </dgm:pt>
    <dgm:pt modelId="{941981F0-0210-4257-BEF5-CB3D6AAAEF98}" type="parTrans" cxnId="{A5AB1BCE-D08B-4023-BA3A-689712B4B2DB}">
      <dgm:prSet/>
      <dgm:spPr/>
      <dgm:t>
        <a:bodyPr/>
        <a:lstStyle/>
        <a:p>
          <a:endParaRPr lang="en-US"/>
        </a:p>
      </dgm:t>
    </dgm:pt>
    <dgm:pt modelId="{74EFE159-5412-4093-9E74-01E6B8A98102}" type="sibTrans" cxnId="{A5AB1BCE-D08B-4023-BA3A-689712B4B2DB}">
      <dgm:prSet/>
      <dgm:spPr/>
      <dgm:t>
        <a:bodyPr/>
        <a:lstStyle/>
        <a:p>
          <a:endParaRPr lang="en-US"/>
        </a:p>
      </dgm:t>
    </dgm:pt>
    <dgm:pt modelId="{5759700A-138B-4ECE-AC4C-E35CFF59BF43}">
      <dgm:prSet phldrT="[Text]"/>
      <dgm:spPr/>
      <dgm:t>
        <a:bodyPr/>
        <a:lstStyle/>
        <a:p>
          <a:endParaRPr lang="en-US" dirty="0"/>
        </a:p>
      </dgm:t>
    </dgm:pt>
    <dgm:pt modelId="{B23A592B-B22F-455C-8585-1CA9CA7F7226}" type="parTrans" cxnId="{0075F891-4257-4BA7-A230-3DEC054D250B}">
      <dgm:prSet/>
      <dgm:spPr/>
      <dgm:t>
        <a:bodyPr/>
        <a:lstStyle/>
        <a:p>
          <a:endParaRPr lang="en-US"/>
        </a:p>
      </dgm:t>
    </dgm:pt>
    <dgm:pt modelId="{0DCE7D73-25C9-48F9-9D3C-36D2DEEA78C5}" type="sibTrans" cxnId="{0075F891-4257-4BA7-A230-3DEC054D250B}">
      <dgm:prSet/>
      <dgm:spPr/>
      <dgm:t>
        <a:bodyPr/>
        <a:lstStyle/>
        <a:p>
          <a:endParaRPr lang="en-US"/>
        </a:p>
      </dgm:t>
    </dgm:pt>
    <dgm:pt modelId="{D52A405A-294D-40A5-ADFB-D620023DDA23}">
      <dgm:prSet phldrT="[Text]"/>
      <dgm:spPr/>
      <dgm:t>
        <a:bodyPr/>
        <a:lstStyle/>
        <a:p>
          <a:pPr>
            <a:buFont typeface="Arial" pitchFamily="34" charset="0"/>
            <a:buChar char="•"/>
          </a:pPr>
          <a:r>
            <a:rPr lang="en-US" b="1" dirty="0"/>
            <a:t>Operate and maintain the Landsat</a:t>
          </a:r>
          <a:r>
            <a:rPr lang="en-US" b="0" dirty="0"/>
            <a:t> flight and ground systems</a:t>
          </a:r>
          <a:endParaRPr lang="en-US" dirty="0"/>
        </a:p>
      </dgm:t>
    </dgm:pt>
    <dgm:pt modelId="{0271C1A4-D947-4AD3-8673-43F05AA26B92}" type="parTrans" cxnId="{79B79A47-50C8-442C-B8A5-7B8AF7BEE8FC}">
      <dgm:prSet/>
      <dgm:spPr/>
      <dgm:t>
        <a:bodyPr/>
        <a:lstStyle/>
        <a:p>
          <a:endParaRPr lang="en-US"/>
        </a:p>
      </dgm:t>
    </dgm:pt>
    <dgm:pt modelId="{1105CD62-D62A-44BE-9A39-DDA2DCD46F3D}" type="sibTrans" cxnId="{79B79A47-50C8-442C-B8A5-7B8AF7BEE8FC}">
      <dgm:prSet/>
      <dgm:spPr/>
      <dgm:t>
        <a:bodyPr/>
        <a:lstStyle/>
        <a:p>
          <a:endParaRPr lang="en-US"/>
        </a:p>
      </dgm:t>
    </dgm:pt>
    <dgm:pt modelId="{A6192E28-E06B-40AA-8007-D8158D34C9EE}">
      <dgm:prSet phldrT="[Text]"/>
      <dgm:spPr/>
      <dgm:t>
        <a:bodyPr/>
        <a:lstStyle/>
        <a:p>
          <a:endParaRPr lang="en-US" dirty="0"/>
        </a:p>
      </dgm:t>
    </dgm:pt>
    <dgm:pt modelId="{19527066-DB1A-4630-B697-E05CAF69E8B8}" type="parTrans" cxnId="{449E96DB-14C8-4B90-A8CC-59919154A730}">
      <dgm:prSet/>
      <dgm:spPr/>
      <dgm:t>
        <a:bodyPr/>
        <a:lstStyle/>
        <a:p>
          <a:endParaRPr lang="en-US"/>
        </a:p>
      </dgm:t>
    </dgm:pt>
    <dgm:pt modelId="{CEE9F77D-FC8E-428C-AD74-2A40A8EF3A63}" type="sibTrans" cxnId="{449E96DB-14C8-4B90-A8CC-59919154A730}">
      <dgm:prSet/>
      <dgm:spPr/>
      <dgm:t>
        <a:bodyPr/>
        <a:lstStyle/>
        <a:p>
          <a:endParaRPr lang="en-US"/>
        </a:p>
      </dgm:t>
    </dgm:pt>
    <dgm:pt modelId="{7E743AEE-94EB-4A7E-9966-0806CB485997}">
      <dgm:prSet phldrT="[Text]"/>
      <dgm:spPr/>
      <dgm:t>
        <a:bodyPr/>
        <a:lstStyle/>
        <a:p>
          <a:pPr>
            <a:buFont typeface="Arial" pitchFamily="34" charset="0"/>
            <a:buChar char="•"/>
          </a:pPr>
          <a:r>
            <a:rPr lang="en-US" b="1" dirty="0">
              <a:solidFill>
                <a:schemeClr val="accent1">
                  <a:lumMod val="50000"/>
                </a:schemeClr>
              </a:solidFill>
            </a:rPr>
            <a:t>Determine U.S. civil operational requirements </a:t>
          </a:r>
          <a:r>
            <a:rPr lang="en-US" b="0" dirty="0">
              <a:solidFill>
                <a:schemeClr val="accent1">
                  <a:lumMod val="50000"/>
                </a:schemeClr>
              </a:solidFill>
            </a:rPr>
            <a:t>for global land surface data and to conduct a national program of civil-operational land imaging</a:t>
          </a:r>
          <a:endParaRPr lang="en-US" dirty="0">
            <a:solidFill>
              <a:schemeClr val="accent1">
                <a:lumMod val="50000"/>
              </a:schemeClr>
            </a:solidFill>
          </a:endParaRPr>
        </a:p>
      </dgm:t>
    </dgm:pt>
    <dgm:pt modelId="{355CED38-442F-4AD2-BCA7-9FC6C2EB4851}" type="parTrans" cxnId="{4225544C-B15C-4DF8-8F5E-AB11DCCD38E2}">
      <dgm:prSet/>
      <dgm:spPr/>
      <dgm:t>
        <a:bodyPr/>
        <a:lstStyle/>
        <a:p>
          <a:endParaRPr lang="en-US"/>
        </a:p>
      </dgm:t>
    </dgm:pt>
    <dgm:pt modelId="{98B9D3ED-BBE1-4847-B2DC-8DE19CB0CB54}" type="sibTrans" cxnId="{4225544C-B15C-4DF8-8F5E-AB11DCCD38E2}">
      <dgm:prSet/>
      <dgm:spPr/>
      <dgm:t>
        <a:bodyPr/>
        <a:lstStyle/>
        <a:p>
          <a:endParaRPr lang="en-US"/>
        </a:p>
      </dgm:t>
    </dgm:pt>
    <dgm:pt modelId="{D6813E84-16BB-4D46-BF52-E407D8E7D91A}">
      <dgm:prSet phldrT="[Text]"/>
      <dgm:spPr/>
      <dgm:t>
        <a:bodyPr/>
        <a:lstStyle/>
        <a:p>
          <a:endParaRPr lang="en-US" dirty="0"/>
        </a:p>
      </dgm:t>
    </dgm:pt>
    <dgm:pt modelId="{653DCF62-307B-4EB7-91CE-65FEC3CA79BF}" type="parTrans" cxnId="{23CBCE1C-702C-4A96-8051-48701CFF6AE8}">
      <dgm:prSet/>
      <dgm:spPr/>
      <dgm:t>
        <a:bodyPr/>
        <a:lstStyle/>
        <a:p>
          <a:endParaRPr lang="en-US"/>
        </a:p>
      </dgm:t>
    </dgm:pt>
    <dgm:pt modelId="{D9EA5B6F-36D0-4050-81A9-5552A8B9DBD2}" type="sibTrans" cxnId="{23CBCE1C-702C-4A96-8051-48701CFF6AE8}">
      <dgm:prSet/>
      <dgm:spPr/>
      <dgm:t>
        <a:bodyPr/>
        <a:lstStyle/>
        <a:p>
          <a:endParaRPr lang="en-US"/>
        </a:p>
      </dgm:t>
    </dgm:pt>
    <dgm:pt modelId="{49261529-E056-4B21-84CD-52FB789E8C5B}">
      <dgm:prSet phldrT="[Text]"/>
      <dgm:spPr/>
      <dgm:t>
        <a:bodyPr/>
        <a:lstStyle/>
        <a:p>
          <a:endParaRPr lang="en-US" dirty="0"/>
        </a:p>
      </dgm:t>
    </dgm:pt>
    <dgm:pt modelId="{899E3663-4DD8-440A-B4F2-77B4D5960FAF}" type="parTrans" cxnId="{E2AF31AA-B473-4BE4-9FF6-F14D9D95735D}">
      <dgm:prSet/>
      <dgm:spPr/>
      <dgm:t>
        <a:bodyPr/>
        <a:lstStyle/>
        <a:p>
          <a:endParaRPr lang="en-US"/>
        </a:p>
      </dgm:t>
    </dgm:pt>
    <dgm:pt modelId="{7275E2C1-5030-46EC-8F61-A5F648EC7998}" type="sibTrans" cxnId="{E2AF31AA-B473-4BE4-9FF6-F14D9D95735D}">
      <dgm:prSet/>
      <dgm:spPr/>
      <dgm:t>
        <a:bodyPr/>
        <a:lstStyle/>
        <a:p>
          <a:endParaRPr lang="en-US"/>
        </a:p>
      </dgm:t>
    </dgm:pt>
    <dgm:pt modelId="{35781D59-C2C9-4062-92B4-D12D015BFCCB}">
      <dgm:prSet/>
      <dgm:spPr/>
      <dgm:t>
        <a:bodyPr/>
        <a:lstStyle/>
        <a:p>
          <a:pPr>
            <a:buFont typeface="Arial" pitchFamily="34" charset="0"/>
            <a:buChar char="•"/>
          </a:pPr>
          <a:r>
            <a:rPr lang="en-US" b="1" dirty="0"/>
            <a:t>Collect, process, archive and distribute these data </a:t>
          </a:r>
          <a:r>
            <a:rPr lang="en-US" b="0" dirty="0"/>
            <a:t>as Public Domain holdings of the United States</a:t>
          </a:r>
          <a:endParaRPr lang="en-US" dirty="0"/>
        </a:p>
      </dgm:t>
    </dgm:pt>
    <dgm:pt modelId="{A8CDE4CF-90E8-4613-BE97-06431244218D}" type="parTrans" cxnId="{DD3CEBE0-9F2C-4B94-805E-74BC892FAACE}">
      <dgm:prSet/>
      <dgm:spPr/>
      <dgm:t>
        <a:bodyPr/>
        <a:lstStyle/>
        <a:p>
          <a:endParaRPr lang="en-US"/>
        </a:p>
      </dgm:t>
    </dgm:pt>
    <dgm:pt modelId="{8B45D691-0839-4CEB-A2E7-9487EC524099}" type="sibTrans" cxnId="{DD3CEBE0-9F2C-4B94-805E-74BC892FAACE}">
      <dgm:prSet/>
      <dgm:spPr/>
      <dgm:t>
        <a:bodyPr/>
        <a:lstStyle/>
        <a:p>
          <a:endParaRPr lang="en-US"/>
        </a:p>
      </dgm:t>
    </dgm:pt>
    <dgm:pt modelId="{EE0A45A8-AF54-4D33-87B9-EE0F2710A2A6}">
      <dgm:prSet/>
      <dgm:spPr/>
      <dgm:t>
        <a:bodyPr/>
        <a:lstStyle/>
        <a:p>
          <a:pPr>
            <a:buFont typeface="Arial" pitchFamily="34" charset="0"/>
            <a:buChar char="•"/>
          </a:pPr>
          <a:r>
            <a:rPr lang="en-US" b="1" dirty="0"/>
            <a:t>Preclude duplication of acquisition </a:t>
          </a:r>
          <a:r>
            <a:rPr lang="en-US" b="0" dirty="0"/>
            <a:t>processes and capabilities</a:t>
          </a:r>
          <a:endParaRPr lang="en-US" dirty="0"/>
        </a:p>
      </dgm:t>
    </dgm:pt>
    <dgm:pt modelId="{B48DEB25-EFDC-4C3C-9216-4F4FC772BD5F}" type="parTrans" cxnId="{D2944E20-5780-431C-806F-246C101E8984}">
      <dgm:prSet/>
      <dgm:spPr/>
      <dgm:t>
        <a:bodyPr/>
        <a:lstStyle/>
        <a:p>
          <a:endParaRPr lang="en-US"/>
        </a:p>
      </dgm:t>
    </dgm:pt>
    <dgm:pt modelId="{F99B2544-C9A3-47CB-AABE-7622F58E8A34}" type="sibTrans" cxnId="{D2944E20-5780-431C-806F-246C101E8984}">
      <dgm:prSet/>
      <dgm:spPr/>
      <dgm:t>
        <a:bodyPr/>
        <a:lstStyle/>
        <a:p>
          <a:endParaRPr lang="en-US"/>
        </a:p>
      </dgm:t>
    </dgm:pt>
    <dgm:pt modelId="{5697311A-96E6-49A1-A8E8-59733F4E1E3A}">
      <dgm:prSet/>
      <dgm:spPr/>
      <dgm:t>
        <a:bodyPr/>
        <a:lstStyle/>
        <a:p>
          <a:r>
            <a:rPr lang="en-US" b="1" dirty="0"/>
            <a:t>Develop civil applications and information tools </a:t>
          </a:r>
          <a:r>
            <a:rPr lang="en-US" b="0" dirty="0"/>
            <a:t>using known standards and protocols and make them available to the general public</a:t>
          </a:r>
          <a:endParaRPr lang="en-US" dirty="0"/>
        </a:p>
      </dgm:t>
    </dgm:pt>
    <dgm:pt modelId="{225578A4-FC66-43DE-AAA1-21650E127A68}" type="parTrans" cxnId="{5B9808FA-8E7B-47D1-A9BC-52043F351AFF}">
      <dgm:prSet/>
      <dgm:spPr/>
      <dgm:t>
        <a:bodyPr/>
        <a:lstStyle/>
        <a:p>
          <a:endParaRPr lang="en-US"/>
        </a:p>
      </dgm:t>
    </dgm:pt>
    <dgm:pt modelId="{3DD73287-5CCA-429D-B436-E7F8F10C084E}" type="sibTrans" cxnId="{5B9808FA-8E7B-47D1-A9BC-52043F351AFF}">
      <dgm:prSet/>
      <dgm:spPr/>
      <dgm:t>
        <a:bodyPr/>
        <a:lstStyle/>
        <a:p>
          <a:endParaRPr lang="en-US"/>
        </a:p>
      </dgm:t>
    </dgm:pt>
    <dgm:pt modelId="{73D86A56-93E6-48D4-B319-C91FD55077C7}">
      <dgm:prSet/>
      <dgm:spPr/>
      <dgm:t>
        <a:bodyPr/>
        <a:lstStyle/>
        <a:p>
          <a:pPr>
            <a:buFont typeface="Arial" pitchFamily="34" charset="0"/>
            <a:buChar char="•"/>
          </a:pPr>
          <a:endParaRPr lang="en-US" dirty="0"/>
        </a:p>
      </dgm:t>
    </dgm:pt>
    <dgm:pt modelId="{BD124B6D-78AC-4EC8-B98E-4E0989EB3E6F}" type="parTrans" cxnId="{1CDBF485-92DF-44CF-ADBB-3EC0064D8484}">
      <dgm:prSet/>
      <dgm:spPr/>
      <dgm:t>
        <a:bodyPr/>
        <a:lstStyle/>
        <a:p>
          <a:endParaRPr lang="en-US"/>
        </a:p>
      </dgm:t>
    </dgm:pt>
    <dgm:pt modelId="{85CCC444-C349-4BC1-A3C6-8A721994BA9C}" type="sibTrans" cxnId="{1CDBF485-92DF-44CF-ADBB-3EC0064D8484}">
      <dgm:prSet/>
      <dgm:spPr/>
      <dgm:t>
        <a:bodyPr/>
        <a:lstStyle/>
        <a:p>
          <a:endParaRPr lang="en-US"/>
        </a:p>
      </dgm:t>
    </dgm:pt>
    <dgm:pt modelId="{EE7EC51E-1551-4A03-B34A-06A79584325D}" type="pres">
      <dgm:prSet presAssocID="{D0BD58A5-77A3-44AC-881D-F4013D6B3664}" presName="linearFlow" presStyleCnt="0">
        <dgm:presLayoutVars>
          <dgm:dir/>
          <dgm:animLvl val="lvl"/>
          <dgm:resizeHandles val="exact"/>
        </dgm:presLayoutVars>
      </dgm:prSet>
      <dgm:spPr/>
    </dgm:pt>
    <dgm:pt modelId="{DAA12ABD-C7FA-4DF3-BC8C-72279143E684}" type="pres">
      <dgm:prSet presAssocID="{D95E3F5E-9900-4D81-98F4-814ECE6206DC}" presName="composite" presStyleCnt="0"/>
      <dgm:spPr/>
    </dgm:pt>
    <dgm:pt modelId="{F2EE01DA-5EF8-45FE-B575-34A96AC1387B}" type="pres">
      <dgm:prSet presAssocID="{D95E3F5E-9900-4D81-98F4-814ECE6206DC}" presName="parentText" presStyleLbl="alignNode1" presStyleIdx="0" presStyleCnt="6">
        <dgm:presLayoutVars>
          <dgm:chMax val="1"/>
          <dgm:bulletEnabled val="1"/>
        </dgm:presLayoutVars>
      </dgm:prSet>
      <dgm:spPr/>
    </dgm:pt>
    <dgm:pt modelId="{F55D67AC-9642-47CE-BBD1-67ED952FC6C5}" type="pres">
      <dgm:prSet presAssocID="{D95E3F5E-9900-4D81-98F4-814ECE6206DC}" presName="descendantText" presStyleLbl="alignAcc1" presStyleIdx="0" presStyleCnt="6">
        <dgm:presLayoutVars>
          <dgm:bulletEnabled val="1"/>
        </dgm:presLayoutVars>
      </dgm:prSet>
      <dgm:spPr/>
    </dgm:pt>
    <dgm:pt modelId="{F900E355-DF2C-489E-AE5B-AD7A2B5126B2}" type="pres">
      <dgm:prSet presAssocID="{BDF101A4-11B0-4388-A9F6-8F3630E27C1B}" presName="sp" presStyleCnt="0"/>
      <dgm:spPr/>
    </dgm:pt>
    <dgm:pt modelId="{903A7697-1E54-40D5-9BD7-FB678DABF1AF}" type="pres">
      <dgm:prSet presAssocID="{5759700A-138B-4ECE-AC4C-E35CFF59BF43}" presName="composite" presStyleCnt="0"/>
      <dgm:spPr/>
    </dgm:pt>
    <dgm:pt modelId="{5E823BA3-F478-4A28-BDF0-CD46BB5717C1}" type="pres">
      <dgm:prSet presAssocID="{5759700A-138B-4ECE-AC4C-E35CFF59BF43}" presName="parentText" presStyleLbl="alignNode1" presStyleIdx="1" presStyleCnt="6">
        <dgm:presLayoutVars>
          <dgm:chMax val="1"/>
          <dgm:bulletEnabled val="1"/>
        </dgm:presLayoutVars>
      </dgm:prSet>
      <dgm:spPr/>
    </dgm:pt>
    <dgm:pt modelId="{88A29375-F888-448C-B446-C3400376944A}" type="pres">
      <dgm:prSet presAssocID="{5759700A-138B-4ECE-AC4C-E35CFF59BF43}" presName="descendantText" presStyleLbl="alignAcc1" presStyleIdx="1" presStyleCnt="6">
        <dgm:presLayoutVars>
          <dgm:bulletEnabled val="1"/>
        </dgm:presLayoutVars>
      </dgm:prSet>
      <dgm:spPr/>
    </dgm:pt>
    <dgm:pt modelId="{07A403C7-A3F2-44CB-973E-7F0DBA6E274D}" type="pres">
      <dgm:prSet presAssocID="{0DCE7D73-25C9-48F9-9D3C-36D2DEEA78C5}" presName="sp" presStyleCnt="0"/>
      <dgm:spPr/>
    </dgm:pt>
    <dgm:pt modelId="{1AF25FE4-106C-4036-9823-DB800B0FF780}" type="pres">
      <dgm:prSet presAssocID="{A6192E28-E06B-40AA-8007-D8158D34C9EE}" presName="composite" presStyleCnt="0"/>
      <dgm:spPr/>
    </dgm:pt>
    <dgm:pt modelId="{932DA6BC-25D2-46B7-86A0-8FE58E472C80}" type="pres">
      <dgm:prSet presAssocID="{A6192E28-E06B-40AA-8007-D8158D34C9EE}" presName="parentText" presStyleLbl="alignNode1" presStyleIdx="2" presStyleCnt="6">
        <dgm:presLayoutVars>
          <dgm:chMax val="1"/>
          <dgm:bulletEnabled val="1"/>
        </dgm:presLayoutVars>
      </dgm:prSet>
      <dgm:spPr/>
    </dgm:pt>
    <dgm:pt modelId="{0CF067D7-CF2E-4ED1-BDBF-0A0C22322229}" type="pres">
      <dgm:prSet presAssocID="{A6192E28-E06B-40AA-8007-D8158D34C9EE}" presName="descendantText" presStyleLbl="alignAcc1" presStyleIdx="2" presStyleCnt="6">
        <dgm:presLayoutVars>
          <dgm:bulletEnabled val="1"/>
        </dgm:presLayoutVars>
      </dgm:prSet>
      <dgm:spPr/>
    </dgm:pt>
    <dgm:pt modelId="{CB2B479E-CB13-4488-A5FF-0779E473736A}" type="pres">
      <dgm:prSet presAssocID="{CEE9F77D-FC8E-428C-AD74-2A40A8EF3A63}" presName="sp" presStyleCnt="0"/>
      <dgm:spPr/>
    </dgm:pt>
    <dgm:pt modelId="{CA3D5F2A-0CA8-41F5-A029-E44817AD268B}" type="pres">
      <dgm:prSet presAssocID="{49261529-E056-4B21-84CD-52FB789E8C5B}" presName="composite" presStyleCnt="0"/>
      <dgm:spPr/>
    </dgm:pt>
    <dgm:pt modelId="{76F5F1BD-1431-4227-98CA-09FCE4B13933}" type="pres">
      <dgm:prSet presAssocID="{49261529-E056-4B21-84CD-52FB789E8C5B}" presName="parentText" presStyleLbl="alignNode1" presStyleIdx="3" presStyleCnt="6">
        <dgm:presLayoutVars>
          <dgm:chMax val="1"/>
          <dgm:bulletEnabled val="1"/>
        </dgm:presLayoutVars>
      </dgm:prSet>
      <dgm:spPr/>
    </dgm:pt>
    <dgm:pt modelId="{2191DAA8-004A-4FBF-A523-BB7363735B27}" type="pres">
      <dgm:prSet presAssocID="{49261529-E056-4B21-84CD-52FB789E8C5B}" presName="descendantText" presStyleLbl="alignAcc1" presStyleIdx="3" presStyleCnt="6">
        <dgm:presLayoutVars>
          <dgm:bulletEnabled val="1"/>
        </dgm:presLayoutVars>
      </dgm:prSet>
      <dgm:spPr/>
    </dgm:pt>
    <dgm:pt modelId="{5201C615-65C2-442B-828A-C1F08D2F889F}" type="pres">
      <dgm:prSet presAssocID="{7275E2C1-5030-46EC-8F61-A5F648EC7998}" presName="sp" presStyleCnt="0"/>
      <dgm:spPr/>
    </dgm:pt>
    <dgm:pt modelId="{195B4D95-B27B-4023-8AD6-223967D48C97}" type="pres">
      <dgm:prSet presAssocID="{D6813E84-16BB-4D46-BF52-E407D8E7D91A}" presName="composite" presStyleCnt="0"/>
      <dgm:spPr/>
    </dgm:pt>
    <dgm:pt modelId="{AF0B79CB-65F6-4E07-99D8-E9FED39CE91E}" type="pres">
      <dgm:prSet presAssocID="{D6813E84-16BB-4D46-BF52-E407D8E7D91A}" presName="parentText" presStyleLbl="alignNode1" presStyleIdx="4" presStyleCnt="6">
        <dgm:presLayoutVars>
          <dgm:chMax val="1"/>
          <dgm:bulletEnabled val="1"/>
        </dgm:presLayoutVars>
      </dgm:prSet>
      <dgm:spPr/>
    </dgm:pt>
    <dgm:pt modelId="{6DB4EDFF-B5E6-4BAB-BDF4-907DC1F0164C}" type="pres">
      <dgm:prSet presAssocID="{D6813E84-16BB-4D46-BF52-E407D8E7D91A}" presName="descendantText" presStyleLbl="alignAcc1" presStyleIdx="4" presStyleCnt="6">
        <dgm:presLayoutVars>
          <dgm:bulletEnabled val="1"/>
        </dgm:presLayoutVars>
      </dgm:prSet>
      <dgm:spPr/>
    </dgm:pt>
    <dgm:pt modelId="{560B09FE-7946-457F-8000-0CFA41F203D6}" type="pres">
      <dgm:prSet presAssocID="{D9EA5B6F-36D0-4050-81A9-5552A8B9DBD2}" presName="sp" presStyleCnt="0"/>
      <dgm:spPr/>
    </dgm:pt>
    <dgm:pt modelId="{0600A192-26E4-4839-85F5-FEFC692C67C3}" type="pres">
      <dgm:prSet presAssocID="{73D86A56-93E6-48D4-B319-C91FD55077C7}" presName="composite" presStyleCnt="0"/>
      <dgm:spPr/>
    </dgm:pt>
    <dgm:pt modelId="{C56789A6-CD7D-400C-9876-D4D0E37534EF}" type="pres">
      <dgm:prSet presAssocID="{73D86A56-93E6-48D4-B319-C91FD55077C7}" presName="parentText" presStyleLbl="alignNode1" presStyleIdx="5" presStyleCnt="6">
        <dgm:presLayoutVars>
          <dgm:chMax val="1"/>
          <dgm:bulletEnabled val="1"/>
        </dgm:presLayoutVars>
      </dgm:prSet>
      <dgm:spPr/>
    </dgm:pt>
    <dgm:pt modelId="{3DFD678A-EA41-430A-AB37-4890144CC9FC}" type="pres">
      <dgm:prSet presAssocID="{73D86A56-93E6-48D4-B319-C91FD55077C7}" presName="descendantText" presStyleLbl="alignAcc1" presStyleIdx="5" presStyleCnt="6">
        <dgm:presLayoutVars>
          <dgm:bulletEnabled val="1"/>
        </dgm:presLayoutVars>
      </dgm:prSet>
      <dgm:spPr/>
    </dgm:pt>
  </dgm:ptLst>
  <dgm:cxnLst>
    <dgm:cxn modelId="{6414120E-7E1A-4D0D-A1DA-8B83ECE62945}" type="presOf" srcId="{EE0A45A8-AF54-4D33-87B9-EE0F2710A2A6}" destId="{6DB4EDFF-B5E6-4BAB-BDF4-907DC1F0164C}" srcOrd="0" destOrd="0" presId="urn:microsoft.com/office/officeart/2005/8/layout/chevron2"/>
    <dgm:cxn modelId="{AFC0E013-5576-43A7-895F-D3669D2007B7}" type="presOf" srcId="{D95E3F5E-9900-4D81-98F4-814ECE6206DC}" destId="{F2EE01DA-5EF8-45FE-B575-34A96AC1387B}" srcOrd="0" destOrd="0" presId="urn:microsoft.com/office/officeart/2005/8/layout/chevron2"/>
    <dgm:cxn modelId="{23CBCE1C-702C-4A96-8051-48701CFF6AE8}" srcId="{D0BD58A5-77A3-44AC-881D-F4013D6B3664}" destId="{D6813E84-16BB-4D46-BF52-E407D8E7D91A}" srcOrd="4" destOrd="0" parTransId="{653DCF62-307B-4EB7-91CE-65FEC3CA79BF}" sibTransId="{D9EA5B6F-36D0-4050-81A9-5552A8B9DBD2}"/>
    <dgm:cxn modelId="{D2944E20-5780-431C-806F-246C101E8984}" srcId="{D6813E84-16BB-4D46-BF52-E407D8E7D91A}" destId="{EE0A45A8-AF54-4D33-87B9-EE0F2710A2A6}" srcOrd="0" destOrd="0" parTransId="{B48DEB25-EFDC-4C3C-9216-4F4FC772BD5F}" sibTransId="{F99B2544-C9A3-47CB-AABE-7622F58E8A34}"/>
    <dgm:cxn modelId="{974E4827-AA9A-45A1-A3EE-088E10F5A6CB}" type="presOf" srcId="{D52A405A-294D-40A5-ADFB-D620023DDA23}" destId="{88A29375-F888-448C-B446-C3400376944A}" srcOrd="0" destOrd="0" presId="urn:microsoft.com/office/officeart/2005/8/layout/chevron2"/>
    <dgm:cxn modelId="{79B79A47-50C8-442C-B8A5-7B8AF7BEE8FC}" srcId="{5759700A-138B-4ECE-AC4C-E35CFF59BF43}" destId="{D52A405A-294D-40A5-ADFB-D620023DDA23}" srcOrd="0" destOrd="0" parTransId="{0271C1A4-D947-4AD3-8673-43F05AA26B92}" sibTransId="{1105CD62-D62A-44BE-9A39-DDA2DCD46F3D}"/>
    <dgm:cxn modelId="{C1B61468-291A-4DC9-8D12-DDFF013AD8E7}" type="presOf" srcId="{D0BD58A5-77A3-44AC-881D-F4013D6B3664}" destId="{EE7EC51E-1551-4A03-B34A-06A79584325D}" srcOrd="0" destOrd="0" presId="urn:microsoft.com/office/officeart/2005/8/layout/chevron2"/>
    <dgm:cxn modelId="{4225544C-B15C-4DF8-8F5E-AB11DCCD38E2}" srcId="{A6192E28-E06B-40AA-8007-D8158D34C9EE}" destId="{7E743AEE-94EB-4A7E-9966-0806CB485997}" srcOrd="0" destOrd="0" parTransId="{355CED38-442F-4AD2-BCA7-9FC6C2EB4851}" sibTransId="{98B9D3ED-BBE1-4847-B2DC-8DE19CB0CB54}"/>
    <dgm:cxn modelId="{7437E279-FBBE-48F6-9467-A168295675D5}" type="presOf" srcId="{5697311A-96E6-49A1-A8E8-59733F4E1E3A}" destId="{3DFD678A-EA41-430A-AB37-4890144CC9FC}" srcOrd="0" destOrd="0" presId="urn:microsoft.com/office/officeart/2005/8/layout/chevron2"/>
    <dgm:cxn modelId="{F816AB7A-9E51-404F-9A71-082846E2FBED}" type="presOf" srcId="{49261529-E056-4B21-84CD-52FB789E8C5B}" destId="{76F5F1BD-1431-4227-98CA-09FCE4B13933}" srcOrd="0" destOrd="0" presId="urn:microsoft.com/office/officeart/2005/8/layout/chevron2"/>
    <dgm:cxn modelId="{2C6A7285-F522-4050-A371-EE272AF82FF6}" type="presOf" srcId="{D6813E84-16BB-4D46-BF52-E407D8E7D91A}" destId="{AF0B79CB-65F6-4E07-99D8-E9FED39CE91E}" srcOrd="0" destOrd="0" presId="urn:microsoft.com/office/officeart/2005/8/layout/chevron2"/>
    <dgm:cxn modelId="{1CDBF485-92DF-44CF-ADBB-3EC0064D8484}" srcId="{D0BD58A5-77A3-44AC-881D-F4013D6B3664}" destId="{73D86A56-93E6-48D4-B319-C91FD55077C7}" srcOrd="5" destOrd="0" parTransId="{BD124B6D-78AC-4EC8-B98E-4E0989EB3E6F}" sibTransId="{85CCC444-C349-4BC1-A3C6-8A721994BA9C}"/>
    <dgm:cxn modelId="{F3CE0088-8DA4-4ED4-BBF3-09E5BEC428AD}" type="presOf" srcId="{35781D59-C2C9-4062-92B4-D12D015BFCCB}" destId="{2191DAA8-004A-4FBF-A523-BB7363735B27}" srcOrd="0" destOrd="0" presId="urn:microsoft.com/office/officeart/2005/8/layout/chevron2"/>
    <dgm:cxn modelId="{0075F891-4257-4BA7-A230-3DEC054D250B}" srcId="{D0BD58A5-77A3-44AC-881D-F4013D6B3664}" destId="{5759700A-138B-4ECE-AC4C-E35CFF59BF43}" srcOrd="1" destOrd="0" parTransId="{B23A592B-B22F-455C-8585-1CA9CA7F7226}" sibTransId="{0DCE7D73-25C9-48F9-9D3C-36D2DEEA78C5}"/>
    <dgm:cxn modelId="{7BB7B493-C20D-41AE-849D-DB17429FFDFA}" type="presOf" srcId="{73D86A56-93E6-48D4-B319-C91FD55077C7}" destId="{C56789A6-CD7D-400C-9876-D4D0E37534EF}" srcOrd="0" destOrd="0" presId="urn:microsoft.com/office/officeart/2005/8/layout/chevron2"/>
    <dgm:cxn modelId="{A0FC5599-FE82-4D36-B051-1CF74911E5B1}" srcId="{D0BD58A5-77A3-44AC-881D-F4013D6B3664}" destId="{D95E3F5E-9900-4D81-98F4-814ECE6206DC}" srcOrd="0" destOrd="0" parTransId="{657D647A-799F-456A-B543-A629B432BA43}" sibTransId="{BDF101A4-11B0-4388-A9F6-8F3630E27C1B}"/>
    <dgm:cxn modelId="{DA6876A6-E703-46E4-947A-3CB142552E0E}" type="presOf" srcId="{A6192E28-E06B-40AA-8007-D8158D34C9EE}" destId="{932DA6BC-25D2-46B7-86A0-8FE58E472C80}" srcOrd="0" destOrd="0" presId="urn:microsoft.com/office/officeart/2005/8/layout/chevron2"/>
    <dgm:cxn modelId="{E2AF31AA-B473-4BE4-9FF6-F14D9D95735D}" srcId="{D0BD58A5-77A3-44AC-881D-F4013D6B3664}" destId="{49261529-E056-4B21-84CD-52FB789E8C5B}" srcOrd="3" destOrd="0" parTransId="{899E3663-4DD8-440A-B4F2-77B4D5960FAF}" sibTransId="{7275E2C1-5030-46EC-8F61-A5F648EC7998}"/>
    <dgm:cxn modelId="{A5AB1BCE-D08B-4023-BA3A-689712B4B2DB}" srcId="{D95E3F5E-9900-4D81-98F4-814ECE6206DC}" destId="{6FA3F4AC-FBB4-4E4F-BF0B-FA4F4D17D1B9}" srcOrd="0" destOrd="0" parTransId="{941981F0-0210-4257-BEF5-CB3D6AAAEF98}" sibTransId="{74EFE159-5412-4093-9E74-01E6B8A98102}"/>
    <dgm:cxn modelId="{3FC1E3D0-E833-4E23-A559-0A2E731F3DA9}" type="presOf" srcId="{6FA3F4AC-FBB4-4E4F-BF0B-FA4F4D17D1B9}" destId="{F55D67AC-9642-47CE-BBD1-67ED952FC6C5}" srcOrd="0" destOrd="0" presId="urn:microsoft.com/office/officeart/2005/8/layout/chevron2"/>
    <dgm:cxn modelId="{449E96DB-14C8-4B90-A8CC-59919154A730}" srcId="{D0BD58A5-77A3-44AC-881D-F4013D6B3664}" destId="{A6192E28-E06B-40AA-8007-D8158D34C9EE}" srcOrd="2" destOrd="0" parTransId="{19527066-DB1A-4630-B697-E05CAF69E8B8}" sibTransId="{CEE9F77D-FC8E-428C-AD74-2A40A8EF3A63}"/>
    <dgm:cxn modelId="{DD3CEBE0-9F2C-4B94-805E-74BC892FAACE}" srcId="{49261529-E056-4B21-84CD-52FB789E8C5B}" destId="{35781D59-C2C9-4062-92B4-D12D015BFCCB}" srcOrd="0" destOrd="0" parTransId="{A8CDE4CF-90E8-4613-BE97-06431244218D}" sibTransId="{8B45D691-0839-4CEB-A2E7-9487EC524099}"/>
    <dgm:cxn modelId="{5B9808FA-8E7B-47D1-A9BC-52043F351AFF}" srcId="{73D86A56-93E6-48D4-B319-C91FD55077C7}" destId="{5697311A-96E6-49A1-A8E8-59733F4E1E3A}" srcOrd="0" destOrd="0" parTransId="{225578A4-FC66-43DE-AAA1-21650E127A68}" sibTransId="{3DD73287-5CCA-429D-B436-E7F8F10C084E}"/>
    <dgm:cxn modelId="{1A2174FE-27FD-4239-9BA9-3F9ACE6EB463}" type="presOf" srcId="{7E743AEE-94EB-4A7E-9966-0806CB485997}" destId="{0CF067D7-CF2E-4ED1-BDBF-0A0C22322229}" srcOrd="0" destOrd="0" presId="urn:microsoft.com/office/officeart/2005/8/layout/chevron2"/>
    <dgm:cxn modelId="{A64ECEFF-ACFF-4761-9C9B-E53368EBA0C1}" type="presOf" srcId="{5759700A-138B-4ECE-AC4C-E35CFF59BF43}" destId="{5E823BA3-F478-4A28-BDF0-CD46BB5717C1}" srcOrd="0" destOrd="0" presId="urn:microsoft.com/office/officeart/2005/8/layout/chevron2"/>
    <dgm:cxn modelId="{4D1EC934-371E-4222-A786-4CA9128849B2}" type="presParOf" srcId="{EE7EC51E-1551-4A03-B34A-06A79584325D}" destId="{DAA12ABD-C7FA-4DF3-BC8C-72279143E684}" srcOrd="0" destOrd="0" presId="urn:microsoft.com/office/officeart/2005/8/layout/chevron2"/>
    <dgm:cxn modelId="{D024AA6D-89B3-4FE8-B866-911AE4C184DB}" type="presParOf" srcId="{DAA12ABD-C7FA-4DF3-BC8C-72279143E684}" destId="{F2EE01DA-5EF8-45FE-B575-34A96AC1387B}" srcOrd="0" destOrd="0" presId="urn:microsoft.com/office/officeart/2005/8/layout/chevron2"/>
    <dgm:cxn modelId="{73318025-55F5-47AA-847E-BDC4268FC49C}" type="presParOf" srcId="{DAA12ABD-C7FA-4DF3-BC8C-72279143E684}" destId="{F55D67AC-9642-47CE-BBD1-67ED952FC6C5}" srcOrd="1" destOrd="0" presId="urn:microsoft.com/office/officeart/2005/8/layout/chevron2"/>
    <dgm:cxn modelId="{C0FC2EC7-4C4E-4B24-AFD9-206546812183}" type="presParOf" srcId="{EE7EC51E-1551-4A03-B34A-06A79584325D}" destId="{F900E355-DF2C-489E-AE5B-AD7A2B5126B2}" srcOrd="1" destOrd="0" presId="urn:microsoft.com/office/officeart/2005/8/layout/chevron2"/>
    <dgm:cxn modelId="{1F158EAF-10F1-41C5-9376-8CFFADDEA384}" type="presParOf" srcId="{EE7EC51E-1551-4A03-B34A-06A79584325D}" destId="{903A7697-1E54-40D5-9BD7-FB678DABF1AF}" srcOrd="2" destOrd="0" presId="urn:microsoft.com/office/officeart/2005/8/layout/chevron2"/>
    <dgm:cxn modelId="{476E1B51-994E-477F-BD41-204BC00A38CA}" type="presParOf" srcId="{903A7697-1E54-40D5-9BD7-FB678DABF1AF}" destId="{5E823BA3-F478-4A28-BDF0-CD46BB5717C1}" srcOrd="0" destOrd="0" presId="urn:microsoft.com/office/officeart/2005/8/layout/chevron2"/>
    <dgm:cxn modelId="{1DD9E89D-FAC2-42B8-809B-C9553150B80D}" type="presParOf" srcId="{903A7697-1E54-40D5-9BD7-FB678DABF1AF}" destId="{88A29375-F888-448C-B446-C3400376944A}" srcOrd="1" destOrd="0" presId="urn:microsoft.com/office/officeart/2005/8/layout/chevron2"/>
    <dgm:cxn modelId="{302EDA13-F463-49D3-8217-38AD572FE7BA}" type="presParOf" srcId="{EE7EC51E-1551-4A03-B34A-06A79584325D}" destId="{07A403C7-A3F2-44CB-973E-7F0DBA6E274D}" srcOrd="3" destOrd="0" presId="urn:microsoft.com/office/officeart/2005/8/layout/chevron2"/>
    <dgm:cxn modelId="{0A652780-61A4-4AA4-8E98-7EC98A08BD34}" type="presParOf" srcId="{EE7EC51E-1551-4A03-B34A-06A79584325D}" destId="{1AF25FE4-106C-4036-9823-DB800B0FF780}" srcOrd="4" destOrd="0" presId="urn:microsoft.com/office/officeart/2005/8/layout/chevron2"/>
    <dgm:cxn modelId="{66023459-CFB7-4E98-98FE-5B5ABF12F162}" type="presParOf" srcId="{1AF25FE4-106C-4036-9823-DB800B0FF780}" destId="{932DA6BC-25D2-46B7-86A0-8FE58E472C80}" srcOrd="0" destOrd="0" presId="urn:microsoft.com/office/officeart/2005/8/layout/chevron2"/>
    <dgm:cxn modelId="{A0D86A54-035F-4D41-894B-B502DA78C6EA}" type="presParOf" srcId="{1AF25FE4-106C-4036-9823-DB800B0FF780}" destId="{0CF067D7-CF2E-4ED1-BDBF-0A0C22322229}" srcOrd="1" destOrd="0" presId="urn:microsoft.com/office/officeart/2005/8/layout/chevron2"/>
    <dgm:cxn modelId="{10D85C97-3E00-43F0-9A4F-5714C5738A6E}" type="presParOf" srcId="{EE7EC51E-1551-4A03-B34A-06A79584325D}" destId="{CB2B479E-CB13-4488-A5FF-0779E473736A}" srcOrd="5" destOrd="0" presId="urn:microsoft.com/office/officeart/2005/8/layout/chevron2"/>
    <dgm:cxn modelId="{8AE31C41-21EB-4620-A429-501C3A19BE5B}" type="presParOf" srcId="{EE7EC51E-1551-4A03-B34A-06A79584325D}" destId="{CA3D5F2A-0CA8-41F5-A029-E44817AD268B}" srcOrd="6" destOrd="0" presId="urn:microsoft.com/office/officeart/2005/8/layout/chevron2"/>
    <dgm:cxn modelId="{F155CC30-A21E-4822-BEDF-3574CEAA5976}" type="presParOf" srcId="{CA3D5F2A-0CA8-41F5-A029-E44817AD268B}" destId="{76F5F1BD-1431-4227-98CA-09FCE4B13933}" srcOrd="0" destOrd="0" presId="urn:microsoft.com/office/officeart/2005/8/layout/chevron2"/>
    <dgm:cxn modelId="{234A1E2D-2FF1-4EFC-B9DB-67FEE762DECB}" type="presParOf" srcId="{CA3D5F2A-0CA8-41F5-A029-E44817AD268B}" destId="{2191DAA8-004A-4FBF-A523-BB7363735B27}" srcOrd="1" destOrd="0" presId="urn:microsoft.com/office/officeart/2005/8/layout/chevron2"/>
    <dgm:cxn modelId="{897BB09D-AE49-40CA-9A4A-499FC4CB6A01}" type="presParOf" srcId="{EE7EC51E-1551-4A03-B34A-06A79584325D}" destId="{5201C615-65C2-442B-828A-C1F08D2F889F}" srcOrd="7" destOrd="0" presId="urn:microsoft.com/office/officeart/2005/8/layout/chevron2"/>
    <dgm:cxn modelId="{7BDA757A-E56E-4631-B21F-6BCD339D51BB}" type="presParOf" srcId="{EE7EC51E-1551-4A03-B34A-06A79584325D}" destId="{195B4D95-B27B-4023-8AD6-223967D48C97}" srcOrd="8" destOrd="0" presId="urn:microsoft.com/office/officeart/2005/8/layout/chevron2"/>
    <dgm:cxn modelId="{C80843B9-F377-4A2F-A890-D27897AE7EF4}" type="presParOf" srcId="{195B4D95-B27B-4023-8AD6-223967D48C97}" destId="{AF0B79CB-65F6-4E07-99D8-E9FED39CE91E}" srcOrd="0" destOrd="0" presId="urn:microsoft.com/office/officeart/2005/8/layout/chevron2"/>
    <dgm:cxn modelId="{B9A9CF99-F1D5-4698-A40D-216D684A2044}" type="presParOf" srcId="{195B4D95-B27B-4023-8AD6-223967D48C97}" destId="{6DB4EDFF-B5E6-4BAB-BDF4-907DC1F0164C}" srcOrd="1" destOrd="0" presId="urn:microsoft.com/office/officeart/2005/8/layout/chevron2"/>
    <dgm:cxn modelId="{EAC1CC76-F63B-4339-9BCD-00891C88ACA7}" type="presParOf" srcId="{EE7EC51E-1551-4A03-B34A-06A79584325D}" destId="{560B09FE-7946-457F-8000-0CFA41F203D6}" srcOrd="9" destOrd="0" presId="urn:microsoft.com/office/officeart/2005/8/layout/chevron2"/>
    <dgm:cxn modelId="{2535B7AB-8761-4D79-9CC7-566305DD7F03}" type="presParOf" srcId="{EE7EC51E-1551-4A03-B34A-06A79584325D}" destId="{0600A192-26E4-4839-85F5-FEFC692C67C3}" srcOrd="10" destOrd="0" presId="urn:microsoft.com/office/officeart/2005/8/layout/chevron2"/>
    <dgm:cxn modelId="{77DFDB3C-1F17-47BB-BD07-82F60EE7DFF6}" type="presParOf" srcId="{0600A192-26E4-4839-85F5-FEFC692C67C3}" destId="{C56789A6-CD7D-400C-9876-D4D0E37534EF}" srcOrd="0" destOrd="0" presId="urn:microsoft.com/office/officeart/2005/8/layout/chevron2"/>
    <dgm:cxn modelId="{6CA04A7A-69BE-4C61-A0E0-FA60A7AA8327}" type="presParOf" srcId="{0600A192-26E4-4839-85F5-FEFC692C67C3}" destId="{3DFD678A-EA41-430A-AB37-4890144CC9FC}"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EE01DA-5EF8-45FE-B575-34A96AC1387B}">
      <dsp:nvSpPr>
        <dsp:cNvPr id="0" name=""/>
        <dsp:cNvSpPr/>
      </dsp:nvSpPr>
      <dsp:spPr>
        <a:xfrm rot="5400000">
          <a:off x="-117530" y="119509"/>
          <a:ext cx="783535" cy="548474"/>
        </a:xfrm>
        <a:prstGeom prst="chevron">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rot="-5400000">
        <a:off x="1" y="276215"/>
        <a:ext cx="548474" cy="235061"/>
      </dsp:txXfrm>
    </dsp:sp>
    <dsp:sp modelId="{F55D67AC-9642-47CE-BBD1-67ED952FC6C5}">
      <dsp:nvSpPr>
        <dsp:cNvPr id="0" name=""/>
        <dsp:cNvSpPr/>
      </dsp:nvSpPr>
      <dsp:spPr>
        <a:xfrm rot="5400000">
          <a:off x="5621720" y="-5071266"/>
          <a:ext cx="509298" cy="10655789"/>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Font typeface="Arial" pitchFamily="34" charset="0"/>
            <a:buChar char="•"/>
          </a:pPr>
          <a:r>
            <a:rPr lang="en-US" sz="1500" b="1" kern="1200" dirty="0"/>
            <a:t>Operate and maintain a National Land Imaging Archive </a:t>
          </a:r>
          <a:r>
            <a:rPr lang="en-US" sz="1500" b="0" kern="1200" dirty="0"/>
            <a:t>to house a Basic Data Set of global data – for historical, scientific, and technical purposes – to include data obtained from U.S. civil, commercial and foreign satellite systems</a:t>
          </a:r>
          <a:endParaRPr lang="en-US" sz="1500" kern="1200" dirty="0"/>
        </a:p>
      </dsp:txBody>
      <dsp:txXfrm rot="-5400000">
        <a:off x="548475" y="26841"/>
        <a:ext cx="10630927" cy="459574"/>
      </dsp:txXfrm>
    </dsp:sp>
    <dsp:sp modelId="{5E823BA3-F478-4A28-BDF0-CD46BB5717C1}">
      <dsp:nvSpPr>
        <dsp:cNvPr id="0" name=""/>
        <dsp:cNvSpPr/>
      </dsp:nvSpPr>
      <dsp:spPr>
        <a:xfrm rot="5400000">
          <a:off x="-117530" y="803258"/>
          <a:ext cx="783535" cy="548474"/>
        </a:xfrm>
        <a:prstGeom prst="chevron">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rot="-5400000">
        <a:off x="1" y="959964"/>
        <a:ext cx="548474" cy="235061"/>
      </dsp:txXfrm>
    </dsp:sp>
    <dsp:sp modelId="{88A29375-F888-448C-B446-C3400376944A}">
      <dsp:nvSpPr>
        <dsp:cNvPr id="0" name=""/>
        <dsp:cNvSpPr/>
      </dsp:nvSpPr>
      <dsp:spPr>
        <a:xfrm rot="5400000">
          <a:off x="5621720" y="-4387517"/>
          <a:ext cx="509298" cy="10655789"/>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Font typeface="Arial" pitchFamily="34" charset="0"/>
            <a:buChar char="•"/>
          </a:pPr>
          <a:r>
            <a:rPr lang="en-US" sz="1500" b="1" kern="1200" dirty="0"/>
            <a:t>Operate and maintain the Landsat</a:t>
          </a:r>
          <a:r>
            <a:rPr lang="en-US" sz="1500" b="0" kern="1200" dirty="0"/>
            <a:t> flight and ground systems</a:t>
          </a:r>
          <a:endParaRPr lang="en-US" sz="1500" kern="1200" dirty="0"/>
        </a:p>
      </dsp:txBody>
      <dsp:txXfrm rot="-5400000">
        <a:off x="548475" y="710590"/>
        <a:ext cx="10630927" cy="459574"/>
      </dsp:txXfrm>
    </dsp:sp>
    <dsp:sp modelId="{932DA6BC-25D2-46B7-86A0-8FE58E472C80}">
      <dsp:nvSpPr>
        <dsp:cNvPr id="0" name=""/>
        <dsp:cNvSpPr/>
      </dsp:nvSpPr>
      <dsp:spPr>
        <a:xfrm rot="5400000">
          <a:off x="-117530" y="1487007"/>
          <a:ext cx="783535" cy="548474"/>
        </a:xfrm>
        <a:prstGeom prst="chevron">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rot="-5400000">
        <a:off x="1" y="1643713"/>
        <a:ext cx="548474" cy="235061"/>
      </dsp:txXfrm>
    </dsp:sp>
    <dsp:sp modelId="{0CF067D7-CF2E-4ED1-BDBF-0A0C22322229}">
      <dsp:nvSpPr>
        <dsp:cNvPr id="0" name=""/>
        <dsp:cNvSpPr/>
      </dsp:nvSpPr>
      <dsp:spPr>
        <a:xfrm rot="5400000">
          <a:off x="5621720" y="-3703767"/>
          <a:ext cx="509298" cy="10655789"/>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Font typeface="Arial" pitchFamily="34" charset="0"/>
            <a:buChar char="•"/>
          </a:pPr>
          <a:r>
            <a:rPr lang="en-US" sz="1500" b="1" kern="1200" dirty="0">
              <a:solidFill>
                <a:schemeClr val="accent1">
                  <a:lumMod val="50000"/>
                </a:schemeClr>
              </a:solidFill>
            </a:rPr>
            <a:t>Determine U.S. civil operational requirements </a:t>
          </a:r>
          <a:r>
            <a:rPr lang="en-US" sz="1500" b="0" kern="1200" dirty="0">
              <a:solidFill>
                <a:schemeClr val="accent1">
                  <a:lumMod val="50000"/>
                </a:schemeClr>
              </a:solidFill>
            </a:rPr>
            <a:t>for global land surface data and to conduct a national program of civil-operational land imaging</a:t>
          </a:r>
          <a:endParaRPr lang="en-US" sz="1500" kern="1200" dirty="0">
            <a:solidFill>
              <a:schemeClr val="accent1">
                <a:lumMod val="50000"/>
              </a:schemeClr>
            </a:solidFill>
          </a:endParaRPr>
        </a:p>
      </dsp:txBody>
      <dsp:txXfrm rot="-5400000">
        <a:off x="548475" y="1394340"/>
        <a:ext cx="10630927" cy="459574"/>
      </dsp:txXfrm>
    </dsp:sp>
    <dsp:sp modelId="{76F5F1BD-1431-4227-98CA-09FCE4B13933}">
      <dsp:nvSpPr>
        <dsp:cNvPr id="0" name=""/>
        <dsp:cNvSpPr/>
      </dsp:nvSpPr>
      <dsp:spPr>
        <a:xfrm rot="5400000">
          <a:off x="-117530" y="2170757"/>
          <a:ext cx="783535" cy="548474"/>
        </a:xfrm>
        <a:prstGeom prst="chevron">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rot="-5400000">
        <a:off x="1" y="2327463"/>
        <a:ext cx="548474" cy="235061"/>
      </dsp:txXfrm>
    </dsp:sp>
    <dsp:sp modelId="{2191DAA8-004A-4FBF-A523-BB7363735B27}">
      <dsp:nvSpPr>
        <dsp:cNvPr id="0" name=""/>
        <dsp:cNvSpPr/>
      </dsp:nvSpPr>
      <dsp:spPr>
        <a:xfrm rot="5400000">
          <a:off x="5621720" y="-3020018"/>
          <a:ext cx="509298" cy="10655789"/>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Font typeface="Arial" pitchFamily="34" charset="0"/>
            <a:buChar char="•"/>
          </a:pPr>
          <a:r>
            <a:rPr lang="en-US" sz="1500" b="1" kern="1200" dirty="0"/>
            <a:t>Collect, process, archive and distribute these data </a:t>
          </a:r>
          <a:r>
            <a:rPr lang="en-US" sz="1500" b="0" kern="1200" dirty="0"/>
            <a:t>as Public Domain holdings of the United States</a:t>
          </a:r>
          <a:endParaRPr lang="en-US" sz="1500" kern="1200" dirty="0"/>
        </a:p>
      </dsp:txBody>
      <dsp:txXfrm rot="-5400000">
        <a:off x="548475" y="2078089"/>
        <a:ext cx="10630927" cy="459574"/>
      </dsp:txXfrm>
    </dsp:sp>
    <dsp:sp modelId="{AF0B79CB-65F6-4E07-99D8-E9FED39CE91E}">
      <dsp:nvSpPr>
        <dsp:cNvPr id="0" name=""/>
        <dsp:cNvSpPr/>
      </dsp:nvSpPr>
      <dsp:spPr>
        <a:xfrm rot="5400000">
          <a:off x="-117530" y="2854506"/>
          <a:ext cx="783535" cy="548474"/>
        </a:xfrm>
        <a:prstGeom prst="chevron">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rot="-5400000">
        <a:off x="1" y="3011212"/>
        <a:ext cx="548474" cy="235061"/>
      </dsp:txXfrm>
    </dsp:sp>
    <dsp:sp modelId="{6DB4EDFF-B5E6-4BAB-BDF4-907DC1F0164C}">
      <dsp:nvSpPr>
        <dsp:cNvPr id="0" name=""/>
        <dsp:cNvSpPr/>
      </dsp:nvSpPr>
      <dsp:spPr>
        <a:xfrm rot="5400000">
          <a:off x="5621720" y="-2336269"/>
          <a:ext cx="509298" cy="10655789"/>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Font typeface="Arial" pitchFamily="34" charset="0"/>
            <a:buChar char="•"/>
          </a:pPr>
          <a:r>
            <a:rPr lang="en-US" sz="1500" b="1" kern="1200" dirty="0"/>
            <a:t>Preclude duplication of acquisition </a:t>
          </a:r>
          <a:r>
            <a:rPr lang="en-US" sz="1500" b="0" kern="1200" dirty="0"/>
            <a:t>processes and capabilities</a:t>
          </a:r>
          <a:endParaRPr lang="en-US" sz="1500" kern="1200" dirty="0"/>
        </a:p>
      </dsp:txBody>
      <dsp:txXfrm rot="-5400000">
        <a:off x="548475" y="2761838"/>
        <a:ext cx="10630927" cy="459574"/>
      </dsp:txXfrm>
    </dsp:sp>
    <dsp:sp modelId="{C56789A6-CD7D-400C-9876-D4D0E37534EF}">
      <dsp:nvSpPr>
        <dsp:cNvPr id="0" name=""/>
        <dsp:cNvSpPr/>
      </dsp:nvSpPr>
      <dsp:spPr>
        <a:xfrm rot="5400000">
          <a:off x="-117530" y="3538255"/>
          <a:ext cx="783535" cy="548474"/>
        </a:xfrm>
        <a:prstGeom prst="chevron">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Font typeface="Arial" pitchFamily="34" charset="0"/>
            <a:buNone/>
          </a:pPr>
          <a:endParaRPr lang="en-US" sz="1600" kern="1200" dirty="0"/>
        </a:p>
      </dsp:txBody>
      <dsp:txXfrm rot="-5400000">
        <a:off x="1" y="3694961"/>
        <a:ext cx="548474" cy="235061"/>
      </dsp:txXfrm>
    </dsp:sp>
    <dsp:sp modelId="{3DFD678A-EA41-430A-AB37-4890144CC9FC}">
      <dsp:nvSpPr>
        <dsp:cNvPr id="0" name=""/>
        <dsp:cNvSpPr/>
      </dsp:nvSpPr>
      <dsp:spPr>
        <a:xfrm rot="5400000">
          <a:off x="5621720" y="-1652519"/>
          <a:ext cx="509298" cy="10655789"/>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b="1" kern="1200" dirty="0"/>
            <a:t>Develop civil applications and information tools </a:t>
          </a:r>
          <a:r>
            <a:rPr lang="en-US" sz="1500" b="0" kern="1200" dirty="0"/>
            <a:t>using known standards and protocols and make them available to the general public</a:t>
          </a:r>
          <a:endParaRPr lang="en-US" sz="1500" kern="1200" dirty="0"/>
        </a:p>
      </dsp:txBody>
      <dsp:txXfrm rot="-5400000">
        <a:off x="548475" y="3445588"/>
        <a:ext cx="10630927" cy="459574"/>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4B4736-FAE4-4B6B-81DB-335240C52F2B}" type="datetimeFigureOut">
              <a:rPr lang="en-US" smtClean="0"/>
              <a:t>1/15/2022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6925AA-C5E4-43C6-B0A2-4C78A84DE207}" type="slidenum">
              <a:rPr lang="en-US" smtClean="0"/>
              <a:t>‹#›</a:t>
            </a:fld>
            <a:endParaRPr lang="en-US"/>
          </a:p>
        </p:txBody>
      </p:sp>
    </p:spTree>
    <p:extLst>
      <p:ext uri="{BB962C8B-B14F-4D97-AF65-F5344CB8AC3E}">
        <p14:creationId xmlns:p14="http://schemas.microsoft.com/office/powerpoint/2010/main" val="3329205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marL="0" marR="0" lvl="0" indent="0" algn="r" defTabSz="965200" rtl="0" eaLnBrk="1" fontAlgn="base" latinLnBrk="0" hangingPunct="1">
              <a:lnSpc>
                <a:spcPct val="100000"/>
              </a:lnSpc>
              <a:spcBef>
                <a:spcPct val="0"/>
              </a:spcBef>
              <a:spcAft>
                <a:spcPct val="0"/>
              </a:spcAft>
              <a:buClrTx/>
              <a:buSzTx/>
              <a:buFontTx/>
              <a:buNone/>
              <a:tabLst/>
              <a:defRPr/>
            </a:pPr>
            <a:fld id="{0A1D6181-E069-4B84-AC65-66EFDFD0247C}"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65200" rtl="0" eaLnBrk="1" fontAlgn="base" latinLnBrk="0" hangingPunct="1">
                <a:lnSpc>
                  <a:spcPct val="100000"/>
                </a:lnSpc>
                <a:spcBef>
                  <a:spcPct val="0"/>
                </a:spcBef>
                <a:spcAft>
                  <a:spcPct val="0"/>
                </a:spcAft>
                <a:buClrTx/>
                <a:buSzTx/>
                <a:buFontTx/>
                <a:buNone/>
                <a:tabLst/>
                <a:defRPr/>
              </a:pPr>
              <a:t>1</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147" name="Rectangle 2"/>
          <p:cNvSpPr>
            <a:spLocks noGrp="1" noRot="1" noChangeAspect="1" noChangeArrowheads="1" noTextEdit="1"/>
          </p:cNvSpPr>
          <p:nvPr>
            <p:ph type="sldImg"/>
          </p:nvPr>
        </p:nvSpPr>
        <p:spPr>
          <a:xfrm>
            <a:off x="457200" y="720725"/>
            <a:ext cx="6400800" cy="3600450"/>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1221838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45FE80-253D-47CB-83F2-DF2ABEE43B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1298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B2A86-CBCF-4F34-8B7D-4233D07F5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3940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B2A86-CBCF-4F34-8B7D-4233D07F5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7115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AA981323-11A6-4F61-9FE0-77C1FF17CCAA}" type="slidenum">
              <a:rPr lang="en-US" smtClean="0"/>
              <a:pPr eaLnBrk="1" hangingPunct="1"/>
              <a:t>2</a:t>
            </a:fld>
            <a:endParaRPr lang="en-US"/>
          </a:p>
        </p:txBody>
      </p:sp>
      <p:sp>
        <p:nvSpPr>
          <p:cNvPr id="7171" name="Rectangle 2"/>
          <p:cNvSpPr>
            <a:spLocks noGrp="1" noRot="1" noChangeAspect="1" noChangeArrowheads="1" noTextEdit="1"/>
          </p:cNvSpPr>
          <p:nvPr>
            <p:ph type="sldImg"/>
          </p:nvPr>
        </p:nvSpPr>
        <p:spPr>
          <a:xfrm>
            <a:off x="461963" y="722313"/>
            <a:ext cx="6396037" cy="3598862"/>
          </a:xfrm>
          <a:ln/>
        </p:spPr>
      </p:sp>
      <p:sp>
        <p:nvSpPr>
          <p:cNvPr id="7172" name="Rectangle 3"/>
          <p:cNvSpPr>
            <a:spLocks noGrp="1" noChangeArrowheads="1"/>
          </p:cNvSpPr>
          <p:nvPr>
            <p:ph type="body" idx="1"/>
          </p:nvPr>
        </p:nvSpPr>
        <p:spPr>
          <a:xfrm>
            <a:off x="976313" y="4562475"/>
            <a:ext cx="5362575" cy="431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lstStyle/>
          <a:p>
            <a:pPr eaLnBrk="1" hangingPunct="1"/>
            <a:endParaRPr lang="en-US"/>
          </a:p>
        </p:txBody>
      </p:sp>
    </p:spTree>
    <p:extLst>
      <p:ext uri="{BB962C8B-B14F-4D97-AF65-F5344CB8AC3E}">
        <p14:creationId xmlns:p14="http://schemas.microsoft.com/office/powerpoint/2010/main" val="1737476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Third bullet</a:t>
            </a:r>
          </a:p>
        </p:txBody>
      </p:sp>
      <p:sp>
        <p:nvSpPr>
          <p:cNvPr id="4" name="Slide Number Placeholder 3"/>
          <p:cNvSpPr>
            <a:spLocks noGrp="1"/>
          </p:cNvSpPr>
          <p:nvPr>
            <p:ph type="sldNum" sz="quarter" idx="5"/>
          </p:nvPr>
        </p:nvSpPr>
        <p:spPr/>
        <p:txBody>
          <a:bodyPr/>
          <a:lstStyle/>
          <a:p>
            <a:fld id="{359B6549-1D31-4BC8-A3E5-376BD2B24B74}" type="slidenum">
              <a:rPr lang="en-US" smtClean="0"/>
              <a:t>3</a:t>
            </a:fld>
            <a:endParaRPr lang="en-US"/>
          </a:p>
        </p:txBody>
      </p:sp>
    </p:spTree>
    <p:extLst>
      <p:ext uri="{BB962C8B-B14F-4D97-AF65-F5344CB8AC3E}">
        <p14:creationId xmlns:p14="http://schemas.microsoft.com/office/powerpoint/2010/main" val="2803777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a description of that point</a:t>
            </a:r>
          </a:p>
        </p:txBody>
      </p:sp>
      <p:sp>
        <p:nvSpPr>
          <p:cNvPr id="4" name="Slide Number Placeholder 3"/>
          <p:cNvSpPr>
            <a:spLocks noGrp="1"/>
          </p:cNvSpPr>
          <p:nvPr>
            <p:ph type="sldNum" sz="quarter" idx="10"/>
          </p:nvPr>
        </p:nvSpPr>
        <p:spPr/>
        <p:txBody>
          <a:bodyPr/>
          <a:lstStyle/>
          <a:p>
            <a:fld id="{72103248-AAB1-4457-B6FB-5FC5BE9E1A73}" type="slidenum">
              <a:rPr lang="en-US" smtClean="0"/>
              <a:t>4</a:t>
            </a:fld>
            <a:endParaRPr lang="en-US"/>
          </a:p>
        </p:txBody>
      </p:sp>
      <p:sp>
        <p:nvSpPr>
          <p:cNvPr id="5" name="Header Placeholder 4">
            <a:extLst>
              <a:ext uri="{FF2B5EF4-FFF2-40B4-BE49-F238E27FC236}">
                <a16:creationId xmlns:a16="http://schemas.microsoft.com/office/drawing/2014/main" id="{B255006A-3998-4B43-B5A3-F40D6FE1A3E4}"/>
              </a:ext>
            </a:extLst>
          </p:cNvPr>
          <p:cNvSpPr>
            <a:spLocks noGrp="1"/>
          </p:cNvSpPr>
          <p:nvPr>
            <p:ph type="hdr" sz="quarter"/>
          </p:nvPr>
        </p:nvSpPr>
        <p:spPr/>
        <p:txBody>
          <a:bodyPr/>
          <a:lstStyle/>
          <a:p>
            <a:r>
              <a:rPr lang="en-US"/>
              <a:t>UNCLASSIFIED</a:t>
            </a:r>
          </a:p>
        </p:txBody>
      </p:sp>
    </p:spTree>
    <p:extLst>
      <p:ext uri="{BB962C8B-B14F-4D97-AF65-F5344CB8AC3E}">
        <p14:creationId xmlns:p14="http://schemas.microsoft.com/office/powerpoint/2010/main" val="2615070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103248-AAB1-4457-B6FB-5FC5BE9E1A73}" type="slidenum">
              <a:rPr lang="en-US" smtClean="0"/>
              <a:t>5</a:t>
            </a:fld>
            <a:endParaRPr lang="en-US"/>
          </a:p>
        </p:txBody>
      </p:sp>
      <p:sp>
        <p:nvSpPr>
          <p:cNvPr id="5" name="Header Placeholder 4">
            <a:extLst>
              <a:ext uri="{FF2B5EF4-FFF2-40B4-BE49-F238E27FC236}">
                <a16:creationId xmlns:a16="http://schemas.microsoft.com/office/drawing/2014/main" id="{D44E74E2-328C-4247-B547-018518219E1B}"/>
              </a:ext>
            </a:extLst>
          </p:cNvPr>
          <p:cNvSpPr>
            <a:spLocks noGrp="1"/>
          </p:cNvSpPr>
          <p:nvPr>
            <p:ph type="hdr" sz="quarter"/>
          </p:nvPr>
        </p:nvSpPr>
        <p:spPr/>
        <p:txBody>
          <a:bodyPr/>
          <a:lstStyle/>
          <a:p>
            <a:r>
              <a:rPr lang="en-US"/>
              <a:t>UNCLASSIFIED</a:t>
            </a:r>
          </a:p>
        </p:txBody>
      </p:sp>
    </p:spTree>
    <p:extLst>
      <p:ext uri="{BB962C8B-B14F-4D97-AF65-F5344CB8AC3E}">
        <p14:creationId xmlns:p14="http://schemas.microsoft.com/office/powerpoint/2010/main" val="3347275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Topic/term/variable</a:t>
            </a:r>
          </a:p>
        </p:txBody>
      </p:sp>
      <p:sp>
        <p:nvSpPr>
          <p:cNvPr id="4" name="Slide Number Placeholder 3"/>
          <p:cNvSpPr>
            <a:spLocks noGrp="1"/>
          </p:cNvSpPr>
          <p:nvPr>
            <p:ph type="sldNum" sz="quarter" idx="5"/>
          </p:nvPr>
        </p:nvSpPr>
        <p:spPr/>
        <p:txBody>
          <a:bodyPr/>
          <a:lstStyle/>
          <a:p>
            <a:fld id="{FB6925AA-C5E4-43C6-B0A2-4C78A84DE207}" type="slidenum">
              <a:rPr lang="en-US" smtClean="0"/>
              <a:t>6</a:t>
            </a:fld>
            <a:endParaRPr lang="en-US"/>
          </a:p>
        </p:txBody>
      </p:sp>
    </p:spTree>
    <p:extLst>
      <p:ext uri="{BB962C8B-B14F-4D97-AF65-F5344CB8AC3E}">
        <p14:creationId xmlns:p14="http://schemas.microsoft.com/office/powerpoint/2010/main" val="3029827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69830" y="4771947"/>
            <a:ext cx="6991873" cy="3904319"/>
          </a:xfrm>
        </p:spPr>
        <p:txBody>
          <a:bodyPr/>
          <a:lstStyle/>
          <a:p>
            <a:r>
              <a:rPr lang="en-US" sz="1100" dirty="0"/>
              <a:t>Assess the suitability of multi-mission architectures to meet user needs. </a:t>
            </a:r>
          </a:p>
          <a:p>
            <a:endParaRPr lang="en-US" sz="1100" dirty="0"/>
          </a:p>
          <a:p>
            <a:r>
              <a:rPr lang="en-US" sz="1100" dirty="0"/>
              <a:t>The rating is primarily a component of the engine used to evaluate satellite solutions. - - however, it’s also useful as a potential enhancement to our Database which is a public-facing project spinoff. </a:t>
            </a:r>
          </a:p>
        </p:txBody>
      </p:sp>
      <p:sp>
        <p:nvSpPr>
          <p:cNvPr id="4" name="Slide Number Placeholder 3"/>
          <p:cNvSpPr>
            <a:spLocks noGrp="1"/>
          </p:cNvSpPr>
          <p:nvPr>
            <p:ph type="sldNum" sz="quarter" idx="5"/>
          </p:nvPr>
        </p:nvSpPr>
        <p:spPr/>
        <p:txBody>
          <a:bodyPr/>
          <a:lstStyle/>
          <a:p>
            <a:pPr defTabSz="933602">
              <a:defRPr/>
            </a:pPr>
            <a:fld id="{DF75E3ED-BE20-4983-B6DC-FB92ADADA650}" type="slidenum">
              <a:rPr lang="en-US">
                <a:solidFill>
                  <a:prstClr val="black"/>
                </a:solidFill>
                <a:latin typeface="Calibri" panose="020F0502020204030204"/>
              </a:rPr>
              <a:pPr defTabSz="933602">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1088049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GPART 1.0 – Two sensors with the same spectral bands (e.g. two VNIR sensors) will get the same rating.  In the future we can use additional information to refine ratings could potentially come from JACIE/ECCOE to develop more sophisticated rating rules.</a:t>
            </a:r>
          </a:p>
        </p:txBody>
      </p:sp>
      <p:sp>
        <p:nvSpPr>
          <p:cNvPr id="4" name="Slide Number Placeholder 3"/>
          <p:cNvSpPr>
            <a:spLocks noGrp="1"/>
          </p:cNvSpPr>
          <p:nvPr>
            <p:ph type="sldNum" sz="quarter" idx="5"/>
          </p:nvPr>
        </p:nvSpPr>
        <p:spPr/>
        <p:txBody>
          <a:bodyPr/>
          <a:lstStyle/>
          <a:p>
            <a:fld id="{EABE496C-450A-40F3-B8BE-0C384FFCC3B5}" type="slidenum">
              <a:rPr lang="en-US" smtClean="0"/>
              <a:t>8</a:t>
            </a:fld>
            <a:endParaRPr lang="en-US"/>
          </a:p>
        </p:txBody>
      </p:sp>
    </p:spTree>
    <p:extLst>
      <p:ext uri="{BB962C8B-B14F-4D97-AF65-F5344CB8AC3E}">
        <p14:creationId xmlns:p14="http://schemas.microsoft.com/office/powerpoint/2010/main" val="654235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public facing product of our work is the satellite compendium - now online</a:t>
            </a:r>
          </a:p>
        </p:txBody>
      </p:sp>
      <p:sp>
        <p:nvSpPr>
          <p:cNvPr id="4" name="Slide Number Placeholder 3"/>
          <p:cNvSpPr>
            <a:spLocks noGrp="1"/>
          </p:cNvSpPr>
          <p:nvPr>
            <p:ph type="sldNum" sz="quarter" idx="5"/>
          </p:nvPr>
        </p:nvSpPr>
        <p:spPr/>
        <p:txBody>
          <a:bodyPr/>
          <a:lstStyle/>
          <a:p>
            <a:fld id="{FB6925AA-C5E4-43C6-B0A2-4C78A84DE207}" type="slidenum">
              <a:rPr lang="en-US" smtClean="0"/>
              <a:t>9</a:t>
            </a:fld>
            <a:endParaRPr lang="en-US"/>
          </a:p>
        </p:txBody>
      </p:sp>
    </p:spTree>
    <p:extLst>
      <p:ext uri="{BB962C8B-B14F-4D97-AF65-F5344CB8AC3E}">
        <p14:creationId xmlns:p14="http://schemas.microsoft.com/office/powerpoint/2010/main" val="10806949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t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4.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4450" name="Rectangle 1026"/>
          <p:cNvSpPr>
            <a:spLocks noGrp="1" noChangeArrowheads="1"/>
          </p:cNvSpPr>
          <p:nvPr>
            <p:ph type="ctrTitle" hasCustomPrompt="1"/>
          </p:nvPr>
        </p:nvSpPr>
        <p:spPr>
          <a:xfrm>
            <a:off x="508000" y="2011992"/>
            <a:ext cx="11074400" cy="1752600"/>
          </a:xfrm>
          <a:prstGeom prst="rect">
            <a:avLst/>
          </a:prstGeom>
        </p:spPr>
        <p:txBody>
          <a:bodyPr/>
          <a:lstStyle>
            <a:lvl1pPr>
              <a:defRPr sz="5861"/>
            </a:lvl1pPr>
          </a:lstStyle>
          <a:p>
            <a:r>
              <a:rPr lang="en-US" dirty="0"/>
              <a:t>Title</a:t>
            </a:r>
          </a:p>
        </p:txBody>
      </p:sp>
      <p:sp>
        <p:nvSpPr>
          <p:cNvPr id="104451" name="Rectangle 1027"/>
          <p:cNvSpPr>
            <a:spLocks noGrp="1" noChangeArrowheads="1"/>
          </p:cNvSpPr>
          <p:nvPr>
            <p:ph type="subTitle" idx="1" hasCustomPrompt="1"/>
          </p:nvPr>
        </p:nvSpPr>
        <p:spPr>
          <a:xfrm>
            <a:off x="508000" y="4112165"/>
            <a:ext cx="11074400" cy="1752600"/>
          </a:xfrm>
          <a:prstGeom prst="rect">
            <a:avLst/>
          </a:prstGeom>
        </p:spPr>
        <p:txBody>
          <a:bodyPr/>
          <a:lstStyle>
            <a:lvl1pPr marL="0" indent="0">
              <a:buFont typeface="Wingdings" charset="2"/>
              <a:buNone/>
              <a:defRPr sz="3197">
                <a:solidFill>
                  <a:schemeClr val="tx1"/>
                </a:solidFill>
              </a:defRPr>
            </a:lvl1pPr>
          </a:lstStyle>
          <a:p>
            <a:r>
              <a:rPr lang="en-US" dirty="0"/>
              <a:t>Subtitle</a:t>
            </a:r>
          </a:p>
        </p:txBody>
      </p:sp>
      <p:sp>
        <p:nvSpPr>
          <p:cNvPr id="5" name="Rectangle 1031"/>
          <p:cNvSpPr>
            <a:spLocks noChangeArrowheads="1"/>
          </p:cNvSpPr>
          <p:nvPr userDrawn="1"/>
        </p:nvSpPr>
        <p:spPr bwMode="auto">
          <a:xfrm>
            <a:off x="121920" y="6114722"/>
            <a:ext cx="2002464" cy="468009"/>
          </a:xfrm>
          <a:prstGeom prst="rect">
            <a:avLst/>
          </a:prstGeom>
          <a:noFill/>
          <a:ln w="12700">
            <a:noFill/>
            <a:miter lim="800000"/>
            <a:headEnd/>
            <a:tailEnd/>
          </a:ln>
        </p:spPr>
        <p:txBody>
          <a:bodyPr wrap="none" lIns="118424" tIns="59212" rIns="118424" bIns="59212">
            <a:spAutoFit/>
          </a:bodyPr>
          <a:lstStyle/>
          <a:p>
            <a:pPr defTabSz="1180007"/>
            <a:r>
              <a:rPr lang="en-US" sz="1132" b="0" dirty="0">
                <a:solidFill>
                  <a:schemeClr val="tx1"/>
                </a:solidFill>
                <a:latin typeface="Univers 57 Condensed" pitchFamily="50" charset="0"/>
                <a:cs typeface="Arial" panose="020B0604020202020204" pitchFamily="34" charset="0"/>
              </a:rPr>
              <a:t>U.S. Department of the Interior</a:t>
            </a:r>
          </a:p>
          <a:p>
            <a:pPr defTabSz="1180007"/>
            <a:r>
              <a:rPr lang="en-US" sz="1132" b="0" dirty="0">
                <a:solidFill>
                  <a:schemeClr val="tx1"/>
                </a:solidFill>
                <a:latin typeface="Univers 57 Condensed" pitchFamily="50" charset="0"/>
                <a:cs typeface="Arial" panose="020B0604020202020204" pitchFamily="34" charset="0"/>
              </a:rPr>
              <a:t>U.S. Geological Survey</a:t>
            </a:r>
          </a:p>
        </p:txBody>
      </p:sp>
      <p:pic>
        <p:nvPicPr>
          <p:cNvPr id="6" name="Picture 5">
            <a:extLst>
              <a:ext uri="{FF2B5EF4-FFF2-40B4-BE49-F238E27FC236}">
                <a16:creationId xmlns:a16="http://schemas.microsoft.com/office/drawing/2014/main" id="{CF78A016-3CE2-42C0-A325-1C51D77935B1}"/>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243840" y="243614"/>
            <a:ext cx="2276779" cy="840470"/>
          </a:xfrm>
          <a:prstGeom prst="rect">
            <a:avLst/>
          </a:prstGeom>
        </p:spPr>
      </p:pic>
    </p:spTree>
    <p:extLst>
      <p:ext uri="{BB962C8B-B14F-4D97-AF65-F5344CB8AC3E}">
        <p14:creationId xmlns:p14="http://schemas.microsoft.com/office/powerpoint/2010/main" val="2281771089"/>
      </p:ext>
    </p:extLst>
  </p:cSld>
  <p:clrMapOvr>
    <a:masterClrMapping/>
  </p:clrMapOvr>
  <p:transition spd="slow"/>
  <p:extLst>
    <p:ext uri="{DCECCB84-F9BA-43D5-87BE-67443E8EF086}">
      <p15:sldGuideLst xmlns:p15="http://schemas.microsoft.com/office/powerpoint/2012/main">
        <p15:guide id="1" orient="horz" pos="758">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152401"/>
            <a:ext cx="2768600" cy="57150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0" y="152401"/>
            <a:ext cx="8102600" cy="5715000"/>
          </a:xfrm>
          <a:prstGeom prst="rect">
            <a:avLst/>
          </a:prstGeom>
        </p:spPr>
        <p:txBody>
          <a:bodyPr vert="eaVert"/>
          <a:lstStyle>
            <a:lvl1pPr marL="304518" indent="-304518">
              <a:defRPr>
                <a:solidFill>
                  <a:schemeClr val="tx1"/>
                </a:solidFill>
              </a:defRPr>
            </a:lvl1pPr>
            <a:lvl2pPr marL="913554" indent="-304518">
              <a:defRPr>
                <a:solidFill>
                  <a:schemeClr val="tx1"/>
                </a:solidFill>
              </a:defRPr>
            </a:lvl2pPr>
            <a:lvl3pPr marL="1450690" indent="-232618">
              <a:defRPr>
                <a:solidFill>
                  <a:schemeClr val="tx1"/>
                </a:solidFill>
              </a:defRPr>
            </a:lvl3pPr>
            <a:lvl4pPr marL="2059726" indent="-232618">
              <a:defRPr>
                <a:solidFill>
                  <a:schemeClr val="tx1"/>
                </a:solidFill>
              </a:defRPr>
            </a:lvl4pPr>
            <a:lvl5pPr marL="2668762" indent="-232618">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17893BD9-0730-4294-AC41-6ABD5AC30B7B}"/>
              </a:ext>
            </a:extLst>
          </p:cNvPr>
          <p:cNvSpPr>
            <a:spLocks noGrp="1"/>
          </p:cNvSpPr>
          <p:nvPr>
            <p:ph type="sldNum" sz="quarter" idx="10"/>
          </p:nvPr>
        </p:nvSpPr>
        <p:spPr/>
        <p:txBody>
          <a:bodyPr/>
          <a:lstStyle>
            <a:lvl1pPr>
              <a:defRPr>
                <a:solidFill>
                  <a:schemeClr val="bg1"/>
                </a:solidFill>
              </a:defRPr>
            </a:lvl1pPr>
          </a:lstStyle>
          <a:p>
            <a:fld id="{FC151007-562D-4151-9CE3-155869F4B0AC}" type="slidenum">
              <a:rPr lang="en-US" smtClean="0"/>
              <a:pPr/>
              <a:t>‹#›</a:t>
            </a:fld>
            <a:endParaRPr lang="en-US"/>
          </a:p>
        </p:txBody>
      </p:sp>
    </p:spTree>
    <p:extLst>
      <p:ext uri="{BB962C8B-B14F-4D97-AF65-F5344CB8AC3E}">
        <p14:creationId xmlns:p14="http://schemas.microsoft.com/office/powerpoint/2010/main" val="379780885"/>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5 Blank">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7582FE60-2562-44F2-A8EC-B3AB11FFAFB4}"/>
              </a:ext>
            </a:extLst>
          </p:cNvPr>
          <p:cNvSpPr txBox="1">
            <a:spLocks/>
          </p:cNvSpPr>
          <p:nvPr userDrawn="1"/>
        </p:nvSpPr>
        <p:spPr>
          <a:xfrm>
            <a:off x="8991600" y="632619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599"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C151007-562D-4151-9CE3-155869F4B0AC}" type="slidenum">
              <a:rPr lang="en-US" smtClean="0"/>
              <a:pPr/>
              <a:t>‹#›</a:t>
            </a:fld>
            <a:endParaRPr lang="en-US"/>
          </a:p>
        </p:txBody>
      </p:sp>
    </p:spTree>
    <p:extLst>
      <p:ext uri="{BB962C8B-B14F-4D97-AF65-F5344CB8AC3E}">
        <p14:creationId xmlns:p14="http://schemas.microsoft.com/office/powerpoint/2010/main" val="3000184367"/>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5 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252F4D4-1D26-4778-8E63-E47FF16BDC14}"/>
              </a:ext>
            </a:extLst>
          </p:cNvPr>
          <p:cNvSpPr txBox="1">
            <a:spLocks/>
          </p:cNvSpPr>
          <p:nvPr userDrawn="1"/>
        </p:nvSpPr>
        <p:spPr>
          <a:xfrm>
            <a:off x="8991600" y="632619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599"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C151007-562D-4151-9CE3-155869F4B0AC}" type="slidenum">
              <a:rPr lang="en-US" smtClean="0"/>
              <a:pPr/>
              <a:t>‹#›</a:t>
            </a:fld>
            <a:endParaRPr lang="en-US"/>
          </a:p>
        </p:txBody>
      </p:sp>
    </p:spTree>
    <p:extLst>
      <p:ext uri="{BB962C8B-B14F-4D97-AF65-F5344CB8AC3E}">
        <p14:creationId xmlns:p14="http://schemas.microsoft.com/office/powerpoint/2010/main" val="3170714047"/>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5 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E10CB8-3F6F-4365-AC5C-66872A684EFF}"/>
              </a:ext>
            </a:extLst>
          </p:cNvPr>
          <p:cNvSpPr>
            <a:spLocks noGrp="1"/>
          </p:cNvSpPr>
          <p:nvPr>
            <p:ph type="sldNum" sz="quarter" idx="10"/>
          </p:nvPr>
        </p:nvSpPr>
        <p:spPr>
          <a:xfrm>
            <a:off x="8839200" y="6173797"/>
            <a:ext cx="2743200" cy="365125"/>
          </a:xfrm>
        </p:spPr>
        <p:txBody>
          <a:bodyPr/>
          <a:lstStyle>
            <a:lvl1pPr>
              <a:defRPr>
                <a:solidFill>
                  <a:schemeClr val="bg1"/>
                </a:solidFill>
              </a:defRPr>
            </a:lvl1pPr>
          </a:lstStyle>
          <a:p>
            <a:fld id="{FC151007-562D-4151-9CE3-155869F4B0AC}" type="slidenum">
              <a:rPr lang="en-US" smtClean="0"/>
              <a:pPr/>
              <a:t>‹#›</a:t>
            </a:fld>
            <a:endParaRPr lang="en-US"/>
          </a:p>
        </p:txBody>
      </p:sp>
    </p:spTree>
    <p:extLst>
      <p:ext uri="{BB962C8B-B14F-4D97-AF65-F5344CB8AC3E}">
        <p14:creationId xmlns:p14="http://schemas.microsoft.com/office/powerpoint/2010/main" val="3943906679"/>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5 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6A253AA-392E-4AAA-BDE7-D2CD71C48186}"/>
              </a:ext>
            </a:extLst>
          </p:cNvPr>
          <p:cNvSpPr>
            <a:spLocks noGrp="1"/>
          </p:cNvSpPr>
          <p:nvPr>
            <p:ph type="sldNum" sz="quarter" idx="10"/>
          </p:nvPr>
        </p:nvSpPr>
        <p:spPr>
          <a:xfrm>
            <a:off x="8839200" y="6173797"/>
            <a:ext cx="2743200" cy="365125"/>
          </a:xfrm>
        </p:spPr>
        <p:txBody>
          <a:bodyPr/>
          <a:lstStyle>
            <a:lvl1pPr>
              <a:defRPr>
                <a:solidFill>
                  <a:schemeClr val="bg1"/>
                </a:solidFill>
              </a:defRPr>
            </a:lvl1pPr>
          </a:lstStyle>
          <a:p>
            <a:fld id="{FC151007-562D-4151-9CE3-155869F4B0AC}" type="slidenum">
              <a:rPr lang="en-US" smtClean="0"/>
              <a:pPr/>
              <a:t>‹#›</a:t>
            </a:fld>
            <a:endParaRPr lang="en-US"/>
          </a:p>
        </p:txBody>
      </p:sp>
    </p:spTree>
    <p:extLst>
      <p:ext uri="{BB962C8B-B14F-4D97-AF65-F5344CB8AC3E}">
        <p14:creationId xmlns:p14="http://schemas.microsoft.com/office/powerpoint/2010/main" val="3520269141"/>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C2BA8C-DC55-3646-9ECE-4914F7580939}"/>
              </a:ext>
            </a:extLst>
          </p:cNvPr>
          <p:cNvSpPr>
            <a:spLocks noGrp="1"/>
          </p:cNvSpPr>
          <p:nvPr>
            <p:ph type="body" sz="quarter" idx="10"/>
          </p:nvPr>
        </p:nvSpPr>
        <p:spPr>
          <a:xfrm>
            <a:off x="285751" y="1263534"/>
            <a:ext cx="11567583" cy="4440883"/>
          </a:xfrm>
          <a:prstGeom prst="rect">
            <a:avLst/>
          </a:prstGeom>
        </p:spPr>
        <p:txBody>
          <a:bodyPr/>
          <a:lstStyle>
            <a:lvl1pPr>
              <a:defRPr sz="2667" b="1">
                <a:solidFill>
                  <a:schemeClr val="bg1"/>
                </a:solidFill>
                <a:latin typeface="Arial" panose="020B0604020202020204" pitchFamily="34" charset="0"/>
                <a:cs typeface="Arial" panose="020B0604020202020204" pitchFamily="34" charset="0"/>
              </a:defRPr>
            </a:lvl1pPr>
            <a:lvl2pPr>
              <a:defRPr sz="2400" b="1">
                <a:solidFill>
                  <a:schemeClr val="bg1"/>
                </a:solidFill>
                <a:latin typeface="Arial" panose="020B0604020202020204" pitchFamily="34" charset="0"/>
                <a:cs typeface="Arial" panose="020B0604020202020204" pitchFamily="34" charset="0"/>
              </a:defRPr>
            </a:lvl2pPr>
            <a:lvl3pPr>
              <a:defRPr sz="2133" b="1">
                <a:solidFill>
                  <a:schemeClr val="bg1"/>
                </a:solidFill>
                <a:latin typeface="Arial" panose="020B0604020202020204" pitchFamily="34" charset="0"/>
                <a:cs typeface="Arial" panose="020B0604020202020204" pitchFamily="34" charset="0"/>
              </a:defRPr>
            </a:lvl3pPr>
            <a:lvl4pPr>
              <a:defRPr sz="1867" b="1">
                <a:solidFill>
                  <a:schemeClr val="bg1"/>
                </a:solidFill>
                <a:latin typeface="Arial" panose="020B0604020202020204" pitchFamily="34" charset="0"/>
                <a:cs typeface="Arial" panose="020B0604020202020204" pitchFamily="34" charset="0"/>
              </a:defRPr>
            </a:lvl4pPr>
            <a:lvl5pPr>
              <a:defRPr sz="1867" b="1">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a:extLst>
              <a:ext uri="{FF2B5EF4-FFF2-40B4-BE49-F238E27FC236}">
                <a16:creationId xmlns:a16="http://schemas.microsoft.com/office/drawing/2014/main" id="{478E6E49-65BF-9447-B9B6-DB160FCC595C}"/>
              </a:ext>
            </a:extLst>
          </p:cNvPr>
          <p:cNvSpPr>
            <a:spLocks noGrp="1"/>
          </p:cNvSpPr>
          <p:nvPr>
            <p:ph type="body" sz="quarter" idx="11" hasCustomPrompt="1"/>
          </p:nvPr>
        </p:nvSpPr>
        <p:spPr>
          <a:xfrm>
            <a:off x="280417" y="293676"/>
            <a:ext cx="11567583" cy="859907"/>
          </a:xfrm>
          <a:prstGeom prst="rect">
            <a:avLst/>
          </a:prstGeom>
        </p:spPr>
        <p:txBody>
          <a:bodyPr lIns="54864" tIns="54864" bIns="54864"/>
          <a:lstStyle>
            <a:lvl1pPr marL="0" indent="0">
              <a:lnSpc>
                <a:spcPts val="3787"/>
              </a:lnSpc>
              <a:spcBef>
                <a:spcPts val="0"/>
              </a:spcBef>
              <a:buFontTx/>
              <a:buNone/>
              <a:defRPr sz="3733" b="1" i="0" baseline="0">
                <a:solidFill>
                  <a:schemeClr val="bg1"/>
                </a:solidFill>
                <a:latin typeface="Arial" panose="020B0604020202020204" pitchFamily="34" charset="0"/>
                <a:cs typeface="Arial" panose="020B0604020202020204" pitchFamily="34"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dirty="0"/>
              <a:t>Title</a:t>
            </a:r>
          </a:p>
        </p:txBody>
      </p:sp>
      <p:sp>
        <p:nvSpPr>
          <p:cNvPr id="4" name="Slide Number Placeholder 3">
            <a:extLst>
              <a:ext uri="{FF2B5EF4-FFF2-40B4-BE49-F238E27FC236}">
                <a16:creationId xmlns:a16="http://schemas.microsoft.com/office/drawing/2014/main" id="{A159AEF5-180C-4F2F-98BE-FB08D0FC44C7}"/>
              </a:ext>
            </a:extLst>
          </p:cNvPr>
          <p:cNvSpPr>
            <a:spLocks noGrp="1"/>
          </p:cNvSpPr>
          <p:nvPr>
            <p:ph type="sldNum" sz="quarter" idx="12"/>
          </p:nvPr>
        </p:nvSpPr>
        <p:spPr>
          <a:xfrm>
            <a:off x="8839200" y="6173797"/>
            <a:ext cx="2743200" cy="365125"/>
          </a:xfrm>
        </p:spPr>
        <p:txBody>
          <a:bodyPr/>
          <a:lstStyle>
            <a:lvl1pPr>
              <a:defRPr>
                <a:solidFill>
                  <a:schemeClr val="bg1"/>
                </a:solidFill>
              </a:defRPr>
            </a:lvl1pPr>
          </a:lstStyle>
          <a:p>
            <a:fld id="{FC151007-562D-4151-9CE3-155869F4B0AC}" type="slidenum">
              <a:rPr lang="en-US" smtClean="0"/>
              <a:pPr/>
              <a:t>‹#›</a:t>
            </a:fld>
            <a:endParaRPr lang="en-US"/>
          </a:p>
        </p:txBody>
      </p:sp>
    </p:spTree>
    <p:extLst>
      <p:ext uri="{BB962C8B-B14F-4D97-AF65-F5344CB8AC3E}">
        <p14:creationId xmlns:p14="http://schemas.microsoft.com/office/powerpoint/2010/main" val="10609271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5 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2D182C-548E-44DF-9FF2-CC0E775BB175}"/>
              </a:ext>
            </a:extLst>
          </p:cNvPr>
          <p:cNvSpPr>
            <a:spLocks noGrp="1"/>
          </p:cNvSpPr>
          <p:nvPr>
            <p:ph type="sldNum" sz="quarter" idx="10"/>
          </p:nvPr>
        </p:nvSpPr>
        <p:spPr>
          <a:xfrm>
            <a:off x="8839200" y="6173797"/>
            <a:ext cx="2743200" cy="365125"/>
          </a:xfrm>
        </p:spPr>
        <p:txBody>
          <a:bodyPr/>
          <a:lstStyle>
            <a:lvl1pPr>
              <a:defRPr>
                <a:solidFill>
                  <a:schemeClr val="bg1"/>
                </a:solidFill>
              </a:defRPr>
            </a:lvl1pPr>
          </a:lstStyle>
          <a:p>
            <a:fld id="{FC151007-562D-4151-9CE3-155869F4B0AC}" type="slidenum">
              <a:rPr lang="en-US" smtClean="0"/>
              <a:pPr/>
              <a:t>‹#›</a:t>
            </a:fld>
            <a:endParaRPr lang="en-US"/>
          </a:p>
        </p:txBody>
      </p:sp>
    </p:spTree>
    <p:extLst>
      <p:ext uri="{BB962C8B-B14F-4D97-AF65-F5344CB8AC3E}">
        <p14:creationId xmlns:p14="http://schemas.microsoft.com/office/powerpoint/2010/main" val="1983391862"/>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9_Title and Content">
    <p:spTree>
      <p:nvGrpSpPr>
        <p:cNvPr id="1" name=""/>
        <p:cNvGrpSpPr/>
        <p:nvPr/>
      </p:nvGrpSpPr>
      <p:grpSpPr>
        <a:xfrm>
          <a:off x="0" y="0"/>
          <a:ext cx="0" cy="0"/>
          <a:chOff x="0" y="0"/>
          <a:chExt cx="0" cy="0"/>
        </a:xfrm>
      </p:grpSpPr>
      <p:sp>
        <p:nvSpPr>
          <p:cNvPr id="4" name="Slide Number Placeholder 11"/>
          <p:cNvSpPr txBox="1">
            <a:spLocks/>
          </p:cNvSpPr>
          <p:nvPr userDrawn="1"/>
        </p:nvSpPr>
        <p:spPr>
          <a:xfrm>
            <a:off x="11074400" y="6326201"/>
            <a:ext cx="533400" cy="365125"/>
          </a:xfrm>
          <a:prstGeom prst="rect">
            <a:avLst/>
          </a:prstGeom>
        </p:spPr>
        <p:txBody>
          <a:bodyPr anchor="ctr"/>
          <a:lstStyle>
            <a:defPPr>
              <a:defRPr lang="en-US"/>
            </a:defPPr>
            <a:lvl1pPr algn="r" rtl="0" eaLnBrk="0" fontAlgn="base" hangingPunct="0">
              <a:spcBef>
                <a:spcPct val="0"/>
              </a:spcBef>
              <a:spcAft>
                <a:spcPct val="0"/>
              </a:spcAft>
              <a:defRPr sz="1050" b="1"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a:lstStyle>
          <a:p>
            <a:pPr defTabSz="914400">
              <a:defRPr/>
            </a:pPr>
            <a:fld id="{80097A35-407F-4FB7-A96A-E5207533391E}" type="slidenum">
              <a:rPr lang="en-US" sz="788" smtClean="0">
                <a:solidFill>
                  <a:prstClr val="black">
                    <a:tint val="75000"/>
                  </a:prstClr>
                </a:solidFill>
              </a:rPr>
              <a:pPr defTabSz="914400">
                <a:defRPr/>
              </a:pPr>
              <a:t>‹#›</a:t>
            </a:fld>
            <a:endParaRPr lang="en-US" sz="788" dirty="0">
              <a:solidFill>
                <a:prstClr val="black">
                  <a:tint val="75000"/>
                </a:prstClr>
              </a:solidFill>
            </a:endParaRPr>
          </a:p>
        </p:txBody>
      </p:sp>
      <p:sp>
        <p:nvSpPr>
          <p:cNvPr id="9" name="Title 8"/>
          <p:cNvSpPr>
            <a:spLocks noGrp="1"/>
          </p:cNvSpPr>
          <p:nvPr>
            <p:ph type="title"/>
          </p:nvPr>
        </p:nvSpPr>
        <p:spPr/>
        <p:txBody>
          <a:bodyPr/>
          <a:lstStyle>
            <a:lvl1pPr>
              <a:defRPr sz="2100"/>
            </a:lvl1pPr>
          </a:lstStyle>
          <a:p>
            <a:r>
              <a:rPr lang="en-US" dirty="0"/>
              <a:t>Click to edit Master title style</a:t>
            </a:r>
          </a:p>
        </p:txBody>
      </p:sp>
      <p:sp>
        <p:nvSpPr>
          <p:cNvPr id="16" name="Content Placeholder 2"/>
          <p:cNvSpPr>
            <a:spLocks noGrp="1"/>
          </p:cNvSpPr>
          <p:nvPr>
            <p:ph sz="half" idx="1"/>
          </p:nvPr>
        </p:nvSpPr>
        <p:spPr>
          <a:xfrm>
            <a:off x="505885" y="1252728"/>
            <a:ext cx="11224152" cy="4846320"/>
          </a:xfrm>
        </p:spPr>
        <p:txBody>
          <a:bodyPr/>
          <a:lstStyle>
            <a:lvl1pPr>
              <a:defRPr sz="1575" b="1"/>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544914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L9 Title Only">
    <p:spTree>
      <p:nvGrpSpPr>
        <p:cNvPr id="1" name=""/>
        <p:cNvGrpSpPr/>
        <p:nvPr/>
      </p:nvGrpSpPr>
      <p:grpSpPr>
        <a:xfrm>
          <a:off x="0" y="0"/>
          <a:ext cx="0" cy="0"/>
          <a:chOff x="0" y="0"/>
          <a:chExt cx="0" cy="0"/>
        </a:xfrm>
      </p:grpSpPr>
      <p:sp>
        <p:nvSpPr>
          <p:cNvPr id="7" name="Title 3"/>
          <p:cNvSpPr>
            <a:spLocks noGrp="1"/>
          </p:cNvSpPr>
          <p:nvPr>
            <p:ph type="title"/>
          </p:nvPr>
        </p:nvSpPr>
        <p:spPr>
          <a:xfrm>
            <a:off x="0" y="1"/>
            <a:ext cx="12192000" cy="781235"/>
          </a:xfrm>
          <a:prstGeom prst="rect">
            <a:avLst/>
          </a:prstGeom>
        </p:spPr>
        <p:txBody>
          <a:bodyPr anchor="ctr" anchorCtr="0"/>
          <a:lstStyle>
            <a:lvl1pPr marL="0" marR="0" indent="0" algn="ctr" defTabSz="914400" rtl="0" eaLnBrk="0" fontAlgn="base" latinLnBrk="0" hangingPunct="0">
              <a:lnSpc>
                <a:spcPct val="90000"/>
              </a:lnSpc>
              <a:spcBef>
                <a:spcPct val="0"/>
              </a:spcBef>
              <a:spcAft>
                <a:spcPct val="0"/>
              </a:spcAft>
              <a:buClrTx/>
              <a:buSzPct val="90000"/>
              <a:buFont typeface="Wingdings" panose="05000000000000000000" pitchFamily="2" charset="2"/>
              <a:buNone/>
              <a:tabLst/>
              <a:defRPr kumimoji="0" lang="en-US" altLang="en-US" sz="2400" b="1" i="0" u="none" strike="noStrike" kern="0" cap="none" spc="0" normalizeH="0" baseline="0" noProof="0" dirty="0">
                <a:ln>
                  <a:solidFill>
                    <a:schemeClr val="tx1"/>
                  </a:solidFill>
                </a:ln>
                <a:solidFill>
                  <a:srgbClr val="FFFFFF"/>
                </a:solidFill>
                <a:effectLst>
                  <a:outerShdw blurRad="38100" dist="38100" dir="2700000" algn="tl">
                    <a:srgbClr val="000000">
                      <a:alpha val="43137"/>
                    </a:srgbClr>
                  </a:outerShdw>
                </a:effectLst>
                <a:uLnTx/>
                <a:uFillTx/>
                <a:latin typeface="Arial Rounded MT Bold" panose="020F0704030504030204" pitchFamily="34" charset="0"/>
                <a:ea typeface="MS PGothic" panose="020B0600070205080204" pitchFamily="34" charset="-128"/>
                <a:cs typeface="+mj-cs"/>
              </a:defRPr>
            </a:lvl1pPr>
          </a:lstStyle>
          <a:p>
            <a:r>
              <a:rPr lang="en-US" dirty="0"/>
              <a:t>Click to edit Master title style</a:t>
            </a:r>
          </a:p>
        </p:txBody>
      </p:sp>
      <p:sp>
        <p:nvSpPr>
          <p:cNvPr id="5" name="Footer Placeholder 2"/>
          <p:cNvSpPr>
            <a:spLocks noGrp="1"/>
          </p:cNvSpPr>
          <p:nvPr>
            <p:ph type="ftr" sz="quarter" idx="3"/>
          </p:nvPr>
        </p:nvSpPr>
        <p:spPr>
          <a:xfrm>
            <a:off x="307757" y="6497639"/>
            <a:ext cx="11022307" cy="223837"/>
          </a:xfrm>
          <a:prstGeom prst="rect">
            <a:avLst/>
          </a:prstGeom>
        </p:spPr>
        <p:txBody>
          <a:bodyPr vert="horz" lIns="91440" tIns="45720" rIns="91440" bIns="45720" rtlCol="0" anchor="ctr"/>
          <a:lstStyle>
            <a:lvl1pPr algn="ctr">
              <a:defRPr sz="1000">
                <a:solidFill>
                  <a:schemeClr val="tx1">
                    <a:tint val="75000"/>
                  </a:schemeClr>
                </a:solidFill>
              </a:defRPr>
            </a:lvl1pPr>
          </a:lstStyle>
          <a:p>
            <a:pPr algn="l"/>
            <a:r>
              <a:rPr lang="en-US"/>
              <a:t>L9 Post MCDR CMC Debrief 052118                   For NASA Internal Use Only</a:t>
            </a:r>
            <a:endParaRPr lang="en-US" dirty="0"/>
          </a:p>
        </p:txBody>
      </p:sp>
      <p:sp>
        <p:nvSpPr>
          <p:cNvPr id="6" name="Slide Number Placeholder 3"/>
          <p:cNvSpPr>
            <a:spLocks noGrp="1"/>
          </p:cNvSpPr>
          <p:nvPr>
            <p:ph type="sldNum" sz="quarter" idx="4"/>
          </p:nvPr>
        </p:nvSpPr>
        <p:spPr>
          <a:xfrm>
            <a:off x="11331316" y="6497637"/>
            <a:ext cx="577849" cy="223838"/>
          </a:xfrm>
          <a:prstGeom prst="rect">
            <a:avLst/>
          </a:prstGeom>
        </p:spPr>
        <p:txBody>
          <a:bodyPr vert="horz" lIns="91440" tIns="45720" rIns="91440" bIns="45720" rtlCol="0" anchor="ctr"/>
          <a:lstStyle>
            <a:lvl1pPr algn="r">
              <a:defRPr sz="1000">
                <a:solidFill>
                  <a:schemeClr val="tx1">
                    <a:tint val="75000"/>
                  </a:schemeClr>
                </a:solidFill>
              </a:defRPr>
            </a:lvl1pPr>
          </a:lstStyle>
          <a:p>
            <a:fld id="{9A4DB9E2-F09A-429B-9E50-670A92037774}" type="slidenum">
              <a:rPr lang="en-US" smtClean="0"/>
              <a:pPr/>
              <a:t>‹#›</a:t>
            </a:fld>
            <a:endParaRPr lang="en-US" dirty="0"/>
          </a:p>
        </p:txBody>
      </p:sp>
    </p:spTree>
    <p:extLst>
      <p:ext uri="{BB962C8B-B14F-4D97-AF65-F5344CB8AC3E}">
        <p14:creationId xmlns:p14="http://schemas.microsoft.com/office/powerpoint/2010/main" val="23343129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697D4-722B-714A-9C57-A057601749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B31D6FD-7E3C-3A48-99AB-B6C2B4C8C4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4536D8-603D-2442-80D3-A696BDF7E71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92BB6E1-85B6-5F42-B9CB-173F9C0E1B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B88BF5-C268-2D4B-B1E0-C9C6F4835E36}"/>
              </a:ext>
            </a:extLst>
          </p:cNvPr>
          <p:cNvSpPr>
            <a:spLocks noGrp="1"/>
          </p:cNvSpPr>
          <p:nvPr>
            <p:ph type="sldNum" sz="quarter" idx="12"/>
          </p:nvPr>
        </p:nvSpPr>
        <p:spPr/>
        <p:txBody>
          <a:bodyPr/>
          <a:lstStyle/>
          <a:p>
            <a:fld id="{39D86578-66A7-684B-A494-EE99749A828E}" type="slidenum">
              <a:rPr lang="en-US" smtClean="0"/>
              <a:t>‹#›</a:t>
            </a:fld>
            <a:endParaRPr lang="en-US"/>
          </a:p>
        </p:txBody>
      </p:sp>
    </p:spTree>
    <p:extLst>
      <p:ext uri="{BB962C8B-B14F-4D97-AF65-F5344CB8AC3E}">
        <p14:creationId xmlns:p14="http://schemas.microsoft.com/office/powerpoint/2010/main" val="4130254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152400"/>
            <a:ext cx="110744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508000" y="1371601"/>
            <a:ext cx="11074400" cy="4495799"/>
          </a:xfrm>
          <a:prstGeom prst="rect">
            <a:avLst/>
          </a:prstGeom>
        </p:spPr>
        <p:txBody>
          <a:bodyPr/>
          <a:lstStyle>
            <a:lvl1pPr marL="304518" indent="-304518">
              <a:defRPr>
                <a:solidFill>
                  <a:schemeClr val="tx1"/>
                </a:solidFill>
              </a:defRPr>
            </a:lvl1pPr>
            <a:lvl2pPr marL="913554" indent="-304518">
              <a:defRPr>
                <a:solidFill>
                  <a:schemeClr val="tx1"/>
                </a:solidFill>
              </a:defRPr>
            </a:lvl2pPr>
            <a:lvl3pPr marL="1450690" indent="-232618">
              <a:defRPr>
                <a:solidFill>
                  <a:schemeClr val="tx1"/>
                </a:solidFill>
              </a:defRPr>
            </a:lvl3pPr>
            <a:lvl4pPr marL="2059726" indent="-232618">
              <a:defRPr>
                <a:solidFill>
                  <a:schemeClr val="tx1"/>
                </a:solidFill>
              </a:defRPr>
            </a:lvl4pPr>
            <a:lvl5pPr marL="2668762" indent="-232618">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a:extLst>
              <a:ext uri="{FF2B5EF4-FFF2-40B4-BE49-F238E27FC236}">
                <a16:creationId xmlns:a16="http://schemas.microsoft.com/office/drawing/2014/main" id="{9D70A5E7-C3D3-4D60-9F8D-D9B9F83DAF9B}"/>
              </a:ext>
            </a:extLst>
          </p:cNvPr>
          <p:cNvSpPr>
            <a:spLocks noGrp="1"/>
          </p:cNvSpPr>
          <p:nvPr>
            <p:ph type="sldNum" sz="quarter" idx="10"/>
          </p:nvPr>
        </p:nvSpPr>
        <p:spPr/>
        <p:txBody>
          <a:bodyPr/>
          <a:lstStyle>
            <a:lvl1pPr>
              <a:defRPr>
                <a:solidFill>
                  <a:schemeClr val="bg1"/>
                </a:solidFill>
              </a:defRPr>
            </a:lvl1pPr>
          </a:lstStyle>
          <a:p>
            <a:fld id="{FC151007-562D-4151-9CE3-155869F4B0AC}" type="slidenum">
              <a:rPr lang="en-US" smtClean="0"/>
              <a:pPr/>
              <a:t>‹#›</a:t>
            </a:fld>
            <a:endParaRPr lang="en-US" dirty="0"/>
          </a:p>
        </p:txBody>
      </p:sp>
    </p:spTree>
    <p:extLst>
      <p:ext uri="{BB962C8B-B14F-4D97-AF65-F5344CB8AC3E}">
        <p14:creationId xmlns:p14="http://schemas.microsoft.com/office/powerpoint/2010/main" val="3311542121"/>
      </p:ext>
    </p:extLst>
  </p:cSld>
  <p:clrMapOvr>
    <a:masterClrMapping/>
  </p:clrMapOvr>
  <p:transition spd="slow"/>
  <p:extLst>
    <p:ext uri="{DCECCB84-F9BA-43D5-87BE-67443E8EF086}">
      <p15:sldGuideLst xmlns:p15="http://schemas.microsoft.com/office/powerpoint/2012/main">
        <p15:guide id="2" pos="28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26374-E19C-294B-830D-A99BBCCBF2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87A490-FEDA-F04C-BC06-8EC2ADFF41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CA9E28-0EBD-3743-883B-7BF979F3186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C5DF5B4-78AB-DE49-8B27-C107D3EC39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705F97-3647-D04A-A8D2-5FAC8F7954AD}"/>
              </a:ext>
            </a:extLst>
          </p:cNvPr>
          <p:cNvSpPr>
            <a:spLocks noGrp="1"/>
          </p:cNvSpPr>
          <p:nvPr>
            <p:ph type="sldNum" sz="quarter" idx="12"/>
          </p:nvPr>
        </p:nvSpPr>
        <p:spPr/>
        <p:txBody>
          <a:bodyPr/>
          <a:lstStyle/>
          <a:p>
            <a:fld id="{39D86578-66A7-684B-A494-EE99749A828E}" type="slidenum">
              <a:rPr lang="en-US" smtClean="0"/>
              <a:t>‹#›</a:t>
            </a:fld>
            <a:endParaRPr lang="en-US"/>
          </a:p>
        </p:txBody>
      </p:sp>
    </p:spTree>
    <p:extLst>
      <p:ext uri="{BB962C8B-B14F-4D97-AF65-F5344CB8AC3E}">
        <p14:creationId xmlns:p14="http://schemas.microsoft.com/office/powerpoint/2010/main" val="2027192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C7FC8-733A-4A42-9D29-D372B88650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F9498A-26BB-F446-9054-5049AF06B4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784320-8301-C743-8DB9-22BB8444F41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6FC701A-1984-0848-A953-365D23C7D9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F2AE51-9AC8-ED44-9158-FBD3A6C86CFD}"/>
              </a:ext>
            </a:extLst>
          </p:cNvPr>
          <p:cNvSpPr>
            <a:spLocks noGrp="1"/>
          </p:cNvSpPr>
          <p:nvPr>
            <p:ph type="sldNum" sz="quarter" idx="12"/>
          </p:nvPr>
        </p:nvSpPr>
        <p:spPr/>
        <p:txBody>
          <a:bodyPr/>
          <a:lstStyle/>
          <a:p>
            <a:fld id="{39D86578-66A7-684B-A494-EE99749A828E}" type="slidenum">
              <a:rPr lang="en-US" smtClean="0"/>
              <a:t>‹#›</a:t>
            </a:fld>
            <a:endParaRPr lang="en-US"/>
          </a:p>
        </p:txBody>
      </p:sp>
    </p:spTree>
    <p:extLst>
      <p:ext uri="{BB962C8B-B14F-4D97-AF65-F5344CB8AC3E}">
        <p14:creationId xmlns:p14="http://schemas.microsoft.com/office/powerpoint/2010/main" val="11423668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CFF72-CF7E-6B4E-B91C-D10C4D7F14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11CEDF-5EEA-CE4E-978D-69FE3FA10A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DD2E1B-D270-B141-8BCD-4C17EF9222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D1D279-4206-6343-8C79-CC6EFD57F75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9F66F1BF-7015-7F4B-A985-F20D61BE63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36971B-A2C1-8D4B-9DD5-1FD9E7AADEF7}"/>
              </a:ext>
            </a:extLst>
          </p:cNvPr>
          <p:cNvSpPr>
            <a:spLocks noGrp="1"/>
          </p:cNvSpPr>
          <p:nvPr>
            <p:ph type="sldNum" sz="quarter" idx="12"/>
          </p:nvPr>
        </p:nvSpPr>
        <p:spPr/>
        <p:txBody>
          <a:bodyPr/>
          <a:lstStyle/>
          <a:p>
            <a:fld id="{39D86578-66A7-684B-A494-EE99749A828E}" type="slidenum">
              <a:rPr lang="en-US" smtClean="0"/>
              <a:t>‹#›</a:t>
            </a:fld>
            <a:endParaRPr lang="en-US"/>
          </a:p>
        </p:txBody>
      </p:sp>
    </p:spTree>
    <p:extLst>
      <p:ext uri="{BB962C8B-B14F-4D97-AF65-F5344CB8AC3E}">
        <p14:creationId xmlns:p14="http://schemas.microsoft.com/office/powerpoint/2010/main" val="15080388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4B713-2363-9C43-A97A-C92F002560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35AFF22-EDBD-F745-8B02-8650D1AD93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CB8E32-D7DE-5741-B3DD-52DAC6B4EA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DE0F3A-CE84-7143-9180-07D04E74FF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9DA4D2-2546-2549-8A93-F3EFAE94670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BF804D-2B06-6148-B6A8-E2B99343E935}"/>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3FE3E414-7F26-C24C-88DC-6539C2A1D0A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99AF493-1939-874B-A975-5094F465751F}"/>
              </a:ext>
            </a:extLst>
          </p:cNvPr>
          <p:cNvSpPr>
            <a:spLocks noGrp="1"/>
          </p:cNvSpPr>
          <p:nvPr>
            <p:ph type="sldNum" sz="quarter" idx="12"/>
          </p:nvPr>
        </p:nvSpPr>
        <p:spPr/>
        <p:txBody>
          <a:bodyPr/>
          <a:lstStyle/>
          <a:p>
            <a:fld id="{39D86578-66A7-684B-A494-EE99749A828E}" type="slidenum">
              <a:rPr lang="en-US" smtClean="0"/>
              <a:t>‹#›</a:t>
            </a:fld>
            <a:endParaRPr lang="en-US"/>
          </a:p>
        </p:txBody>
      </p:sp>
    </p:spTree>
    <p:extLst>
      <p:ext uri="{BB962C8B-B14F-4D97-AF65-F5344CB8AC3E}">
        <p14:creationId xmlns:p14="http://schemas.microsoft.com/office/powerpoint/2010/main" val="23849138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1B45E-7C49-7646-AB5B-3EE2A64425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BFC2D8-7ADE-CC4F-A6E2-BA547F79D9A7}"/>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574982C7-0594-D648-947B-67F7FBBC49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26B0E9D-78BD-8B4F-A0F4-BB4AFED0F3D2}"/>
              </a:ext>
            </a:extLst>
          </p:cNvPr>
          <p:cNvSpPr>
            <a:spLocks noGrp="1"/>
          </p:cNvSpPr>
          <p:nvPr>
            <p:ph type="sldNum" sz="quarter" idx="12"/>
          </p:nvPr>
        </p:nvSpPr>
        <p:spPr/>
        <p:txBody>
          <a:bodyPr/>
          <a:lstStyle/>
          <a:p>
            <a:fld id="{39D86578-66A7-684B-A494-EE99749A828E}" type="slidenum">
              <a:rPr lang="en-US" smtClean="0"/>
              <a:t>‹#›</a:t>
            </a:fld>
            <a:endParaRPr lang="en-US"/>
          </a:p>
        </p:txBody>
      </p:sp>
    </p:spTree>
    <p:extLst>
      <p:ext uri="{BB962C8B-B14F-4D97-AF65-F5344CB8AC3E}">
        <p14:creationId xmlns:p14="http://schemas.microsoft.com/office/powerpoint/2010/main" val="18325114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A827FC-1C38-3844-8803-7211C38B68EC}"/>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5A8D9412-3EC8-A640-8560-E20EA6C1B1C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93B26DC-FFB0-1D49-A2A7-0DEF14AA7CC9}"/>
              </a:ext>
            </a:extLst>
          </p:cNvPr>
          <p:cNvSpPr>
            <a:spLocks noGrp="1"/>
          </p:cNvSpPr>
          <p:nvPr>
            <p:ph type="sldNum" sz="quarter" idx="12"/>
          </p:nvPr>
        </p:nvSpPr>
        <p:spPr/>
        <p:txBody>
          <a:bodyPr/>
          <a:lstStyle/>
          <a:p>
            <a:fld id="{39D86578-66A7-684B-A494-EE99749A828E}" type="slidenum">
              <a:rPr lang="en-US" smtClean="0"/>
              <a:t>‹#›</a:t>
            </a:fld>
            <a:endParaRPr lang="en-US"/>
          </a:p>
        </p:txBody>
      </p:sp>
    </p:spTree>
    <p:extLst>
      <p:ext uri="{BB962C8B-B14F-4D97-AF65-F5344CB8AC3E}">
        <p14:creationId xmlns:p14="http://schemas.microsoft.com/office/powerpoint/2010/main" val="41634418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DA038-269A-F04F-A9B1-E5D28A5A9C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C31D6F-A77C-C247-97F1-355FC4C9E6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BF516C-4671-E24D-89FC-1BE9E3C19B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5B86B7-759A-3448-BFC5-1849E32947A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63411F8-7044-B046-8AD2-C6E1451205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77E932-C4A2-8747-B820-FFA290ABED7B}"/>
              </a:ext>
            </a:extLst>
          </p:cNvPr>
          <p:cNvSpPr>
            <a:spLocks noGrp="1"/>
          </p:cNvSpPr>
          <p:nvPr>
            <p:ph type="sldNum" sz="quarter" idx="12"/>
          </p:nvPr>
        </p:nvSpPr>
        <p:spPr/>
        <p:txBody>
          <a:bodyPr/>
          <a:lstStyle/>
          <a:p>
            <a:fld id="{39D86578-66A7-684B-A494-EE99749A828E}" type="slidenum">
              <a:rPr lang="en-US" smtClean="0"/>
              <a:t>‹#›</a:t>
            </a:fld>
            <a:endParaRPr lang="en-US"/>
          </a:p>
        </p:txBody>
      </p:sp>
    </p:spTree>
    <p:extLst>
      <p:ext uri="{BB962C8B-B14F-4D97-AF65-F5344CB8AC3E}">
        <p14:creationId xmlns:p14="http://schemas.microsoft.com/office/powerpoint/2010/main" val="4560638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9EB77-CBFD-0242-81DF-262517F62A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950357-AF45-A244-809C-1EE7E1CE3B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1EBDA4-CD56-C442-9BD8-A458DBA8B6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1B9F7D-53EA-4C47-AEA9-C5763DF88DBB}"/>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EA9287C-A2B0-664D-8C6D-7D6F95265F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584E52-886D-6841-8727-DEAA32224912}"/>
              </a:ext>
            </a:extLst>
          </p:cNvPr>
          <p:cNvSpPr>
            <a:spLocks noGrp="1"/>
          </p:cNvSpPr>
          <p:nvPr>
            <p:ph type="sldNum" sz="quarter" idx="12"/>
          </p:nvPr>
        </p:nvSpPr>
        <p:spPr/>
        <p:txBody>
          <a:bodyPr/>
          <a:lstStyle/>
          <a:p>
            <a:fld id="{39D86578-66A7-684B-A494-EE99749A828E}" type="slidenum">
              <a:rPr lang="en-US" smtClean="0"/>
              <a:t>‹#›</a:t>
            </a:fld>
            <a:endParaRPr lang="en-US"/>
          </a:p>
        </p:txBody>
      </p:sp>
    </p:spTree>
    <p:extLst>
      <p:ext uri="{BB962C8B-B14F-4D97-AF65-F5344CB8AC3E}">
        <p14:creationId xmlns:p14="http://schemas.microsoft.com/office/powerpoint/2010/main" val="8552510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D1700-9202-9A46-B314-4E391D694D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CD7283-274A-FE4A-83DC-C2406BFAAD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CCEEF6-A1DC-DA4B-A204-7EA4CF181AC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F10A77E-9C5D-E040-97E6-646704466B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EAFD4D-6ED2-DB43-B75B-C0F5B32104B7}"/>
              </a:ext>
            </a:extLst>
          </p:cNvPr>
          <p:cNvSpPr>
            <a:spLocks noGrp="1"/>
          </p:cNvSpPr>
          <p:nvPr>
            <p:ph type="sldNum" sz="quarter" idx="12"/>
          </p:nvPr>
        </p:nvSpPr>
        <p:spPr/>
        <p:txBody>
          <a:bodyPr/>
          <a:lstStyle/>
          <a:p>
            <a:fld id="{39D86578-66A7-684B-A494-EE99749A828E}" type="slidenum">
              <a:rPr lang="en-US" smtClean="0"/>
              <a:t>‹#›</a:t>
            </a:fld>
            <a:endParaRPr lang="en-US"/>
          </a:p>
        </p:txBody>
      </p:sp>
    </p:spTree>
    <p:extLst>
      <p:ext uri="{BB962C8B-B14F-4D97-AF65-F5344CB8AC3E}">
        <p14:creationId xmlns:p14="http://schemas.microsoft.com/office/powerpoint/2010/main" val="540155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80F50D-61ED-D54F-959F-A61616E5ABC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54FC2CB-7603-2442-A59D-254E0B9C0F4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DA2D61-35CB-7E4C-A5BC-8B6CAFCBBAB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02C29BE-547D-AB41-A4A6-97305D1020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DD4880-8739-2741-A3D9-9DBDC3D8F67E}"/>
              </a:ext>
            </a:extLst>
          </p:cNvPr>
          <p:cNvSpPr>
            <a:spLocks noGrp="1"/>
          </p:cNvSpPr>
          <p:nvPr>
            <p:ph type="sldNum" sz="quarter" idx="12"/>
          </p:nvPr>
        </p:nvSpPr>
        <p:spPr/>
        <p:txBody>
          <a:bodyPr/>
          <a:lstStyle/>
          <a:p>
            <a:fld id="{39D86578-66A7-684B-A494-EE99749A828E}" type="slidenum">
              <a:rPr lang="en-US" smtClean="0"/>
              <a:t>‹#›</a:t>
            </a:fld>
            <a:endParaRPr lang="en-US"/>
          </a:p>
        </p:txBody>
      </p:sp>
    </p:spTree>
    <p:extLst>
      <p:ext uri="{BB962C8B-B14F-4D97-AF65-F5344CB8AC3E}">
        <p14:creationId xmlns:p14="http://schemas.microsoft.com/office/powerpoint/2010/main" val="747725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152400"/>
            <a:ext cx="110744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508000" y="1371601"/>
            <a:ext cx="5435600" cy="4495799"/>
          </a:xfrm>
          <a:prstGeom prst="rect">
            <a:avLst/>
          </a:prstGeom>
        </p:spPr>
        <p:txBody>
          <a:bodyPr/>
          <a:lstStyle>
            <a:lvl1pPr marL="304518" indent="-304518">
              <a:defRPr sz="3730">
                <a:solidFill>
                  <a:schemeClr val="tx1"/>
                </a:solidFill>
              </a:defRPr>
            </a:lvl1pPr>
            <a:lvl2pPr marL="913554" indent="-304518">
              <a:defRPr sz="3197">
                <a:solidFill>
                  <a:schemeClr val="tx1"/>
                </a:solidFill>
              </a:defRPr>
            </a:lvl2pPr>
            <a:lvl3pPr marL="1450690" indent="-232618">
              <a:defRPr sz="2664">
                <a:solidFill>
                  <a:schemeClr val="tx1"/>
                </a:solidFill>
              </a:defRPr>
            </a:lvl3pPr>
            <a:lvl4pPr marL="2059726" indent="-232618">
              <a:defRPr sz="2398">
                <a:solidFill>
                  <a:schemeClr val="tx1"/>
                </a:solidFill>
              </a:defRPr>
            </a:lvl4pPr>
            <a:lvl5pPr marL="2668762" indent="-232618">
              <a:defRPr sz="2398">
                <a:solidFill>
                  <a:schemeClr val="tx1"/>
                </a:solidFill>
              </a:defRPr>
            </a:lvl5pPr>
            <a:lvl6pPr>
              <a:defRPr sz="2398"/>
            </a:lvl6pPr>
            <a:lvl7pPr>
              <a:defRPr sz="2398"/>
            </a:lvl7pPr>
            <a:lvl8pPr>
              <a:defRPr sz="2398"/>
            </a:lvl8pPr>
            <a:lvl9pPr>
              <a:defRPr sz="2398"/>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46800" y="1371601"/>
            <a:ext cx="5435600" cy="4495799"/>
          </a:xfrm>
          <a:prstGeom prst="rect">
            <a:avLst/>
          </a:prstGeom>
        </p:spPr>
        <p:txBody>
          <a:bodyPr/>
          <a:lstStyle>
            <a:lvl1pPr marL="304518" indent="-304518">
              <a:defRPr sz="3730">
                <a:solidFill>
                  <a:schemeClr val="tx1"/>
                </a:solidFill>
              </a:defRPr>
            </a:lvl1pPr>
            <a:lvl2pPr marL="913554" indent="-304518">
              <a:defRPr sz="3197">
                <a:solidFill>
                  <a:schemeClr val="tx1"/>
                </a:solidFill>
              </a:defRPr>
            </a:lvl2pPr>
            <a:lvl3pPr marL="1450690" indent="-232618">
              <a:defRPr sz="2664">
                <a:solidFill>
                  <a:schemeClr val="tx1"/>
                </a:solidFill>
              </a:defRPr>
            </a:lvl3pPr>
            <a:lvl4pPr marL="2059726" indent="-232618">
              <a:defRPr sz="2398">
                <a:solidFill>
                  <a:schemeClr val="tx1"/>
                </a:solidFill>
              </a:defRPr>
            </a:lvl4pPr>
            <a:lvl5pPr marL="2668762" indent="-232618">
              <a:defRPr sz="2398">
                <a:solidFill>
                  <a:schemeClr val="tx1"/>
                </a:solidFill>
              </a:defRPr>
            </a:lvl5pPr>
            <a:lvl6pPr>
              <a:defRPr sz="2398"/>
            </a:lvl6pPr>
            <a:lvl7pPr>
              <a:defRPr sz="2398"/>
            </a:lvl7pPr>
            <a:lvl8pPr>
              <a:defRPr sz="2398"/>
            </a:lvl8pPr>
            <a:lvl9pPr>
              <a:defRPr sz="2398"/>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a:extLst>
              <a:ext uri="{FF2B5EF4-FFF2-40B4-BE49-F238E27FC236}">
                <a16:creationId xmlns:a16="http://schemas.microsoft.com/office/drawing/2014/main" id="{6154C5E9-10FF-4036-8B14-4CB3736F95B7}"/>
              </a:ext>
            </a:extLst>
          </p:cNvPr>
          <p:cNvSpPr>
            <a:spLocks noGrp="1"/>
          </p:cNvSpPr>
          <p:nvPr>
            <p:ph type="sldNum" sz="quarter" idx="10"/>
          </p:nvPr>
        </p:nvSpPr>
        <p:spPr/>
        <p:txBody>
          <a:bodyPr/>
          <a:lstStyle>
            <a:lvl1pPr>
              <a:defRPr>
                <a:solidFill>
                  <a:schemeClr val="bg1"/>
                </a:solidFill>
              </a:defRPr>
            </a:lvl1pPr>
          </a:lstStyle>
          <a:p>
            <a:fld id="{FC151007-562D-4151-9CE3-155869F4B0AC}" type="slidenum">
              <a:rPr lang="en-US" smtClean="0"/>
              <a:pPr/>
              <a:t>‹#›</a:t>
            </a:fld>
            <a:endParaRPr lang="en-US"/>
          </a:p>
        </p:txBody>
      </p:sp>
    </p:spTree>
    <p:extLst>
      <p:ext uri="{BB962C8B-B14F-4D97-AF65-F5344CB8AC3E}">
        <p14:creationId xmlns:p14="http://schemas.microsoft.com/office/powerpoint/2010/main" val="1880027572"/>
      </p:ext>
    </p:extLst>
  </p:cSld>
  <p:clrMapOvr>
    <a:masterClrMapping/>
  </p:clrMapOvr>
  <p:transition spd="slow"/>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L9 Title Slide">
    <p:bg>
      <p:bgPr>
        <a:solidFill>
          <a:schemeClr val="tx1"/>
        </a:solidFill>
        <a:effectLst/>
      </p:bgPr>
    </p:bg>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l="4723" r="5078"/>
          <a:stretch>
            <a:fillRect/>
          </a:stretch>
        </p:blipFill>
        <p:spPr bwMode="auto">
          <a:xfrm>
            <a:off x="0" y="-1588"/>
            <a:ext cx="5350905"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9"/>
          <p:cNvCxnSpPr>
            <a:cxnSpLocks noChangeShapeType="1"/>
          </p:cNvCxnSpPr>
          <p:nvPr userDrawn="1"/>
        </p:nvCxnSpPr>
        <p:spPr bwMode="auto">
          <a:xfrm>
            <a:off x="6936317" y="0"/>
            <a:ext cx="1219200" cy="914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 name="Straight Connector 10"/>
          <p:cNvCxnSpPr>
            <a:cxnSpLocks noChangeShapeType="1"/>
          </p:cNvCxnSpPr>
          <p:nvPr userDrawn="1"/>
        </p:nvCxnSpPr>
        <p:spPr bwMode="auto">
          <a:xfrm rot="16200000" flipH="1">
            <a:off x="1912379" y="3417887"/>
            <a:ext cx="6858000" cy="19051"/>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cxnSp>
      <p:sp>
        <p:nvSpPr>
          <p:cNvPr id="12349" name="Rectangle 61"/>
          <p:cNvSpPr>
            <a:spLocks noGrp="1" noChangeArrowheads="1"/>
          </p:cNvSpPr>
          <p:nvPr>
            <p:ph type="ctrTitle" sz="quarter"/>
          </p:nvPr>
        </p:nvSpPr>
        <p:spPr>
          <a:xfrm>
            <a:off x="6439438" y="1745604"/>
            <a:ext cx="5047766" cy="1497013"/>
          </a:xfrm>
        </p:spPr>
        <p:txBody>
          <a:bodyPr/>
          <a:lstStyle>
            <a:lvl1pPr>
              <a:defRPr sz="2800">
                <a:solidFill>
                  <a:srgbClr val="FEF031"/>
                </a:solidFill>
                <a:latin typeface="Arial Rounded MT Bold" panose="020F0704030504030204" pitchFamily="34" charset="0"/>
                <a:cs typeface="Arial" panose="020B0604020202020204" pitchFamily="34" charset="0"/>
              </a:defRPr>
            </a:lvl1pPr>
          </a:lstStyle>
          <a:p>
            <a:r>
              <a:rPr lang="en-US"/>
              <a:t>Click to edit Master title style</a:t>
            </a:r>
            <a:endParaRPr lang="en-US" dirty="0"/>
          </a:p>
        </p:txBody>
      </p:sp>
      <p:sp>
        <p:nvSpPr>
          <p:cNvPr id="12350" name="Rectangle 62"/>
          <p:cNvSpPr>
            <a:spLocks noGrp="1" noChangeArrowheads="1"/>
          </p:cNvSpPr>
          <p:nvPr>
            <p:ph type="subTitle" sz="quarter" idx="1"/>
          </p:nvPr>
        </p:nvSpPr>
        <p:spPr>
          <a:xfrm>
            <a:off x="6439438" y="3568119"/>
            <a:ext cx="5065781" cy="1303338"/>
          </a:xfrm>
          <a:prstGeom prst="rect">
            <a:avLst/>
          </a:prstGeom>
        </p:spPr>
        <p:txBody>
          <a:bodyPr/>
          <a:lstStyle>
            <a:lvl1pPr marL="0" indent="0">
              <a:buFontTx/>
              <a:buNone/>
              <a:defRPr sz="1800">
                <a:solidFill>
                  <a:srgbClr val="FFFFFF"/>
                </a:solidFill>
                <a:latin typeface="Arial" panose="020B0604020202020204" pitchFamily="34" charset="0"/>
                <a:cs typeface="Arial" panose="020B0604020202020204" pitchFamily="34" charset="0"/>
              </a:defRPr>
            </a:lvl1pPr>
          </a:lstStyle>
          <a:p>
            <a:r>
              <a:rPr lang="en-US"/>
              <a:t>Click to edit Master subtitle style</a:t>
            </a:r>
            <a:endParaRPr lang="en-US"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3954" y="139982"/>
            <a:ext cx="2276669" cy="838773"/>
          </a:xfrm>
          <a:prstGeom prst="rect">
            <a:avLst/>
          </a:prstGeom>
        </p:spPr>
      </p:pic>
      <p:pic>
        <p:nvPicPr>
          <p:cNvPr id="11" name="Picture 10" descr="nasa-logo-lg.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75452" y="139982"/>
            <a:ext cx="996722" cy="838773"/>
          </a:xfrm>
          <a:prstGeom prst="rect">
            <a:avLst/>
          </a:prstGeom>
        </p:spPr>
      </p:pic>
    </p:spTree>
    <p:extLst>
      <p:ext uri="{BB962C8B-B14F-4D97-AF65-F5344CB8AC3E}">
        <p14:creationId xmlns:p14="http://schemas.microsoft.com/office/powerpoint/2010/main" val="31309726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Alt L9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ln>
            <a:noFill/>
          </a:ln>
        </p:spPr>
        <p:txBody>
          <a:bodyPr anchor="ctr"/>
          <a:lstStyle>
            <a:lvl1pPr algn="ctr">
              <a:defRPr sz="6000">
                <a:ln>
                  <a:solidFill>
                    <a:schemeClr val="tx1"/>
                  </a:solidFill>
                </a:ln>
                <a:effectLst>
                  <a:outerShdw blurRad="38100" dist="38100" dir="2700000" algn="tl">
                    <a:srgbClr val="000000">
                      <a:alpha val="43137"/>
                    </a:srgbClr>
                  </a:outerShdw>
                </a:effectLst>
                <a:latin typeface="Arial Rounded MT Bold" panose="020F0704030504030204" pitchFamily="34" charset="0"/>
              </a:defRPr>
            </a:lvl1pPr>
          </a:lstStyle>
          <a:p>
            <a:r>
              <a:rPr lang="en-US" dirty="0"/>
              <a:t>Click to add title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n>
                  <a:solidFill>
                    <a:schemeClr val="tx1"/>
                  </a:solidFill>
                </a:ln>
                <a:solidFill>
                  <a:schemeClr val="bg1"/>
                </a:solidFill>
                <a:effectLst>
                  <a:outerShdw blurRad="38100" dist="38100" dir="2700000" algn="tl">
                    <a:srgbClr val="000000">
                      <a:alpha val="43137"/>
                    </a:srgbClr>
                  </a:outerShdw>
                </a:effectLst>
                <a:latin typeface="Arial Rounded MT Bold" panose="020F07040305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6393824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L9 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ctr"/>
          <a:lstStyle>
            <a:lvl1pPr>
              <a:defRPr sz="6000">
                <a:ln>
                  <a:solidFill>
                    <a:schemeClr val="tx1"/>
                  </a:solidFill>
                </a:ln>
                <a:effectLst>
                  <a:outerShdw blurRad="38100" dist="38100" dir="2700000" algn="tl" rotWithShape="0">
                    <a:prstClr val="black">
                      <a:alpha val="43000"/>
                    </a:prstClr>
                  </a:outerShdw>
                </a:effectLst>
              </a:defRPr>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nchor="ctr"/>
          <a:lstStyle>
            <a:lvl1pPr marL="0" indent="0" algn="ctr">
              <a:buNone/>
              <a:defRPr sz="2400" b="0">
                <a:ln>
                  <a:solidFill>
                    <a:schemeClr val="tx1"/>
                  </a:solidFill>
                </a:ln>
                <a:solidFill>
                  <a:schemeClr val="bg1"/>
                </a:solidFill>
                <a:effectLst>
                  <a:outerShdw blurRad="50800" dist="38100" dir="2700000" algn="tl" rotWithShape="0">
                    <a:prstClr val="black">
                      <a:alpha val="40000"/>
                    </a:prstClr>
                  </a:outerShdw>
                </a:effectLst>
                <a:latin typeface="Arial Rounded MT Bold" panose="020F07040305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7324558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L9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3445934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L9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851975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L9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13765" y="932328"/>
            <a:ext cx="5706035" cy="54684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932329"/>
            <a:ext cx="5715000" cy="54684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69875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L9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84776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L9 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90575"/>
          </a:xfrm>
        </p:spPr>
        <p:txBody>
          <a:bodyPr anchor="ctr">
            <a:normAutofit/>
          </a:bodyPr>
          <a:lstStyle>
            <a:lvl1pPr>
              <a:defRPr sz="24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183187" y="914401"/>
            <a:ext cx="6721942"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04800" y="914401"/>
            <a:ext cx="4724400" cy="548639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2066783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L9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88894"/>
          </a:xfrm>
        </p:spPr>
        <p:txBody>
          <a:bodyPr anchor="ctr">
            <a:normAutofit/>
          </a:bodyPr>
          <a:lstStyle>
            <a:lvl1pPr>
              <a:defRPr sz="2400">
                <a:solidFill>
                  <a:schemeClr val="bg1"/>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5183187" y="914401"/>
            <a:ext cx="6721941" cy="54863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304800" y="914401"/>
            <a:ext cx="4715435" cy="5486399"/>
          </a:xfrm>
        </p:spPr>
        <p:txBody>
          <a:bodyPr/>
          <a:lstStyle>
            <a:lvl1pPr marL="233363" indent="-233363" defTabSz="228600">
              <a:buFont typeface="Wingdings" panose="05000000000000000000" pitchFamily="2" charset="2"/>
              <a:buChar char="Ø"/>
              <a:defRPr sz="1600"/>
            </a:lvl1pPr>
            <a:lvl2pPr marL="457200" indent="-231775" defTabSz="228600">
              <a:buFont typeface="Wingdings" panose="05000000000000000000" pitchFamily="2" charset="2"/>
              <a:buChar char="q"/>
              <a:defRPr sz="1400"/>
            </a:lvl2pPr>
            <a:lvl3pPr marL="690563" indent="-233363" defTabSz="228600">
              <a:buFont typeface="Arial" panose="020B0604020202020204" pitchFamily="34" charset="0"/>
              <a:buChar char="»"/>
              <a:defRPr sz="1200"/>
            </a:lvl3pPr>
            <a:lvl4pPr marL="914400" indent="-223838" defTabSz="228600">
              <a:buFont typeface="Arial" panose="020B0604020202020204" pitchFamily="34" charset="0"/>
              <a:buChar char="‒"/>
              <a:defRPr sz="1000"/>
            </a:lvl4pPr>
            <a:lvl5pPr marL="1147763" indent="-233363" defTabSz="228600">
              <a:buFont typeface="Arial" panose="020B0604020202020204" pitchFamily="34" charset="0"/>
              <a:buChar char="•"/>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80467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SSC L9 MSR">
    <p:spTree>
      <p:nvGrpSpPr>
        <p:cNvPr id="1" name=""/>
        <p:cNvGrpSpPr/>
        <p:nvPr/>
      </p:nvGrpSpPr>
      <p:grpSpPr>
        <a:xfrm>
          <a:off x="0" y="0"/>
          <a:ext cx="0" cy="0"/>
          <a:chOff x="0" y="0"/>
          <a:chExt cx="0" cy="0"/>
        </a:xfrm>
      </p:grpSpPr>
      <p:sp>
        <p:nvSpPr>
          <p:cNvPr id="9" name="TextBox 8"/>
          <p:cNvSpPr txBox="1"/>
          <p:nvPr userDrawn="1"/>
        </p:nvSpPr>
        <p:spPr>
          <a:xfrm>
            <a:off x="9750425" y="5045968"/>
            <a:ext cx="2157413" cy="1384995"/>
          </a:xfrm>
          <a:prstGeom prst="rect">
            <a:avLst/>
          </a:prstGeom>
          <a:noFill/>
          <a:ln>
            <a:solidFill>
              <a:schemeClr val="tx1"/>
            </a:solidFill>
          </a:ln>
        </p:spPr>
        <p:txBody>
          <a:bodyPr wrap="square" rtlCol="0">
            <a:spAutoFit/>
          </a:bodyPr>
          <a:lstStyle/>
          <a:p>
            <a:pPr algn="ctr"/>
            <a:r>
              <a:rPr lang="en-US" sz="1400" b="1" dirty="0"/>
              <a:t>Travel</a:t>
            </a:r>
          </a:p>
          <a:p>
            <a:pPr algn="ctr"/>
            <a:endParaRPr lang="en-US" sz="1400" b="1" dirty="0"/>
          </a:p>
          <a:p>
            <a:pPr algn="ctr"/>
            <a:endParaRPr lang="en-US" sz="1400" b="1" dirty="0"/>
          </a:p>
          <a:p>
            <a:pPr algn="ctr"/>
            <a:endParaRPr lang="en-US" sz="1400" b="1" dirty="0"/>
          </a:p>
          <a:p>
            <a:pPr algn="ctr"/>
            <a:endParaRPr lang="en-US" sz="1400" b="1" dirty="0"/>
          </a:p>
          <a:p>
            <a:pPr algn="ctr"/>
            <a:endParaRPr lang="en-US" sz="1400" b="1" dirty="0"/>
          </a:p>
        </p:txBody>
      </p:sp>
      <p:sp>
        <p:nvSpPr>
          <p:cNvPr id="8" name="TextBox 7"/>
          <p:cNvSpPr txBox="1"/>
          <p:nvPr userDrawn="1"/>
        </p:nvSpPr>
        <p:spPr>
          <a:xfrm>
            <a:off x="9750425" y="876300"/>
            <a:ext cx="2157413" cy="2462213"/>
          </a:xfrm>
          <a:prstGeom prst="rect">
            <a:avLst/>
          </a:prstGeom>
          <a:noFill/>
          <a:ln>
            <a:solidFill>
              <a:schemeClr val="tx1"/>
            </a:solidFill>
          </a:ln>
        </p:spPr>
        <p:txBody>
          <a:bodyPr wrap="square" rtlCol="0">
            <a:spAutoFit/>
          </a:bodyPr>
          <a:lstStyle/>
          <a:p>
            <a:pPr lvl="0" algn="ctr"/>
            <a:r>
              <a:rPr lang="en-US" sz="1400" b="1" dirty="0"/>
              <a:t>Schedule</a:t>
            </a:r>
          </a:p>
          <a:p>
            <a:pPr lvl="0" algn="ctr"/>
            <a:endParaRPr lang="en-US" sz="1400" b="1" dirty="0"/>
          </a:p>
          <a:p>
            <a:pPr lvl="0" algn="ctr"/>
            <a:endParaRPr lang="en-US" sz="1400" b="1" dirty="0"/>
          </a:p>
          <a:p>
            <a:pPr lvl="0" algn="ctr"/>
            <a:endParaRPr lang="en-US" sz="1400" b="1" dirty="0"/>
          </a:p>
          <a:p>
            <a:pPr lvl="0" algn="ctr"/>
            <a:endParaRPr lang="en-US" sz="1400" b="1" dirty="0"/>
          </a:p>
          <a:p>
            <a:pPr lvl="0" algn="ctr"/>
            <a:endParaRPr lang="en-US" sz="1400" b="1" dirty="0"/>
          </a:p>
          <a:p>
            <a:pPr lvl="0" algn="ctr"/>
            <a:endParaRPr lang="en-US" sz="1400" b="1" dirty="0"/>
          </a:p>
          <a:p>
            <a:pPr lvl="0" algn="ctr"/>
            <a:endParaRPr lang="en-US" sz="1400" b="1" dirty="0"/>
          </a:p>
          <a:p>
            <a:pPr lvl="0" algn="ctr"/>
            <a:endParaRPr lang="en-US" sz="1400" b="1" dirty="0"/>
          </a:p>
          <a:p>
            <a:pPr lvl="0" algn="ctr"/>
            <a:endParaRPr lang="en-US" sz="1400" b="1" dirty="0"/>
          </a:p>
          <a:p>
            <a:pPr lvl="0" algn="ctr"/>
            <a:endParaRPr lang="en-US" sz="1400" b="1"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07758" y="876706"/>
            <a:ext cx="9368088" cy="5554482"/>
          </a:xfrm>
          <a:ln>
            <a:solidFill>
              <a:schemeClr val="tx1"/>
            </a:solidFill>
          </a:ln>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0" hasCustomPrompt="1"/>
          </p:nvPr>
        </p:nvSpPr>
        <p:spPr>
          <a:xfrm>
            <a:off x="9750425" y="1147665"/>
            <a:ext cx="2157413" cy="2190847"/>
          </a:xfrm>
          <a:ln>
            <a:noFill/>
          </a:ln>
        </p:spPr>
        <p:txBody>
          <a:bodyPr>
            <a:normAutofit/>
          </a:bodyPr>
          <a:lstStyle>
            <a:lvl1pPr>
              <a:defRPr sz="1400" b="0"/>
            </a:lvl1pPr>
            <a:lvl5pPr marL="1828800" indent="0">
              <a:buNone/>
              <a:defRPr/>
            </a:lvl5pPr>
          </a:lstStyle>
          <a:p>
            <a:pPr lvl="0"/>
            <a:r>
              <a:rPr lang="en-US" dirty="0"/>
              <a:t>N/A</a:t>
            </a:r>
          </a:p>
        </p:txBody>
      </p:sp>
      <p:sp>
        <p:nvSpPr>
          <p:cNvPr id="7" name="Text Placeholder 6"/>
          <p:cNvSpPr>
            <a:spLocks noGrp="1"/>
          </p:cNvSpPr>
          <p:nvPr>
            <p:ph type="body" sz="quarter" idx="11" hasCustomPrompt="1"/>
          </p:nvPr>
        </p:nvSpPr>
        <p:spPr>
          <a:xfrm>
            <a:off x="9750425" y="5318450"/>
            <a:ext cx="2157413" cy="1112514"/>
          </a:xfrm>
          <a:ln>
            <a:noFill/>
          </a:ln>
        </p:spPr>
        <p:txBody>
          <a:bodyPr>
            <a:normAutofit/>
          </a:bodyPr>
          <a:lstStyle>
            <a:lvl1pPr>
              <a:defRPr sz="1400" b="0"/>
            </a:lvl1pPr>
          </a:lstStyle>
          <a:p>
            <a:pPr lvl="0"/>
            <a:r>
              <a:rPr lang="en-US" dirty="0"/>
              <a:t>N/A</a:t>
            </a:r>
          </a:p>
        </p:txBody>
      </p:sp>
    </p:spTree>
    <p:extLst>
      <p:ext uri="{BB962C8B-B14F-4D97-AF65-F5344CB8AC3E}">
        <p14:creationId xmlns:p14="http://schemas.microsoft.com/office/powerpoint/2010/main" val="14385268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3197" b="1">
                <a:solidFill>
                  <a:schemeClr val="tx1"/>
                </a:solidFill>
              </a:defRPr>
            </a:lvl1pPr>
            <a:lvl2pPr marL="609036" indent="0">
              <a:buNone/>
              <a:defRPr sz="2664" b="1"/>
            </a:lvl2pPr>
            <a:lvl3pPr marL="1218072" indent="0">
              <a:buNone/>
              <a:defRPr sz="2398" b="1"/>
            </a:lvl3pPr>
            <a:lvl4pPr marL="1827108" indent="0">
              <a:buNone/>
              <a:defRPr sz="2131" b="1"/>
            </a:lvl4pPr>
            <a:lvl5pPr marL="2436144" indent="0">
              <a:buNone/>
              <a:defRPr sz="2131" b="1"/>
            </a:lvl5pPr>
            <a:lvl6pPr marL="3045181" indent="0">
              <a:buNone/>
              <a:defRPr sz="2131" b="1"/>
            </a:lvl6pPr>
            <a:lvl7pPr marL="3654217" indent="0">
              <a:buNone/>
              <a:defRPr sz="2131" b="1"/>
            </a:lvl7pPr>
            <a:lvl8pPr marL="4263253" indent="0">
              <a:buNone/>
              <a:defRPr sz="2131" b="1"/>
            </a:lvl8pPr>
            <a:lvl9pPr marL="4872289" indent="0">
              <a:buNone/>
              <a:defRPr sz="2131"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marL="304518" indent="-304518">
              <a:defRPr sz="3197">
                <a:solidFill>
                  <a:schemeClr val="tx1"/>
                </a:solidFill>
              </a:defRPr>
            </a:lvl1pPr>
            <a:lvl2pPr marL="913554" indent="-304518">
              <a:defRPr sz="2664">
                <a:solidFill>
                  <a:schemeClr val="tx1"/>
                </a:solidFill>
              </a:defRPr>
            </a:lvl2pPr>
            <a:lvl3pPr marL="1450690" indent="-232618">
              <a:defRPr sz="2398">
                <a:solidFill>
                  <a:schemeClr val="tx1"/>
                </a:solidFill>
              </a:defRPr>
            </a:lvl3pPr>
            <a:lvl4pPr marL="2059726" indent="-232618">
              <a:defRPr sz="2131">
                <a:solidFill>
                  <a:schemeClr val="tx1"/>
                </a:solidFill>
              </a:defRPr>
            </a:lvl4pPr>
            <a:lvl5pPr marL="2668762" indent="-232618">
              <a:defRPr sz="2131">
                <a:solidFill>
                  <a:schemeClr val="tx1"/>
                </a:solidFill>
              </a:defRPr>
            </a:lvl5pPr>
            <a:lvl6pPr>
              <a:defRPr sz="2131"/>
            </a:lvl6pPr>
            <a:lvl7pPr>
              <a:defRPr sz="2131"/>
            </a:lvl7pPr>
            <a:lvl8pPr>
              <a:defRPr sz="2131"/>
            </a:lvl8pPr>
            <a:lvl9pPr>
              <a:defRPr sz="213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74" y="1535113"/>
            <a:ext cx="5389033" cy="639762"/>
          </a:xfrm>
          <a:prstGeom prst="rect">
            <a:avLst/>
          </a:prstGeom>
        </p:spPr>
        <p:txBody>
          <a:bodyPr anchor="b"/>
          <a:lstStyle>
            <a:lvl1pPr marL="0" indent="0">
              <a:buNone/>
              <a:defRPr sz="3197" b="1">
                <a:solidFill>
                  <a:schemeClr val="tx1"/>
                </a:solidFill>
              </a:defRPr>
            </a:lvl1pPr>
            <a:lvl2pPr marL="609036" indent="0">
              <a:buNone/>
              <a:defRPr sz="2664" b="1"/>
            </a:lvl2pPr>
            <a:lvl3pPr marL="1218072" indent="0">
              <a:buNone/>
              <a:defRPr sz="2398" b="1"/>
            </a:lvl3pPr>
            <a:lvl4pPr marL="1827108" indent="0">
              <a:buNone/>
              <a:defRPr sz="2131" b="1"/>
            </a:lvl4pPr>
            <a:lvl5pPr marL="2436144" indent="0">
              <a:buNone/>
              <a:defRPr sz="2131" b="1"/>
            </a:lvl5pPr>
            <a:lvl6pPr marL="3045181" indent="0">
              <a:buNone/>
              <a:defRPr sz="2131" b="1"/>
            </a:lvl6pPr>
            <a:lvl7pPr marL="3654217" indent="0">
              <a:buNone/>
              <a:defRPr sz="2131" b="1"/>
            </a:lvl7pPr>
            <a:lvl8pPr marL="4263253" indent="0">
              <a:buNone/>
              <a:defRPr sz="2131" b="1"/>
            </a:lvl8pPr>
            <a:lvl9pPr marL="4872289" indent="0">
              <a:buNone/>
              <a:defRPr sz="2131" b="1"/>
            </a:lvl9pPr>
          </a:lstStyle>
          <a:p>
            <a:pPr lvl="0"/>
            <a:r>
              <a:rPr lang="en-US" dirty="0"/>
              <a:t>Click to edit Master text styles</a:t>
            </a:r>
          </a:p>
        </p:txBody>
      </p:sp>
      <p:sp>
        <p:nvSpPr>
          <p:cNvPr id="6" name="Content Placeholder 5"/>
          <p:cNvSpPr>
            <a:spLocks noGrp="1"/>
          </p:cNvSpPr>
          <p:nvPr>
            <p:ph sz="quarter" idx="4"/>
          </p:nvPr>
        </p:nvSpPr>
        <p:spPr>
          <a:xfrm>
            <a:off x="6193374" y="2174875"/>
            <a:ext cx="5389033" cy="3951288"/>
          </a:xfrm>
          <a:prstGeom prst="rect">
            <a:avLst/>
          </a:prstGeom>
        </p:spPr>
        <p:txBody>
          <a:bodyPr/>
          <a:lstStyle>
            <a:lvl1pPr marL="304518" indent="-304518">
              <a:defRPr sz="3197">
                <a:solidFill>
                  <a:schemeClr val="tx1"/>
                </a:solidFill>
              </a:defRPr>
            </a:lvl1pPr>
            <a:lvl2pPr marL="913554" indent="-304518">
              <a:defRPr sz="2664">
                <a:solidFill>
                  <a:schemeClr val="tx1"/>
                </a:solidFill>
              </a:defRPr>
            </a:lvl2pPr>
            <a:lvl3pPr marL="1450690" indent="-232618">
              <a:defRPr sz="2398">
                <a:solidFill>
                  <a:schemeClr val="tx1"/>
                </a:solidFill>
              </a:defRPr>
            </a:lvl3pPr>
            <a:lvl4pPr marL="2059726" indent="-232618">
              <a:defRPr sz="2131">
                <a:solidFill>
                  <a:schemeClr val="tx1"/>
                </a:solidFill>
              </a:defRPr>
            </a:lvl4pPr>
            <a:lvl5pPr marL="2668762" indent="-232618">
              <a:defRPr sz="2131">
                <a:solidFill>
                  <a:schemeClr val="tx1"/>
                </a:solidFill>
              </a:defRPr>
            </a:lvl5pPr>
            <a:lvl6pPr>
              <a:defRPr sz="2131"/>
            </a:lvl6pPr>
            <a:lvl7pPr>
              <a:defRPr sz="2131"/>
            </a:lvl7pPr>
            <a:lvl8pPr>
              <a:defRPr sz="2131"/>
            </a:lvl8pPr>
            <a:lvl9pPr>
              <a:defRPr sz="213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238CF9D7-10F9-4A58-B667-1D7BD6774563}"/>
              </a:ext>
            </a:extLst>
          </p:cNvPr>
          <p:cNvSpPr>
            <a:spLocks noGrp="1"/>
          </p:cNvSpPr>
          <p:nvPr>
            <p:ph type="sldNum" sz="quarter" idx="10"/>
          </p:nvPr>
        </p:nvSpPr>
        <p:spPr/>
        <p:txBody>
          <a:bodyPr/>
          <a:lstStyle>
            <a:lvl1pPr>
              <a:defRPr>
                <a:solidFill>
                  <a:schemeClr val="bg1"/>
                </a:solidFill>
              </a:defRPr>
            </a:lvl1pPr>
          </a:lstStyle>
          <a:p>
            <a:fld id="{FC151007-562D-4151-9CE3-155869F4B0AC}" type="slidenum">
              <a:rPr lang="en-US" smtClean="0"/>
              <a:pPr/>
              <a:t>‹#›</a:t>
            </a:fld>
            <a:endParaRPr lang="en-US" dirty="0"/>
          </a:p>
        </p:txBody>
      </p:sp>
    </p:spTree>
    <p:extLst>
      <p:ext uri="{BB962C8B-B14F-4D97-AF65-F5344CB8AC3E}">
        <p14:creationId xmlns:p14="http://schemas.microsoft.com/office/powerpoint/2010/main" val="3732045009"/>
      </p:ext>
    </p:extLst>
  </p:cSld>
  <p:clrMapOvr>
    <a:masterClrMapping/>
  </p:clrMapOvr>
  <p:transition spd="slow"/>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AE417-EDC2-9746-A853-65BB05D32C66}"/>
              </a:ext>
            </a:extLst>
          </p:cNvPr>
          <p:cNvSpPr>
            <a:spLocks noGrp="1"/>
          </p:cNvSpPr>
          <p:nvPr>
            <p:ph type="ctrTitle"/>
          </p:nvPr>
        </p:nvSpPr>
        <p:spPr>
          <a:xfrm>
            <a:off x="1524000" y="1122363"/>
            <a:ext cx="9144000" cy="2387600"/>
          </a:xfrm>
        </p:spPr>
        <p:txBody>
          <a:bodyPr anchor="b"/>
          <a:lstStyle>
            <a:lvl1pPr algn="ctr">
              <a:defRPr sz="5994"/>
            </a:lvl1pPr>
          </a:lstStyle>
          <a:p>
            <a:r>
              <a:rPr lang="en-US"/>
              <a:t>Click to edit Master title style</a:t>
            </a:r>
          </a:p>
        </p:txBody>
      </p:sp>
      <p:sp>
        <p:nvSpPr>
          <p:cNvPr id="3" name="Subtitle 2">
            <a:extLst>
              <a:ext uri="{FF2B5EF4-FFF2-40B4-BE49-F238E27FC236}">
                <a16:creationId xmlns:a16="http://schemas.microsoft.com/office/drawing/2014/main" id="{CE16F068-6BFC-8748-86F9-2491BDB43582}"/>
              </a:ext>
            </a:extLst>
          </p:cNvPr>
          <p:cNvSpPr>
            <a:spLocks noGrp="1"/>
          </p:cNvSpPr>
          <p:nvPr>
            <p:ph type="subTitle" idx="1"/>
          </p:nvPr>
        </p:nvSpPr>
        <p:spPr>
          <a:xfrm>
            <a:off x="1524000" y="3602039"/>
            <a:ext cx="9144000" cy="1655761"/>
          </a:xfrm>
        </p:spPr>
        <p:txBody>
          <a:bodyPr/>
          <a:lstStyle>
            <a:lvl1pPr marL="0" indent="0" algn="ctr">
              <a:buNone/>
              <a:defRPr sz="2398"/>
            </a:lvl1pPr>
            <a:lvl2pPr marL="456777" indent="0" algn="ctr">
              <a:buNone/>
              <a:defRPr sz="1998"/>
            </a:lvl2pPr>
            <a:lvl3pPr marL="913554" indent="0" algn="ctr">
              <a:buNone/>
              <a:defRPr sz="1798"/>
            </a:lvl3pPr>
            <a:lvl4pPr marL="1370331" indent="0" algn="ctr">
              <a:buNone/>
              <a:defRPr sz="1599"/>
            </a:lvl4pPr>
            <a:lvl5pPr marL="1827108" indent="0" algn="ctr">
              <a:buNone/>
              <a:defRPr sz="1599"/>
            </a:lvl5pPr>
            <a:lvl6pPr marL="2283885" indent="0" algn="ctr">
              <a:buNone/>
              <a:defRPr sz="1599"/>
            </a:lvl6pPr>
            <a:lvl7pPr marL="2740663" indent="0" algn="ctr">
              <a:buNone/>
              <a:defRPr sz="1599"/>
            </a:lvl7pPr>
            <a:lvl8pPr marL="3197440" indent="0" algn="ctr">
              <a:buNone/>
              <a:defRPr sz="1599"/>
            </a:lvl8pPr>
            <a:lvl9pPr marL="3654217" indent="0" algn="ctr">
              <a:buNone/>
              <a:defRPr sz="1599"/>
            </a:lvl9pPr>
          </a:lstStyle>
          <a:p>
            <a:r>
              <a:rPr lang="en-US"/>
              <a:t>Click to edit Master subtitle style</a:t>
            </a:r>
          </a:p>
        </p:txBody>
      </p:sp>
      <p:sp>
        <p:nvSpPr>
          <p:cNvPr id="4" name="Date Placeholder 3">
            <a:extLst>
              <a:ext uri="{FF2B5EF4-FFF2-40B4-BE49-F238E27FC236}">
                <a16:creationId xmlns:a16="http://schemas.microsoft.com/office/drawing/2014/main" id="{7602EE0A-703F-124C-8217-78F1EE327A4E}"/>
              </a:ext>
            </a:extLst>
          </p:cNvPr>
          <p:cNvSpPr>
            <a:spLocks noGrp="1"/>
          </p:cNvSpPr>
          <p:nvPr>
            <p:ph type="dt" sz="half" idx="10"/>
          </p:nvPr>
        </p:nvSpPr>
        <p:spPr/>
        <p:txBody>
          <a:bodyPr/>
          <a:lstStyle/>
          <a:p>
            <a:fld id="{540C008B-2294-1B46-A5E2-51E0002026EF}" type="datetimeFigureOut">
              <a:rPr lang="en-US" smtClean="0"/>
              <a:t>1/15/2022</a:t>
            </a:fld>
            <a:endParaRPr lang="en-US"/>
          </a:p>
        </p:txBody>
      </p:sp>
      <p:sp>
        <p:nvSpPr>
          <p:cNvPr id="5" name="Footer Placeholder 4">
            <a:extLst>
              <a:ext uri="{FF2B5EF4-FFF2-40B4-BE49-F238E27FC236}">
                <a16:creationId xmlns:a16="http://schemas.microsoft.com/office/drawing/2014/main" id="{B4A6367E-0EB9-1947-BB44-EEC6AE5D6A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E7F1C1-95D2-1145-9D22-261BD0FEA0F0}"/>
              </a:ext>
            </a:extLst>
          </p:cNvPr>
          <p:cNvSpPr>
            <a:spLocks noGrp="1"/>
          </p:cNvSpPr>
          <p:nvPr>
            <p:ph type="sldNum" sz="quarter" idx="12"/>
          </p:nvPr>
        </p:nvSpPr>
        <p:spPr/>
        <p:txBody>
          <a:bodyPr/>
          <a:lstStyle/>
          <a:p>
            <a:fld id="{4B4F3C59-A0AF-1047-8AF5-0B368E577826}" type="slidenum">
              <a:rPr lang="en-US" smtClean="0"/>
              <a:t>‹#›</a:t>
            </a:fld>
            <a:endParaRPr lang="en-US"/>
          </a:p>
        </p:txBody>
      </p:sp>
    </p:spTree>
    <p:extLst>
      <p:ext uri="{BB962C8B-B14F-4D97-AF65-F5344CB8AC3E}">
        <p14:creationId xmlns:p14="http://schemas.microsoft.com/office/powerpoint/2010/main" val="24017997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575D1-2B5E-1641-AE23-532434835D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223EE8-4AA2-A346-B5A1-EBF591E62B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481DF7-110C-1946-8B84-1808359D6A3F}"/>
              </a:ext>
            </a:extLst>
          </p:cNvPr>
          <p:cNvSpPr>
            <a:spLocks noGrp="1"/>
          </p:cNvSpPr>
          <p:nvPr>
            <p:ph type="dt" sz="half" idx="10"/>
          </p:nvPr>
        </p:nvSpPr>
        <p:spPr/>
        <p:txBody>
          <a:bodyPr/>
          <a:lstStyle/>
          <a:p>
            <a:fld id="{540C008B-2294-1B46-A5E2-51E0002026EF}" type="datetimeFigureOut">
              <a:rPr lang="en-US" smtClean="0"/>
              <a:t>1/15/2022</a:t>
            </a:fld>
            <a:endParaRPr lang="en-US"/>
          </a:p>
        </p:txBody>
      </p:sp>
      <p:sp>
        <p:nvSpPr>
          <p:cNvPr id="5" name="Footer Placeholder 4">
            <a:extLst>
              <a:ext uri="{FF2B5EF4-FFF2-40B4-BE49-F238E27FC236}">
                <a16:creationId xmlns:a16="http://schemas.microsoft.com/office/drawing/2014/main" id="{FD5B5826-D074-2F47-AD7E-029381823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BAEF52-E001-2844-B1E3-06930BC23271}"/>
              </a:ext>
            </a:extLst>
          </p:cNvPr>
          <p:cNvSpPr>
            <a:spLocks noGrp="1"/>
          </p:cNvSpPr>
          <p:nvPr>
            <p:ph type="sldNum" sz="quarter" idx="12"/>
          </p:nvPr>
        </p:nvSpPr>
        <p:spPr/>
        <p:txBody>
          <a:bodyPr/>
          <a:lstStyle/>
          <a:p>
            <a:fld id="{4B4F3C59-A0AF-1047-8AF5-0B368E577826}" type="slidenum">
              <a:rPr lang="en-US" smtClean="0"/>
              <a:t>‹#›</a:t>
            </a:fld>
            <a:endParaRPr lang="en-US"/>
          </a:p>
        </p:txBody>
      </p:sp>
    </p:spTree>
    <p:extLst>
      <p:ext uri="{BB962C8B-B14F-4D97-AF65-F5344CB8AC3E}">
        <p14:creationId xmlns:p14="http://schemas.microsoft.com/office/powerpoint/2010/main" val="31736297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5942E-2554-0D46-B7DE-2F4CCB93AB53}"/>
              </a:ext>
            </a:extLst>
          </p:cNvPr>
          <p:cNvSpPr>
            <a:spLocks noGrp="1"/>
          </p:cNvSpPr>
          <p:nvPr>
            <p:ph type="title"/>
          </p:nvPr>
        </p:nvSpPr>
        <p:spPr>
          <a:xfrm>
            <a:off x="831851" y="1709738"/>
            <a:ext cx="10515600" cy="2852737"/>
          </a:xfrm>
        </p:spPr>
        <p:txBody>
          <a:bodyPr anchor="b"/>
          <a:lstStyle>
            <a:lvl1pPr>
              <a:defRPr sz="5994"/>
            </a:lvl1pPr>
          </a:lstStyle>
          <a:p>
            <a:r>
              <a:rPr lang="en-US"/>
              <a:t>Click to edit Master title style</a:t>
            </a:r>
          </a:p>
        </p:txBody>
      </p:sp>
      <p:sp>
        <p:nvSpPr>
          <p:cNvPr id="3" name="Text Placeholder 2">
            <a:extLst>
              <a:ext uri="{FF2B5EF4-FFF2-40B4-BE49-F238E27FC236}">
                <a16:creationId xmlns:a16="http://schemas.microsoft.com/office/drawing/2014/main" id="{6F311ECA-FA54-2245-BC9B-38CD3A8888B5}"/>
              </a:ext>
            </a:extLst>
          </p:cNvPr>
          <p:cNvSpPr>
            <a:spLocks noGrp="1"/>
          </p:cNvSpPr>
          <p:nvPr>
            <p:ph type="body" idx="1"/>
          </p:nvPr>
        </p:nvSpPr>
        <p:spPr>
          <a:xfrm>
            <a:off x="831851" y="4589463"/>
            <a:ext cx="10515600" cy="1500187"/>
          </a:xfrm>
        </p:spPr>
        <p:txBody>
          <a:bodyPr/>
          <a:lstStyle>
            <a:lvl1pPr marL="0" indent="0">
              <a:buNone/>
              <a:defRPr sz="2398">
                <a:solidFill>
                  <a:schemeClr val="tx1">
                    <a:tint val="75000"/>
                  </a:schemeClr>
                </a:solidFill>
              </a:defRPr>
            </a:lvl1pPr>
            <a:lvl2pPr marL="456777" indent="0">
              <a:buNone/>
              <a:defRPr sz="1998">
                <a:solidFill>
                  <a:schemeClr val="tx1">
                    <a:tint val="75000"/>
                  </a:schemeClr>
                </a:solidFill>
              </a:defRPr>
            </a:lvl2pPr>
            <a:lvl3pPr marL="913554" indent="0">
              <a:buNone/>
              <a:defRPr sz="1798">
                <a:solidFill>
                  <a:schemeClr val="tx1">
                    <a:tint val="75000"/>
                  </a:schemeClr>
                </a:solidFill>
              </a:defRPr>
            </a:lvl3pPr>
            <a:lvl4pPr marL="1370331" indent="0">
              <a:buNone/>
              <a:defRPr sz="1599">
                <a:solidFill>
                  <a:schemeClr val="tx1">
                    <a:tint val="75000"/>
                  </a:schemeClr>
                </a:solidFill>
              </a:defRPr>
            </a:lvl4pPr>
            <a:lvl5pPr marL="1827108" indent="0">
              <a:buNone/>
              <a:defRPr sz="1599">
                <a:solidFill>
                  <a:schemeClr val="tx1">
                    <a:tint val="75000"/>
                  </a:schemeClr>
                </a:solidFill>
              </a:defRPr>
            </a:lvl5pPr>
            <a:lvl6pPr marL="2283885" indent="0">
              <a:buNone/>
              <a:defRPr sz="1599">
                <a:solidFill>
                  <a:schemeClr val="tx1">
                    <a:tint val="75000"/>
                  </a:schemeClr>
                </a:solidFill>
              </a:defRPr>
            </a:lvl6pPr>
            <a:lvl7pPr marL="2740663" indent="0">
              <a:buNone/>
              <a:defRPr sz="1599">
                <a:solidFill>
                  <a:schemeClr val="tx1">
                    <a:tint val="75000"/>
                  </a:schemeClr>
                </a:solidFill>
              </a:defRPr>
            </a:lvl7pPr>
            <a:lvl8pPr marL="3197440" indent="0">
              <a:buNone/>
              <a:defRPr sz="1599">
                <a:solidFill>
                  <a:schemeClr val="tx1">
                    <a:tint val="75000"/>
                  </a:schemeClr>
                </a:solidFill>
              </a:defRPr>
            </a:lvl8pPr>
            <a:lvl9pPr marL="3654217" indent="0">
              <a:buNone/>
              <a:defRPr sz="1599">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AA5AEC-BE75-AA41-959B-816EDD3A75A9}"/>
              </a:ext>
            </a:extLst>
          </p:cNvPr>
          <p:cNvSpPr>
            <a:spLocks noGrp="1"/>
          </p:cNvSpPr>
          <p:nvPr>
            <p:ph type="dt" sz="half" idx="10"/>
          </p:nvPr>
        </p:nvSpPr>
        <p:spPr/>
        <p:txBody>
          <a:bodyPr/>
          <a:lstStyle/>
          <a:p>
            <a:fld id="{540C008B-2294-1B46-A5E2-51E0002026EF}" type="datetimeFigureOut">
              <a:rPr lang="en-US" smtClean="0"/>
              <a:t>1/15/2022</a:t>
            </a:fld>
            <a:endParaRPr lang="en-US"/>
          </a:p>
        </p:txBody>
      </p:sp>
      <p:sp>
        <p:nvSpPr>
          <p:cNvPr id="5" name="Footer Placeholder 4">
            <a:extLst>
              <a:ext uri="{FF2B5EF4-FFF2-40B4-BE49-F238E27FC236}">
                <a16:creationId xmlns:a16="http://schemas.microsoft.com/office/drawing/2014/main" id="{B784FA9A-915B-3144-8D48-9CE4C46F16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FEBA5B-730D-374E-9AC9-FF90C4483E2C}"/>
              </a:ext>
            </a:extLst>
          </p:cNvPr>
          <p:cNvSpPr>
            <a:spLocks noGrp="1"/>
          </p:cNvSpPr>
          <p:nvPr>
            <p:ph type="sldNum" sz="quarter" idx="12"/>
          </p:nvPr>
        </p:nvSpPr>
        <p:spPr/>
        <p:txBody>
          <a:bodyPr/>
          <a:lstStyle/>
          <a:p>
            <a:fld id="{4B4F3C59-A0AF-1047-8AF5-0B368E577826}" type="slidenum">
              <a:rPr lang="en-US" smtClean="0"/>
              <a:t>‹#›</a:t>
            </a:fld>
            <a:endParaRPr lang="en-US"/>
          </a:p>
        </p:txBody>
      </p:sp>
    </p:spTree>
    <p:extLst>
      <p:ext uri="{BB962C8B-B14F-4D97-AF65-F5344CB8AC3E}">
        <p14:creationId xmlns:p14="http://schemas.microsoft.com/office/powerpoint/2010/main" val="3656501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8EBF4-2681-C84C-A211-328A1F3A33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70A2F8-1112-D348-A0A7-269B894CEC6C}"/>
              </a:ext>
            </a:extLst>
          </p:cNvPr>
          <p:cNvSpPr>
            <a:spLocks noGrp="1"/>
          </p:cNvSpPr>
          <p:nvPr>
            <p:ph sz="half" idx="1"/>
          </p:nvPr>
        </p:nvSpPr>
        <p:spPr>
          <a:xfrm>
            <a:off x="838200" y="1825624"/>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202EC4-E43D-A546-BBC5-6216A42E9086}"/>
              </a:ext>
            </a:extLst>
          </p:cNvPr>
          <p:cNvSpPr>
            <a:spLocks noGrp="1"/>
          </p:cNvSpPr>
          <p:nvPr>
            <p:ph sz="half" idx="2"/>
          </p:nvPr>
        </p:nvSpPr>
        <p:spPr>
          <a:xfrm>
            <a:off x="6172200" y="1825624"/>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C738AC-7DDC-A84B-8E80-873049B01117}"/>
              </a:ext>
            </a:extLst>
          </p:cNvPr>
          <p:cNvSpPr>
            <a:spLocks noGrp="1"/>
          </p:cNvSpPr>
          <p:nvPr>
            <p:ph type="dt" sz="half" idx="10"/>
          </p:nvPr>
        </p:nvSpPr>
        <p:spPr/>
        <p:txBody>
          <a:bodyPr/>
          <a:lstStyle/>
          <a:p>
            <a:fld id="{540C008B-2294-1B46-A5E2-51E0002026EF}" type="datetimeFigureOut">
              <a:rPr lang="en-US" smtClean="0"/>
              <a:t>1/15/2022</a:t>
            </a:fld>
            <a:endParaRPr lang="en-US"/>
          </a:p>
        </p:txBody>
      </p:sp>
      <p:sp>
        <p:nvSpPr>
          <p:cNvPr id="6" name="Footer Placeholder 5">
            <a:extLst>
              <a:ext uri="{FF2B5EF4-FFF2-40B4-BE49-F238E27FC236}">
                <a16:creationId xmlns:a16="http://schemas.microsoft.com/office/drawing/2014/main" id="{62B80012-ECDE-5544-9298-BF9FA59AC0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2B1D28-37EB-8249-B533-E1C1C3475E05}"/>
              </a:ext>
            </a:extLst>
          </p:cNvPr>
          <p:cNvSpPr>
            <a:spLocks noGrp="1"/>
          </p:cNvSpPr>
          <p:nvPr>
            <p:ph type="sldNum" sz="quarter" idx="12"/>
          </p:nvPr>
        </p:nvSpPr>
        <p:spPr/>
        <p:txBody>
          <a:bodyPr/>
          <a:lstStyle/>
          <a:p>
            <a:fld id="{4B4F3C59-A0AF-1047-8AF5-0B368E577826}" type="slidenum">
              <a:rPr lang="en-US" smtClean="0"/>
              <a:t>‹#›</a:t>
            </a:fld>
            <a:endParaRPr lang="en-US"/>
          </a:p>
        </p:txBody>
      </p:sp>
    </p:spTree>
    <p:extLst>
      <p:ext uri="{BB962C8B-B14F-4D97-AF65-F5344CB8AC3E}">
        <p14:creationId xmlns:p14="http://schemas.microsoft.com/office/powerpoint/2010/main" val="41968934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0A87-2C0E-1E45-B53D-B733E9FA13E8}"/>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1B800B8-53EA-1449-A355-C6E8E1E4DE2D}"/>
              </a:ext>
            </a:extLst>
          </p:cNvPr>
          <p:cNvSpPr>
            <a:spLocks noGrp="1"/>
          </p:cNvSpPr>
          <p:nvPr>
            <p:ph type="body" idx="1"/>
          </p:nvPr>
        </p:nvSpPr>
        <p:spPr>
          <a:xfrm>
            <a:off x="839789" y="1681163"/>
            <a:ext cx="5157787" cy="823912"/>
          </a:xfrm>
        </p:spPr>
        <p:txBody>
          <a:bodyPr anchor="b"/>
          <a:lstStyle>
            <a:lvl1pPr marL="0" indent="0">
              <a:buNone/>
              <a:defRPr sz="2398" b="1"/>
            </a:lvl1pPr>
            <a:lvl2pPr marL="456777" indent="0">
              <a:buNone/>
              <a:defRPr sz="1998" b="1"/>
            </a:lvl2pPr>
            <a:lvl3pPr marL="913554" indent="0">
              <a:buNone/>
              <a:defRPr sz="1798" b="1"/>
            </a:lvl3pPr>
            <a:lvl4pPr marL="1370331" indent="0">
              <a:buNone/>
              <a:defRPr sz="1599" b="1"/>
            </a:lvl4pPr>
            <a:lvl5pPr marL="1827108" indent="0">
              <a:buNone/>
              <a:defRPr sz="1599" b="1"/>
            </a:lvl5pPr>
            <a:lvl6pPr marL="2283885" indent="0">
              <a:buNone/>
              <a:defRPr sz="1599" b="1"/>
            </a:lvl6pPr>
            <a:lvl7pPr marL="2740663" indent="0">
              <a:buNone/>
              <a:defRPr sz="1599" b="1"/>
            </a:lvl7pPr>
            <a:lvl8pPr marL="3197440" indent="0">
              <a:buNone/>
              <a:defRPr sz="1599" b="1"/>
            </a:lvl8pPr>
            <a:lvl9pPr marL="3654217" indent="0">
              <a:buNone/>
              <a:defRPr sz="1599" b="1"/>
            </a:lvl9pPr>
          </a:lstStyle>
          <a:p>
            <a:pPr lvl="0"/>
            <a:r>
              <a:rPr lang="en-US"/>
              <a:t>Click to edit Master text styles</a:t>
            </a:r>
          </a:p>
        </p:txBody>
      </p:sp>
      <p:sp>
        <p:nvSpPr>
          <p:cNvPr id="4" name="Content Placeholder 3">
            <a:extLst>
              <a:ext uri="{FF2B5EF4-FFF2-40B4-BE49-F238E27FC236}">
                <a16:creationId xmlns:a16="http://schemas.microsoft.com/office/drawing/2014/main" id="{B68969BA-0FA2-684B-868C-B0EC3EAA3AC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D50C75-14E6-6843-89E4-DF92BD6E7A82}"/>
              </a:ext>
            </a:extLst>
          </p:cNvPr>
          <p:cNvSpPr>
            <a:spLocks noGrp="1"/>
          </p:cNvSpPr>
          <p:nvPr>
            <p:ph type="body" sz="quarter" idx="3"/>
          </p:nvPr>
        </p:nvSpPr>
        <p:spPr>
          <a:xfrm>
            <a:off x="6172201" y="1681163"/>
            <a:ext cx="5183188" cy="823912"/>
          </a:xfrm>
        </p:spPr>
        <p:txBody>
          <a:bodyPr anchor="b"/>
          <a:lstStyle>
            <a:lvl1pPr marL="0" indent="0">
              <a:buNone/>
              <a:defRPr sz="2398" b="1"/>
            </a:lvl1pPr>
            <a:lvl2pPr marL="456777" indent="0">
              <a:buNone/>
              <a:defRPr sz="1998" b="1"/>
            </a:lvl2pPr>
            <a:lvl3pPr marL="913554" indent="0">
              <a:buNone/>
              <a:defRPr sz="1798" b="1"/>
            </a:lvl3pPr>
            <a:lvl4pPr marL="1370331" indent="0">
              <a:buNone/>
              <a:defRPr sz="1599" b="1"/>
            </a:lvl4pPr>
            <a:lvl5pPr marL="1827108" indent="0">
              <a:buNone/>
              <a:defRPr sz="1599" b="1"/>
            </a:lvl5pPr>
            <a:lvl6pPr marL="2283885" indent="0">
              <a:buNone/>
              <a:defRPr sz="1599" b="1"/>
            </a:lvl6pPr>
            <a:lvl7pPr marL="2740663" indent="0">
              <a:buNone/>
              <a:defRPr sz="1599" b="1"/>
            </a:lvl7pPr>
            <a:lvl8pPr marL="3197440" indent="0">
              <a:buNone/>
              <a:defRPr sz="1599" b="1"/>
            </a:lvl8pPr>
            <a:lvl9pPr marL="3654217" indent="0">
              <a:buNone/>
              <a:defRPr sz="1599" b="1"/>
            </a:lvl9pPr>
          </a:lstStyle>
          <a:p>
            <a:pPr lvl="0"/>
            <a:r>
              <a:rPr lang="en-US"/>
              <a:t>Click to edit Master text styles</a:t>
            </a:r>
          </a:p>
        </p:txBody>
      </p:sp>
      <p:sp>
        <p:nvSpPr>
          <p:cNvPr id="6" name="Content Placeholder 5">
            <a:extLst>
              <a:ext uri="{FF2B5EF4-FFF2-40B4-BE49-F238E27FC236}">
                <a16:creationId xmlns:a16="http://schemas.microsoft.com/office/drawing/2014/main" id="{C8737ED6-2B6B-4943-936C-6B357533A8D3}"/>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5CC823-2473-5D42-846F-03B320294E70}"/>
              </a:ext>
            </a:extLst>
          </p:cNvPr>
          <p:cNvSpPr>
            <a:spLocks noGrp="1"/>
          </p:cNvSpPr>
          <p:nvPr>
            <p:ph type="dt" sz="half" idx="10"/>
          </p:nvPr>
        </p:nvSpPr>
        <p:spPr/>
        <p:txBody>
          <a:bodyPr/>
          <a:lstStyle/>
          <a:p>
            <a:fld id="{540C008B-2294-1B46-A5E2-51E0002026EF}" type="datetimeFigureOut">
              <a:rPr lang="en-US" smtClean="0"/>
              <a:t>1/15/2022</a:t>
            </a:fld>
            <a:endParaRPr lang="en-US"/>
          </a:p>
        </p:txBody>
      </p:sp>
      <p:sp>
        <p:nvSpPr>
          <p:cNvPr id="8" name="Footer Placeholder 7">
            <a:extLst>
              <a:ext uri="{FF2B5EF4-FFF2-40B4-BE49-F238E27FC236}">
                <a16:creationId xmlns:a16="http://schemas.microsoft.com/office/drawing/2014/main" id="{C6CFAD88-49DA-F246-A12D-DDABDDC650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71EDC4-C969-2442-84DF-874CA4604737}"/>
              </a:ext>
            </a:extLst>
          </p:cNvPr>
          <p:cNvSpPr>
            <a:spLocks noGrp="1"/>
          </p:cNvSpPr>
          <p:nvPr>
            <p:ph type="sldNum" sz="quarter" idx="12"/>
          </p:nvPr>
        </p:nvSpPr>
        <p:spPr/>
        <p:txBody>
          <a:bodyPr/>
          <a:lstStyle/>
          <a:p>
            <a:fld id="{4B4F3C59-A0AF-1047-8AF5-0B368E577826}" type="slidenum">
              <a:rPr lang="en-US" smtClean="0"/>
              <a:t>‹#›</a:t>
            </a:fld>
            <a:endParaRPr lang="en-US"/>
          </a:p>
        </p:txBody>
      </p:sp>
    </p:spTree>
    <p:extLst>
      <p:ext uri="{BB962C8B-B14F-4D97-AF65-F5344CB8AC3E}">
        <p14:creationId xmlns:p14="http://schemas.microsoft.com/office/powerpoint/2010/main" val="37210434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C79D6-5E28-D943-9398-E2FE33ED79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4EEA9A-BA6C-9A48-8935-C5EE5EAA500F}"/>
              </a:ext>
            </a:extLst>
          </p:cNvPr>
          <p:cNvSpPr>
            <a:spLocks noGrp="1"/>
          </p:cNvSpPr>
          <p:nvPr>
            <p:ph type="dt" sz="half" idx="10"/>
          </p:nvPr>
        </p:nvSpPr>
        <p:spPr/>
        <p:txBody>
          <a:bodyPr/>
          <a:lstStyle/>
          <a:p>
            <a:fld id="{540C008B-2294-1B46-A5E2-51E0002026EF}" type="datetimeFigureOut">
              <a:rPr lang="en-US" smtClean="0"/>
              <a:t>1/15/2022</a:t>
            </a:fld>
            <a:endParaRPr lang="en-US"/>
          </a:p>
        </p:txBody>
      </p:sp>
      <p:sp>
        <p:nvSpPr>
          <p:cNvPr id="4" name="Footer Placeholder 3">
            <a:extLst>
              <a:ext uri="{FF2B5EF4-FFF2-40B4-BE49-F238E27FC236}">
                <a16:creationId xmlns:a16="http://schemas.microsoft.com/office/drawing/2014/main" id="{F93FFC8D-2A4B-C941-9508-83F89BE1F79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1E09532-F75C-B646-903C-B3C33B989907}"/>
              </a:ext>
            </a:extLst>
          </p:cNvPr>
          <p:cNvSpPr>
            <a:spLocks noGrp="1"/>
          </p:cNvSpPr>
          <p:nvPr>
            <p:ph type="sldNum" sz="quarter" idx="12"/>
          </p:nvPr>
        </p:nvSpPr>
        <p:spPr/>
        <p:txBody>
          <a:bodyPr/>
          <a:lstStyle/>
          <a:p>
            <a:fld id="{4B4F3C59-A0AF-1047-8AF5-0B368E577826}" type="slidenum">
              <a:rPr lang="en-US" smtClean="0"/>
              <a:t>‹#›</a:t>
            </a:fld>
            <a:endParaRPr lang="en-US"/>
          </a:p>
        </p:txBody>
      </p:sp>
    </p:spTree>
    <p:extLst>
      <p:ext uri="{BB962C8B-B14F-4D97-AF65-F5344CB8AC3E}">
        <p14:creationId xmlns:p14="http://schemas.microsoft.com/office/powerpoint/2010/main" val="35966026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AE9719-B6C8-C74F-A2EC-DD1DCFEDECCF}"/>
              </a:ext>
            </a:extLst>
          </p:cNvPr>
          <p:cNvSpPr>
            <a:spLocks noGrp="1"/>
          </p:cNvSpPr>
          <p:nvPr>
            <p:ph type="dt" sz="half" idx="10"/>
          </p:nvPr>
        </p:nvSpPr>
        <p:spPr/>
        <p:txBody>
          <a:bodyPr/>
          <a:lstStyle/>
          <a:p>
            <a:fld id="{540C008B-2294-1B46-A5E2-51E0002026EF}" type="datetimeFigureOut">
              <a:rPr lang="en-US" smtClean="0"/>
              <a:t>1/15/2022</a:t>
            </a:fld>
            <a:endParaRPr lang="en-US"/>
          </a:p>
        </p:txBody>
      </p:sp>
      <p:sp>
        <p:nvSpPr>
          <p:cNvPr id="3" name="Footer Placeholder 2">
            <a:extLst>
              <a:ext uri="{FF2B5EF4-FFF2-40B4-BE49-F238E27FC236}">
                <a16:creationId xmlns:a16="http://schemas.microsoft.com/office/drawing/2014/main" id="{D01F33B5-D779-C24D-9DCC-9A017596A7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2880272-8AC0-DF41-976E-F459B9385037}"/>
              </a:ext>
            </a:extLst>
          </p:cNvPr>
          <p:cNvSpPr>
            <a:spLocks noGrp="1"/>
          </p:cNvSpPr>
          <p:nvPr>
            <p:ph type="sldNum" sz="quarter" idx="12"/>
          </p:nvPr>
        </p:nvSpPr>
        <p:spPr/>
        <p:txBody>
          <a:bodyPr/>
          <a:lstStyle/>
          <a:p>
            <a:fld id="{4B4F3C59-A0AF-1047-8AF5-0B368E577826}" type="slidenum">
              <a:rPr lang="en-US" smtClean="0"/>
              <a:t>‹#›</a:t>
            </a:fld>
            <a:endParaRPr lang="en-US"/>
          </a:p>
        </p:txBody>
      </p:sp>
    </p:spTree>
    <p:extLst>
      <p:ext uri="{BB962C8B-B14F-4D97-AF65-F5344CB8AC3E}">
        <p14:creationId xmlns:p14="http://schemas.microsoft.com/office/powerpoint/2010/main" val="26301642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1BDC7-1B29-A04F-943E-4574C0EEC65B}"/>
              </a:ext>
            </a:extLst>
          </p:cNvPr>
          <p:cNvSpPr>
            <a:spLocks noGrp="1"/>
          </p:cNvSpPr>
          <p:nvPr>
            <p:ph type="title"/>
          </p:nvPr>
        </p:nvSpPr>
        <p:spPr>
          <a:xfrm>
            <a:off x="839788" y="457201"/>
            <a:ext cx="3932237" cy="1600200"/>
          </a:xfrm>
        </p:spPr>
        <p:txBody>
          <a:bodyPr anchor="b"/>
          <a:lstStyle>
            <a:lvl1pPr>
              <a:defRPr sz="3197"/>
            </a:lvl1pPr>
          </a:lstStyle>
          <a:p>
            <a:r>
              <a:rPr lang="en-US"/>
              <a:t>Click to edit Master title style</a:t>
            </a:r>
          </a:p>
        </p:txBody>
      </p:sp>
      <p:sp>
        <p:nvSpPr>
          <p:cNvPr id="3" name="Content Placeholder 2">
            <a:extLst>
              <a:ext uri="{FF2B5EF4-FFF2-40B4-BE49-F238E27FC236}">
                <a16:creationId xmlns:a16="http://schemas.microsoft.com/office/drawing/2014/main" id="{50A7B389-0E0F-D047-9454-16AEB79B1FF4}"/>
              </a:ext>
            </a:extLst>
          </p:cNvPr>
          <p:cNvSpPr>
            <a:spLocks noGrp="1"/>
          </p:cNvSpPr>
          <p:nvPr>
            <p:ph idx="1"/>
          </p:nvPr>
        </p:nvSpPr>
        <p:spPr>
          <a:xfrm>
            <a:off x="5183188" y="987425"/>
            <a:ext cx="6172200" cy="4873626"/>
          </a:xfrm>
        </p:spPr>
        <p:txBody>
          <a:bodyPr/>
          <a:lstStyle>
            <a:lvl1pPr>
              <a:defRPr sz="3197"/>
            </a:lvl1pPr>
            <a:lvl2pPr>
              <a:defRPr sz="2797"/>
            </a:lvl2pPr>
            <a:lvl3pPr>
              <a:defRPr sz="2398"/>
            </a:lvl3pPr>
            <a:lvl4pPr>
              <a:defRPr sz="1998"/>
            </a:lvl4pPr>
            <a:lvl5pPr>
              <a:defRPr sz="1998"/>
            </a:lvl5pPr>
            <a:lvl6pPr>
              <a:defRPr sz="1998"/>
            </a:lvl6pPr>
            <a:lvl7pPr>
              <a:defRPr sz="1998"/>
            </a:lvl7pPr>
            <a:lvl8pPr>
              <a:defRPr sz="1998"/>
            </a:lvl8pPr>
            <a:lvl9pPr>
              <a:defRPr sz="19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834694-3F59-144D-ABFF-0DC529984456}"/>
              </a:ext>
            </a:extLst>
          </p:cNvPr>
          <p:cNvSpPr>
            <a:spLocks noGrp="1"/>
          </p:cNvSpPr>
          <p:nvPr>
            <p:ph type="body" sz="half" idx="2"/>
          </p:nvPr>
        </p:nvSpPr>
        <p:spPr>
          <a:xfrm>
            <a:off x="839788" y="2057400"/>
            <a:ext cx="3932237" cy="3811588"/>
          </a:xfrm>
        </p:spPr>
        <p:txBody>
          <a:bodyPr/>
          <a:lstStyle>
            <a:lvl1pPr marL="0" indent="0">
              <a:buNone/>
              <a:defRPr sz="1599"/>
            </a:lvl1pPr>
            <a:lvl2pPr marL="456777" indent="0">
              <a:buNone/>
              <a:defRPr sz="1399"/>
            </a:lvl2pPr>
            <a:lvl3pPr marL="913554" indent="0">
              <a:buNone/>
              <a:defRPr sz="1199"/>
            </a:lvl3pPr>
            <a:lvl4pPr marL="1370331" indent="0">
              <a:buNone/>
              <a:defRPr sz="999"/>
            </a:lvl4pPr>
            <a:lvl5pPr marL="1827108" indent="0">
              <a:buNone/>
              <a:defRPr sz="999"/>
            </a:lvl5pPr>
            <a:lvl6pPr marL="2283885" indent="0">
              <a:buNone/>
              <a:defRPr sz="999"/>
            </a:lvl6pPr>
            <a:lvl7pPr marL="2740663" indent="0">
              <a:buNone/>
              <a:defRPr sz="999"/>
            </a:lvl7pPr>
            <a:lvl8pPr marL="3197440" indent="0">
              <a:buNone/>
              <a:defRPr sz="999"/>
            </a:lvl8pPr>
            <a:lvl9pPr marL="3654217" indent="0">
              <a:buNone/>
              <a:defRPr sz="999"/>
            </a:lvl9pPr>
          </a:lstStyle>
          <a:p>
            <a:pPr lvl="0"/>
            <a:r>
              <a:rPr lang="en-US"/>
              <a:t>Click to edit Master text styles</a:t>
            </a:r>
          </a:p>
        </p:txBody>
      </p:sp>
      <p:sp>
        <p:nvSpPr>
          <p:cNvPr id="5" name="Date Placeholder 4">
            <a:extLst>
              <a:ext uri="{FF2B5EF4-FFF2-40B4-BE49-F238E27FC236}">
                <a16:creationId xmlns:a16="http://schemas.microsoft.com/office/drawing/2014/main" id="{2C299E8F-38B7-A547-AF9B-B8460C390D07}"/>
              </a:ext>
            </a:extLst>
          </p:cNvPr>
          <p:cNvSpPr>
            <a:spLocks noGrp="1"/>
          </p:cNvSpPr>
          <p:nvPr>
            <p:ph type="dt" sz="half" idx="10"/>
          </p:nvPr>
        </p:nvSpPr>
        <p:spPr/>
        <p:txBody>
          <a:bodyPr/>
          <a:lstStyle/>
          <a:p>
            <a:fld id="{540C008B-2294-1B46-A5E2-51E0002026EF}" type="datetimeFigureOut">
              <a:rPr lang="en-US" smtClean="0"/>
              <a:t>1/15/2022</a:t>
            </a:fld>
            <a:endParaRPr lang="en-US"/>
          </a:p>
        </p:txBody>
      </p:sp>
      <p:sp>
        <p:nvSpPr>
          <p:cNvPr id="6" name="Footer Placeholder 5">
            <a:extLst>
              <a:ext uri="{FF2B5EF4-FFF2-40B4-BE49-F238E27FC236}">
                <a16:creationId xmlns:a16="http://schemas.microsoft.com/office/drawing/2014/main" id="{30848945-0777-BD40-81B7-A56A11D14F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38D73A-784C-1646-B86D-158526558A6B}"/>
              </a:ext>
            </a:extLst>
          </p:cNvPr>
          <p:cNvSpPr>
            <a:spLocks noGrp="1"/>
          </p:cNvSpPr>
          <p:nvPr>
            <p:ph type="sldNum" sz="quarter" idx="12"/>
          </p:nvPr>
        </p:nvSpPr>
        <p:spPr/>
        <p:txBody>
          <a:bodyPr/>
          <a:lstStyle/>
          <a:p>
            <a:fld id="{4B4F3C59-A0AF-1047-8AF5-0B368E577826}" type="slidenum">
              <a:rPr lang="en-US" smtClean="0"/>
              <a:t>‹#›</a:t>
            </a:fld>
            <a:endParaRPr lang="en-US"/>
          </a:p>
        </p:txBody>
      </p:sp>
    </p:spTree>
    <p:extLst>
      <p:ext uri="{BB962C8B-B14F-4D97-AF65-F5344CB8AC3E}">
        <p14:creationId xmlns:p14="http://schemas.microsoft.com/office/powerpoint/2010/main" val="10613210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D37C5-B3A8-6848-ADD2-E003900F652D}"/>
              </a:ext>
            </a:extLst>
          </p:cNvPr>
          <p:cNvSpPr>
            <a:spLocks noGrp="1"/>
          </p:cNvSpPr>
          <p:nvPr>
            <p:ph type="title"/>
          </p:nvPr>
        </p:nvSpPr>
        <p:spPr>
          <a:xfrm>
            <a:off x="839788" y="457201"/>
            <a:ext cx="3932237" cy="1600200"/>
          </a:xfrm>
        </p:spPr>
        <p:txBody>
          <a:bodyPr anchor="b"/>
          <a:lstStyle>
            <a:lvl1pPr>
              <a:defRPr sz="3197"/>
            </a:lvl1pPr>
          </a:lstStyle>
          <a:p>
            <a:r>
              <a:rPr lang="en-US"/>
              <a:t>Click to edit Master title style</a:t>
            </a:r>
          </a:p>
        </p:txBody>
      </p:sp>
      <p:sp>
        <p:nvSpPr>
          <p:cNvPr id="3" name="Picture Placeholder 2">
            <a:extLst>
              <a:ext uri="{FF2B5EF4-FFF2-40B4-BE49-F238E27FC236}">
                <a16:creationId xmlns:a16="http://schemas.microsoft.com/office/drawing/2014/main" id="{0DC75EC8-688C-6B4C-9B15-E1EA393D4737}"/>
              </a:ext>
            </a:extLst>
          </p:cNvPr>
          <p:cNvSpPr>
            <a:spLocks noGrp="1"/>
          </p:cNvSpPr>
          <p:nvPr>
            <p:ph type="pic" idx="1"/>
          </p:nvPr>
        </p:nvSpPr>
        <p:spPr>
          <a:xfrm>
            <a:off x="5183188" y="987425"/>
            <a:ext cx="6172200" cy="4873626"/>
          </a:xfrm>
        </p:spPr>
        <p:txBody>
          <a:bodyPr/>
          <a:lstStyle>
            <a:lvl1pPr marL="0" indent="0">
              <a:buNone/>
              <a:defRPr sz="3197"/>
            </a:lvl1pPr>
            <a:lvl2pPr marL="456777" indent="0">
              <a:buNone/>
              <a:defRPr sz="2797"/>
            </a:lvl2pPr>
            <a:lvl3pPr marL="913554" indent="0">
              <a:buNone/>
              <a:defRPr sz="2398"/>
            </a:lvl3pPr>
            <a:lvl4pPr marL="1370331" indent="0">
              <a:buNone/>
              <a:defRPr sz="1998"/>
            </a:lvl4pPr>
            <a:lvl5pPr marL="1827108" indent="0">
              <a:buNone/>
              <a:defRPr sz="1998"/>
            </a:lvl5pPr>
            <a:lvl6pPr marL="2283885" indent="0">
              <a:buNone/>
              <a:defRPr sz="1998"/>
            </a:lvl6pPr>
            <a:lvl7pPr marL="2740663" indent="0">
              <a:buNone/>
              <a:defRPr sz="1998"/>
            </a:lvl7pPr>
            <a:lvl8pPr marL="3197440" indent="0">
              <a:buNone/>
              <a:defRPr sz="1998"/>
            </a:lvl8pPr>
            <a:lvl9pPr marL="3654217" indent="0">
              <a:buNone/>
              <a:defRPr sz="1998"/>
            </a:lvl9pPr>
          </a:lstStyle>
          <a:p>
            <a:endParaRPr lang="en-US"/>
          </a:p>
        </p:txBody>
      </p:sp>
      <p:sp>
        <p:nvSpPr>
          <p:cNvPr id="4" name="Text Placeholder 3">
            <a:extLst>
              <a:ext uri="{FF2B5EF4-FFF2-40B4-BE49-F238E27FC236}">
                <a16:creationId xmlns:a16="http://schemas.microsoft.com/office/drawing/2014/main" id="{0F54FEA4-F057-854A-A7A4-F7432D2C834A}"/>
              </a:ext>
            </a:extLst>
          </p:cNvPr>
          <p:cNvSpPr>
            <a:spLocks noGrp="1"/>
          </p:cNvSpPr>
          <p:nvPr>
            <p:ph type="body" sz="half" idx="2"/>
          </p:nvPr>
        </p:nvSpPr>
        <p:spPr>
          <a:xfrm>
            <a:off x="839788" y="2057400"/>
            <a:ext cx="3932237" cy="3811588"/>
          </a:xfrm>
        </p:spPr>
        <p:txBody>
          <a:bodyPr/>
          <a:lstStyle>
            <a:lvl1pPr marL="0" indent="0">
              <a:buNone/>
              <a:defRPr sz="1599"/>
            </a:lvl1pPr>
            <a:lvl2pPr marL="456777" indent="0">
              <a:buNone/>
              <a:defRPr sz="1399"/>
            </a:lvl2pPr>
            <a:lvl3pPr marL="913554" indent="0">
              <a:buNone/>
              <a:defRPr sz="1199"/>
            </a:lvl3pPr>
            <a:lvl4pPr marL="1370331" indent="0">
              <a:buNone/>
              <a:defRPr sz="999"/>
            </a:lvl4pPr>
            <a:lvl5pPr marL="1827108" indent="0">
              <a:buNone/>
              <a:defRPr sz="999"/>
            </a:lvl5pPr>
            <a:lvl6pPr marL="2283885" indent="0">
              <a:buNone/>
              <a:defRPr sz="999"/>
            </a:lvl6pPr>
            <a:lvl7pPr marL="2740663" indent="0">
              <a:buNone/>
              <a:defRPr sz="999"/>
            </a:lvl7pPr>
            <a:lvl8pPr marL="3197440" indent="0">
              <a:buNone/>
              <a:defRPr sz="999"/>
            </a:lvl8pPr>
            <a:lvl9pPr marL="3654217" indent="0">
              <a:buNone/>
              <a:defRPr sz="999"/>
            </a:lvl9pPr>
          </a:lstStyle>
          <a:p>
            <a:pPr lvl="0"/>
            <a:r>
              <a:rPr lang="en-US"/>
              <a:t>Click to edit Master text styles</a:t>
            </a:r>
          </a:p>
        </p:txBody>
      </p:sp>
      <p:sp>
        <p:nvSpPr>
          <p:cNvPr id="5" name="Date Placeholder 4">
            <a:extLst>
              <a:ext uri="{FF2B5EF4-FFF2-40B4-BE49-F238E27FC236}">
                <a16:creationId xmlns:a16="http://schemas.microsoft.com/office/drawing/2014/main" id="{FD40D849-289C-1048-8362-224322781B74}"/>
              </a:ext>
            </a:extLst>
          </p:cNvPr>
          <p:cNvSpPr>
            <a:spLocks noGrp="1"/>
          </p:cNvSpPr>
          <p:nvPr>
            <p:ph type="dt" sz="half" idx="10"/>
          </p:nvPr>
        </p:nvSpPr>
        <p:spPr/>
        <p:txBody>
          <a:bodyPr/>
          <a:lstStyle/>
          <a:p>
            <a:fld id="{540C008B-2294-1B46-A5E2-51E0002026EF}" type="datetimeFigureOut">
              <a:rPr lang="en-US" smtClean="0"/>
              <a:t>1/15/2022</a:t>
            </a:fld>
            <a:endParaRPr lang="en-US"/>
          </a:p>
        </p:txBody>
      </p:sp>
      <p:sp>
        <p:nvSpPr>
          <p:cNvPr id="6" name="Footer Placeholder 5">
            <a:extLst>
              <a:ext uri="{FF2B5EF4-FFF2-40B4-BE49-F238E27FC236}">
                <a16:creationId xmlns:a16="http://schemas.microsoft.com/office/drawing/2014/main" id="{A3F46AEA-2A71-094E-8417-2D8CCCC439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E78F32-1F0B-7A49-BC9A-C0645562C42D}"/>
              </a:ext>
            </a:extLst>
          </p:cNvPr>
          <p:cNvSpPr>
            <a:spLocks noGrp="1"/>
          </p:cNvSpPr>
          <p:nvPr>
            <p:ph type="sldNum" sz="quarter" idx="12"/>
          </p:nvPr>
        </p:nvSpPr>
        <p:spPr/>
        <p:txBody>
          <a:bodyPr/>
          <a:lstStyle/>
          <a:p>
            <a:fld id="{4B4F3C59-A0AF-1047-8AF5-0B368E577826}" type="slidenum">
              <a:rPr lang="en-US" smtClean="0"/>
              <a:t>‹#›</a:t>
            </a:fld>
            <a:endParaRPr lang="en-US"/>
          </a:p>
        </p:txBody>
      </p:sp>
    </p:spTree>
    <p:extLst>
      <p:ext uri="{BB962C8B-B14F-4D97-AF65-F5344CB8AC3E}">
        <p14:creationId xmlns:p14="http://schemas.microsoft.com/office/powerpoint/2010/main" val="34758634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D1E50-360D-EB48-AAE5-3D8AB6982D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A8AE181-7510-894F-9CF2-B3A7EF80A5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423A0D-FD1F-C549-90A6-3194A5F1FDFB}"/>
              </a:ext>
            </a:extLst>
          </p:cNvPr>
          <p:cNvSpPr>
            <a:spLocks noGrp="1"/>
          </p:cNvSpPr>
          <p:nvPr>
            <p:ph type="dt" sz="half" idx="10"/>
          </p:nvPr>
        </p:nvSpPr>
        <p:spPr/>
        <p:txBody>
          <a:bodyPr/>
          <a:lstStyle/>
          <a:p>
            <a:fld id="{540C008B-2294-1B46-A5E2-51E0002026EF}" type="datetimeFigureOut">
              <a:rPr lang="en-US" smtClean="0"/>
              <a:t>1/15/2022</a:t>
            </a:fld>
            <a:endParaRPr lang="en-US"/>
          </a:p>
        </p:txBody>
      </p:sp>
      <p:sp>
        <p:nvSpPr>
          <p:cNvPr id="5" name="Footer Placeholder 4">
            <a:extLst>
              <a:ext uri="{FF2B5EF4-FFF2-40B4-BE49-F238E27FC236}">
                <a16:creationId xmlns:a16="http://schemas.microsoft.com/office/drawing/2014/main" id="{EE393BDF-3C01-AF49-B0A8-D7355E96F7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D4919D-AF49-C54B-98E0-0F29C78B2E69}"/>
              </a:ext>
            </a:extLst>
          </p:cNvPr>
          <p:cNvSpPr>
            <a:spLocks noGrp="1"/>
          </p:cNvSpPr>
          <p:nvPr>
            <p:ph type="sldNum" sz="quarter" idx="12"/>
          </p:nvPr>
        </p:nvSpPr>
        <p:spPr/>
        <p:txBody>
          <a:bodyPr/>
          <a:lstStyle/>
          <a:p>
            <a:fld id="{4B4F3C59-A0AF-1047-8AF5-0B368E577826}" type="slidenum">
              <a:rPr lang="en-US" smtClean="0"/>
              <a:t>‹#›</a:t>
            </a:fld>
            <a:endParaRPr lang="en-US"/>
          </a:p>
        </p:txBody>
      </p:sp>
    </p:spTree>
    <p:extLst>
      <p:ext uri="{BB962C8B-B14F-4D97-AF65-F5344CB8AC3E}">
        <p14:creationId xmlns:p14="http://schemas.microsoft.com/office/powerpoint/2010/main" val="3757292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0" y="152400"/>
            <a:ext cx="11074400" cy="1143000"/>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57F604C-BA81-4787-9CC3-4A502809092E}"/>
              </a:ext>
            </a:extLst>
          </p:cNvPr>
          <p:cNvSpPr>
            <a:spLocks noGrp="1"/>
          </p:cNvSpPr>
          <p:nvPr>
            <p:ph type="sldNum" sz="quarter" idx="10"/>
          </p:nvPr>
        </p:nvSpPr>
        <p:spPr/>
        <p:txBody>
          <a:bodyPr/>
          <a:lstStyle>
            <a:lvl1pPr>
              <a:defRPr>
                <a:solidFill>
                  <a:schemeClr val="bg1"/>
                </a:solidFill>
              </a:defRPr>
            </a:lvl1pPr>
          </a:lstStyle>
          <a:p>
            <a:fld id="{FC151007-562D-4151-9CE3-155869F4B0AC}" type="slidenum">
              <a:rPr lang="en-US" smtClean="0"/>
              <a:pPr/>
              <a:t>‹#›</a:t>
            </a:fld>
            <a:endParaRPr lang="en-US" dirty="0"/>
          </a:p>
        </p:txBody>
      </p:sp>
    </p:spTree>
    <p:extLst>
      <p:ext uri="{BB962C8B-B14F-4D97-AF65-F5344CB8AC3E}">
        <p14:creationId xmlns:p14="http://schemas.microsoft.com/office/powerpoint/2010/main" val="2385034358"/>
      </p:ext>
    </p:extLst>
  </p:cSld>
  <p:clrMapOvr>
    <a:masterClrMapping/>
  </p:clrMapOvr>
  <p:transition spd="slow"/>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6388EC-0C90-A241-BF05-6D777730CEAD}"/>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1FF44A-FB79-2149-9E5C-63D44C0E6AE1}"/>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80C7CD-9241-B84B-93AA-0CDFD371A0A3}"/>
              </a:ext>
            </a:extLst>
          </p:cNvPr>
          <p:cNvSpPr>
            <a:spLocks noGrp="1"/>
          </p:cNvSpPr>
          <p:nvPr>
            <p:ph type="dt" sz="half" idx="10"/>
          </p:nvPr>
        </p:nvSpPr>
        <p:spPr/>
        <p:txBody>
          <a:bodyPr/>
          <a:lstStyle/>
          <a:p>
            <a:fld id="{540C008B-2294-1B46-A5E2-51E0002026EF}" type="datetimeFigureOut">
              <a:rPr lang="en-US" smtClean="0"/>
              <a:t>1/15/2022</a:t>
            </a:fld>
            <a:endParaRPr lang="en-US"/>
          </a:p>
        </p:txBody>
      </p:sp>
      <p:sp>
        <p:nvSpPr>
          <p:cNvPr id="5" name="Footer Placeholder 4">
            <a:extLst>
              <a:ext uri="{FF2B5EF4-FFF2-40B4-BE49-F238E27FC236}">
                <a16:creationId xmlns:a16="http://schemas.microsoft.com/office/drawing/2014/main" id="{B259A86E-9F77-044B-A4EF-CEF6A8D1EB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6AF95A-0925-2240-8B92-EA274D032AB7}"/>
              </a:ext>
            </a:extLst>
          </p:cNvPr>
          <p:cNvSpPr>
            <a:spLocks noGrp="1"/>
          </p:cNvSpPr>
          <p:nvPr>
            <p:ph type="sldNum" sz="quarter" idx="12"/>
          </p:nvPr>
        </p:nvSpPr>
        <p:spPr/>
        <p:txBody>
          <a:bodyPr/>
          <a:lstStyle/>
          <a:p>
            <a:fld id="{4B4F3C59-A0AF-1047-8AF5-0B368E577826}" type="slidenum">
              <a:rPr lang="en-US" smtClean="0"/>
              <a:t>‹#›</a:t>
            </a:fld>
            <a:endParaRPr lang="en-US"/>
          </a:p>
        </p:txBody>
      </p:sp>
    </p:spTree>
    <p:extLst>
      <p:ext uri="{BB962C8B-B14F-4D97-AF65-F5344CB8AC3E}">
        <p14:creationId xmlns:p14="http://schemas.microsoft.com/office/powerpoint/2010/main" val="26526119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Custom Layout 2 1">
    <p:spTree>
      <p:nvGrpSpPr>
        <p:cNvPr id="1" name="Shape 36"/>
        <p:cNvGrpSpPr/>
        <p:nvPr/>
      </p:nvGrpSpPr>
      <p:grpSpPr>
        <a:xfrm>
          <a:off x="0" y="0"/>
          <a:ext cx="0" cy="0"/>
          <a:chOff x="0" y="0"/>
          <a:chExt cx="0" cy="0"/>
        </a:xfrm>
      </p:grpSpPr>
      <p:pic>
        <p:nvPicPr>
          <p:cNvPr id="37" name="Shape 37" descr="landsat-1.png"/>
          <p:cNvPicPr preferRelativeResize="0"/>
          <p:nvPr/>
        </p:nvPicPr>
        <p:blipFill rotWithShape="1">
          <a:blip r:embed="rId2">
            <a:alphaModFix amt="35000"/>
          </a:blip>
          <a:srcRect/>
          <a:stretch/>
        </p:blipFill>
        <p:spPr>
          <a:xfrm>
            <a:off x="5412" y="1"/>
            <a:ext cx="12181200" cy="6858000"/>
          </a:xfrm>
          <a:prstGeom prst="rect">
            <a:avLst/>
          </a:prstGeom>
          <a:noFill/>
          <a:ln>
            <a:noFill/>
          </a:ln>
        </p:spPr>
      </p:pic>
      <p:pic>
        <p:nvPicPr>
          <p:cNvPr id="38" name="Shape 38" descr="usgs-wave-2.png"/>
          <p:cNvPicPr preferRelativeResize="0"/>
          <p:nvPr/>
        </p:nvPicPr>
        <p:blipFill rotWithShape="1">
          <a:blip r:embed="rId3">
            <a:alphaModFix amt="55000"/>
          </a:blip>
          <a:srcRect t="41449" b="23"/>
          <a:stretch/>
        </p:blipFill>
        <p:spPr>
          <a:xfrm>
            <a:off x="2800" y="2842501"/>
            <a:ext cx="12186400" cy="4015600"/>
          </a:xfrm>
          <a:prstGeom prst="rect">
            <a:avLst/>
          </a:prstGeom>
          <a:noFill/>
          <a:ln>
            <a:noFill/>
          </a:ln>
        </p:spPr>
      </p:pic>
      <p:pic>
        <p:nvPicPr>
          <p:cNvPr id="39" name="Shape 39" descr="USGS_logo_web.png"/>
          <p:cNvPicPr preferRelativeResize="0"/>
          <p:nvPr/>
        </p:nvPicPr>
        <p:blipFill rotWithShape="1">
          <a:blip r:embed="rId4">
            <a:alphaModFix/>
          </a:blip>
          <a:srcRect b="26475"/>
          <a:stretch/>
        </p:blipFill>
        <p:spPr>
          <a:xfrm>
            <a:off x="299600" y="6388733"/>
            <a:ext cx="870000" cy="235600"/>
          </a:xfrm>
          <a:prstGeom prst="rect">
            <a:avLst/>
          </a:prstGeom>
          <a:noFill/>
          <a:ln>
            <a:noFill/>
          </a:ln>
        </p:spPr>
      </p:pic>
      <p:sp>
        <p:nvSpPr>
          <p:cNvPr id="40" name="Shape 40"/>
          <p:cNvSpPr txBox="1">
            <a:spLocks noGrp="1"/>
          </p:cNvSpPr>
          <p:nvPr>
            <p:ph type="title"/>
          </p:nvPr>
        </p:nvSpPr>
        <p:spPr>
          <a:xfrm>
            <a:off x="327733" y="291300"/>
            <a:ext cx="11361200" cy="1143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2797" b="1"/>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endParaRPr/>
          </a:p>
        </p:txBody>
      </p:sp>
      <p:sp>
        <p:nvSpPr>
          <p:cNvPr id="41" name="Shape 41"/>
          <p:cNvSpPr txBox="1">
            <a:spLocks noGrp="1"/>
          </p:cNvSpPr>
          <p:nvPr>
            <p:ph type="subTitle" idx="1"/>
          </p:nvPr>
        </p:nvSpPr>
        <p:spPr>
          <a:xfrm>
            <a:off x="393400" y="1037801"/>
            <a:ext cx="10323200" cy="47823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1599"/>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endParaRPr/>
          </a:p>
        </p:txBody>
      </p:sp>
      <p:pic>
        <p:nvPicPr>
          <p:cNvPr id="42" name="Shape 42" descr="USGS_logo_web.png"/>
          <p:cNvPicPr preferRelativeResize="0"/>
          <p:nvPr/>
        </p:nvPicPr>
        <p:blipFill rotWithShape="1">
          <a:blip r:embed="rId5">
            <a:alphaModFix/>
          </a:blip>
          <a:srcRect b="26475"/>
          <a:stretch/>
        </p:blipFill>
        <p:spPr>
          <a:xfrm>
            <a:off x="299600" y="6388733"/>
            <a:ext cx="870000" cy="235600"/>
          </a:xfrm>
          <a:prstGeom prst="rect">
            <a:avLst/>
          </a:prstGeom>
          <a:noFill/>
          <a:ln>
            <a:noFill/>
          </a:ln>
        </p:spPr>
      </p:pic>
      <p:sp>
        <p:nvSpPr>
          <p:cNvPr id="43" name="Shape 43"/>
          <p:cNvSpPr txBox="1">
            <a:spLocks noGrp="1"/>
          </p:cNvSpPr>
          <p:nvPr>
            <p:ph type="sldNum" idx="12"/>
          </p:nvPr>
        </p:nvSpPr>
        <p:spPr>
          <a:xfrm>
            <a:off x="11409044" y="6333133"/>
            <a:ext cx="731600" cy="524799"/>
          </a:xfrm>
          <a:prstGeom prst="rect">
            <a:avLst/>
          </a:prstGeom>
        </p:spPr>
        <p:txBody>
          <a:bodyPr lIns="91425" tIns="91425" rIns="91425" bIns="91425" anchor="ctr" anchorCtr="0">
            <a:noAutofit/>
          </a:bodyPr>
          <a:lstStyle/>
          <a:p>
            <a:fld id="{00000000-1234-1234-1234-123412341234}" type="slidenum">
              <a:rPr lang="en-US" smtClean="0">
                <a:solidFill>
                  <a:srgbClr val="000000"/>
                </a:solidFill>
                <a:latin typeface="Calibri"/>
                <a:ea typeface="Calibri"/>
                <a:cs typeface="Calibri"/>
                <a:sym typeface="Calibri"/>
              </a:rPr>
              <a:pPr/>
              <a:t>‹#›</a:t>
            </a:fld>
            <a:endParaRPr lang="en-US">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3337117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B7338C-6CF4-9A46-BA78-B655E1AC56C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59129"/>
          <a:stretch/>
        </p:blipFill>
        <p:spPr>
          <a:xfrm>
            <a:off x="4192404" y="5244199"/>
            <a:ext cx="3608588" cy="1640017"/>
          </a:xfrm>
          <a:prstGeom prst="rect">
            <a:avLst/>
          </a:prstGeom>
        </p:spPr>
      </p:pic>
      <p:pic>
        <p:nvPicPr>
          <p:cNvPr id="8" name="Picture 7">
            <a:extLst>
              <a:ext uri="{FF2B5EF4-FFF2-40B4-BE49-F238E27FC236}">
                <a16:creationId xmlns:a16="http://schemas.microsoft.com/office/drawing/2014/main" id="{DA21A6EE-7F4E-3245-9B6E-D0AC840CD6D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987236" y="6119784"/>
            <a:ext cx="327406" cy="327406"/>
          </a:xfrm>
          <a:prstGeom prst="rect">
            <a:avLst/>
          </a:prstGeom>
        </p:spPr>
      </p:pic>
      <p:pic>
        <p:nvPicPr>
          <p:cNvPr id="9" name="Picture 8">
            <a:extLst>
              <a:ext uri="{FF2B5EF4-FFF2-40B4-BE49-F238E27FC236}">
                <a16:creationId xmlns:a16="http://schemas.microsoft.com/office/drawing/2014/main" id="{305788B6-CBE1-1F4D-AD36-C0C3C54979A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720343" y="6311170"/>
            <a:ext cx="327406" cy="327406"/>
          </a:xfrm>
          <a:prstGeom prst="rect">
            <a:avLst/>
          </a:prstGeom>
        </p:spPr>
      </p:pic>
      <p:pic>
        <p:nvPicPr>
          <p:cNvPr id="10" name="Picture 9">
            <a:extLst>
              <a:ext uri="{FF2B5EF4-FFF2-40B4-BE49-F238E27FC236}">
                <a16:creationId xmlns:a16="http://schemas.microsoft.com/office/drawing/2014/main" id="{D2E0611C-087E-3544-B765-385A540ABA8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853790" y="5662584"/>
            <a:ext cx="327406" cy="327406"/>
          </a:xfrm>
          <a:prstGeom prst="rect">
            <a:avLst/>
          </a:prstGeom>
        </p:spPr>
      </p:pic>
    </p:spTree>
    <p:extLst>
      <p:ext uri="{BB962C8B-B14F-4D97-AF65-F5344CB8AC3E}">
        <p14:creationId xmlns:p14="http://schemas.microsoft.com/office/powerpoint/2010/main" val="3357672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F0D0A-4156-4A98-861D-512A57113CA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9C18161-A5EE-489B-84EE-B183F1BF114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884D32-956C-448B-94F1-5EC958848BA5}"/>
              </a:ext>
            </a:extLst>
          </p:cNvPr>
          <p:cNvSpPr>
            <a:spLocks noGrp="1"/>
          </p:cNvSpPr>
          <p:nvPr>
            <p:ph type="dt" sz="half" idx="10"/>
          </p:nvPr>
        </p:nvSpPr>
        <p:spPr>
          <a:xfrm>
            <a:off x="838200" y="6356350"/>
            <a:ext cx="2743200" cy="365125"/>
          </a:xfrm>
          <a:prstGeom prst="rect">
            <a:avLst/>
          </a:prstGeom>
        </p:spPr>
        <p:txBody>
          <a:bodyPr/>
          <a:lstStyle/>
          <a:p>
            <a:fld id="{3FFE9C63-9014-44CF-96E3-D8B8C49B0913}" type="datetimeFigureOut">
              <a:rPr lang="en-US" smtClean="0"/>
              <a:t>1/15/2022</a:t>
            </a:fld>
            <a:endParaRPr lang="en-US"/>
          </a:p>
        </p:txBody>
      </p:sp>
      <p:sp>
        <p:nvSpPr>
          <p:cNvPr id="5" name="Footer Placeholder 4">
            <a:extLst>
              <a:ext uri="{FF2B5EF4-FFF2-40B4-BE49-F238E27FC236}">
                <a16:creationId xmlns:a16="http://schemas.microsoft.com/office/drawing/2014/main" id="{4AFAA6DA-9782-406B-A932-6F1073695A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29174D-377C-4A6F-97AB-546294F1CC4C}"/>
              </a:ext>
            </a:extLst>
          </p:cNvPr>
          <p:cNvSpPr>
            <a:spLocks noGrp="1"/>
          </p:cNvSpPr>
          <p:nvPr>
            <p:ph type="sldNum" sz="quarter" idx="12"/>
          </p:nvPr>
        </p:nvSpPr>
        <p:spPr>
          <a:xfrm>
            <a:off x="8610600" y="6356350"/>
            <a:ext cx="2743200" cy="365125"/>
          </a:xfrm>
          <a:prstGeom prst="rect">
            <a:avLst/>
          </a:prstGeom>
        </p:spPr>
        <p:txBody>
          <a:bodyPr/>
          <a:lstStyle/>
          <a:p>
            <a:fld id="{1EDD1368-6961-466D-A428-8CD5B63D5467}" type="slidenum">
              <a:rPr lang="en-US" smtClean="0"/>
              <a:t>‹#›</a:t>
            </a:fld>
            <a:endParaRPr lang="en-US"/>
          </a:p>
        </p:txBody>
      </p:sp>
    </p:spTree>
    <p:extLst>
      <p:ext uri="{BB962C8B-B14F-4D97-AF65-F5344CB8AC3E}">
        <p14:creationId xmlns:p14="http://schemas.microsoft.com/office/powerpoint/2010/main" val="831623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C772C-292B-4976-A395-2697157E6BE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8D466F-BD53-4CF1-97EA-4A2722CD0A0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6B9599-454C-4294-8980-7C82D5F0FCB4}"/>
              </a:ext>
            </a:extLst>
          </p:cNvPr>
          <p:cNvSpPr>
            <a:spLocks noGrp="1"/>
          </p:cNvSpPr>
          <p:nvPr>
            <p:ph type="dt" sz="half" idx="10"/>
          </p:nvPr>
        </p:nvSpPr>
        <p:spPr>
          <a:xfrm>
            <a:off x="838200" y="6356350"/>
            <a:ext cx="2743200" cy="365125"/>
          </a:xfrm>
          <a:prstGeom prst="rect">
            <a:avLst/>
          </a:prstGeom>
        </p:spPr>
        <p:txBody>
          <a:bodyPr/>
          <a:lstStyle/>
          <a:p>
            <a:fld id="{3FFE9C63-9014-44CF-96E3-D8B8C49B0913}" type="datetimeFigureOut">
              <a:rPr lang="en-US" smtClean="0"/>
              <a:t>1/15/2022</a:t>
            </a:fld>
            <a:endParaRPr lang="en-US"/>
          </a:p>
        </p:txBody>
      </p:sp>
      <p:sp>
        <p:nvSpPr>
          <p:cNvPr id="5" name="Footer Placeholder 4">
            <a:extLst>
              <a:ext uri="{FF2B5EF4-FFF2-40B4-BE49-F238E27FC236}">
                <a16:creationId xmlns:a16="http://schemas.microsoft.com/office/drawing/2014/main" id="{C44326BB-755F-4DFA-BAE1-81E8B6B744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2A76C0-5705-47A6-9B39-F3A60CC4FE44}"/>
              </a:ext>
            </a:extLst>
          </p:cNvPr>
          <p:cNvSpPr>
            <a:spLocks noGrp="1"/>
          </p:cNvSpPr>
          <p:nvPr>
            <p:ph type="sldNum" sz="quarter" idx="12"/>
          </p:nvPr>
        </p:nvSpPr>
        <p:spPr>
          <a:xfrm>
            <a:off x="8610600" y="6356350"/>
            <a:ext cx="2743200" cy="365125"/>
          </a:xfrm>
          <a:prstGeom prst="rect">
            <a:avLst/>
          </a:prstGeom>
        </p:spPr>
        <p:txBody>
          <a:bodyPr/>
          <a:lstStyle/>
          <a:p>
            <a:fld id="{1EDD1368-6961-466D-A428-8CD5B63D5467}" type="slidenum">
              <a:rPr lang="en-US" smtClean="0"/>
              <a:t>‹#›</a:t>
            </a:fld>
            <a:endParaRPr lang="en-US"/>
          </a:p>
        </p:txBody>
      </p:sp>
    </p:spTree>
    <p:extLst>
      <p:ext uri="{BB962C8B-B14F-4D97-AF65-F5344CB8AC3E}">
        <p14:creationId xmlns:p14="http://schemas.microsoft.com/office/powerpoint/2010/main" val="19042528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CF41A-2CD6-4433-AA3C-87EFA21FAC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AAC6A8C-DE19-44AA-9880-13EB7852197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822E16-1FB4-4A3D-A7DA-1EAECE41E6E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FCEE1A-73C9-49AF-8C2B-914229C3F32C}"/>
              </a:ext>
            </a:extLst>
          </p:cNvPr>
          <p:cNvSpPr>
            <a:spLocks noGrp="1"/>
          </p:cNvSpPr>
          <p:nvPr>
            <p:ph type="dt" sz="half" idx="10"/>
          </p:nvPr>
        </p:nvSpPr>
        <p:spPr>
          <a:xfrm>
            <a:off x="838200" y="6356350"/>
            <a:ext cx="2743200" cy="365125"/>
          </a:xfrm>
          <a:prstGeom prst="rect">
            <a:avLst/>
          </a:prstGeom>
        </p:spPr>
        <p:txBody>
          <a:bodyPr/>
          <a:lstStyle/>
          <a:p>
            <a:fld id="{3FFE9C63-9014-44CF-96E3-D8B8C49B0913}" type="datetimeFigureOut">
              <a:rPr lang="en-US" smtClean="0"/>
              <a:t>1/15/2022</a:t>
            </a:fld>
            <a:endParaRPr lang="en-US"/>
          </a:p>
        </p:txBody>
      </p:sp>
      <p:sp>
        <p:nvSpPr>
          <p:cNvPr id="6" name="Footer Placeholder 5">
            <a:extLst>
              <a:ext uri="{FF2B5EF4-FFF2-40B4-BE49-F238E27FC236}">
                <a16:creationId xmlns:a16="http://schemas.microsoft.com/office/drawing/2014/main" id="{3ED74D7E-6B95-48DA-B427-421363E851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B8B67D-24E1-4A80-98E5-D87FBFC15663}"/>
              </a:ext>
            </a:extLst>
          </p:cNvPr>
          <p:cNvSpPr>
            <a:spLocks noGrp="1"/>
          </p:cNvSpPr>
          <p:nvPr>
            <p:ph type="sldNum" sz="quarter" idx="12"/>
          </p:nvPr>
        </p:nvSpPr>
        <p:spPr>
          <a:xfrm>
            <a:off x="8610600" y="6356350"/>
            <a:ext cx="2743200" cy="365125"/>
          </a:xfrm>
          <a:prstGeom prst="rect">
            <a:avLst/>
          </a:prstGeom>
        </p:spPr>
        <p:txBody>
          <a:bodyPr/>
          <a:lstStyle/>
          <a:p>
            <a:fld id="{1EDD1368-6961-466D-A428-8CD5B63D5467}" type="slidenum">
              <a:rPr lang="en-US" smtClean="0"/>
              <a:t>‹#›</a:t>
            </a:fld>
            <a:endParaRPr lang="en-US"/>
          </a:p>
        </p:txBody>
      </p:sp>
    </p:spTree>
    <p:extLst>
      <p:ext uri="{BB962C8B-B14F-4D97-AF65-F5344CB8AC3E}">
        <p14:creationId xmlns:p14="http://schemas.microsoft.com/office/powerpoint/2010/main" val="3111401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9DF82-26A9-4EC0-9E4D-4ECC578D56F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02475E5-6DAC-4502-A584-4F37FD6B877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556631-BA93-40AB-A7D5-73315B75AA2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DFFED2-410D-4876-936B-54257D7D353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2B8736-E5D6-443E-B558-1676517BF1C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05C2EC-FD56-4FB2-94DB-34452A1A838A}"/>
              </a:ext>
            </a:extLst>
          </p:cNvPr>
          <p:cNvSpPr>
            <a:spLocks noGrp="1"/>
          </p:cNvSpPr>
          <p:nvPr>
            <p:ph type="dt" sz="half" idx="10"/>
          </p:nvPr>
        </p:nvSpPr>
        <p:spPr>
          <a:xfrm>
            <a:off x="838200" y="6356350"/>
            <a:ext cx="2743200" cy="365125"/>
          </a:xfrm>
          <a:prstGeom prst="rect">
            <a:avLst/>
          </a:prstGeom>
        </p:spPr>
        <p:txBody>
          <a:bodyPr/>
          <a:lstStyle/>
          <a:p>
            <a:fld id="{3FFE9C63-9014-44CF-96E3-D8B8C49B0913}" type="datetimeFigureOut">
              <a:rPr lang="en-US" smtClean="0"/>
              <a:t>1/15/2022</a:t>
            </a:fld>
            <a:endParaRPr lang="en-US"/>
          </a:p>
        </p:txBody>
      </p:sp>
      <p:sp>
        <p:nvSpPr>
          <p:cNvPr id="8" name="Footer Placeholder 7">
            <a:extLst>
              <a:ext uri="{FF2B5EF4-FFF2-40B4-BE49-F238E27FC236}">
                <a16:creationId xmlns:a16="http://schemas.microsoft.com/office/drawing/2014/main" id="{513EBE60-5AD1-468A-9588-4ABEE584CD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29DFD32-5287-4DC7-8FEC-F1CD887B6AFA}"/>
              </a:ext>
            </a:extLst>
          </p:cNvPr>
          <p:cNvSpPr>
            <a:spLocks noGrp="1"/>
          </p:cNvSpPr>
          <p:nvPr>
            <p:ph type="sldNum" sz="quarter" idx="12"/>
          </p:nvPr>
        </p:nvSpPr>
        <p:spPr>
          <a:xfrm>
            <a:off x="8610600" y="6356350"/>
            <a:ext cx="2743200" cy="365125"/>
          </a:xfrm>
          <a:prstGeom prst="rect">
            <a:avLst/>
          </a:prstGeom>
        </p:spPr>
        <p:txBody>
          <a:bodyPr/>
          <a:lstStyle/>
          <a:p>
            <a:fld id="{1EDD1368-6961-466D-A428-8CD5B63D5467}" type="slidenum">
              <a:rPr lang="en-US" smtClean="0"/>
              <a:t>‹#›</a:t>
            </a:fld>
            <a:endParaRPr lang="en-US"/>
          </a:p>
        </p:txBody>
      </p:sp>
    </p:spTree>
    <p:extLst>
      <p:ext uri="{BB962C8B-B14F-4D97-AF65-F5344CB8AC3E}">
        <p14:creationId xmlns:p14="http://schemas.microsoft.com/office/powerpoint/2010/main" val="35193561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1583D-D53C-4C94-9D81-B63512027BD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9D5D01E-FA4F-4C0D-8E9B-E2A29D871048}"/>
              </a:ext>
            </a:extLst>
          </p:cNvPr>
          <p:cNvSpPr>
            <a:spLocks noGrp="1"/>
          </p:cNvSpPr>
          <p:nvPr>
            <p:ph type="dt" sz="half" idx="10"/>
          </p:nvPr>
        </p:nvSpPr>
        <p:spPr>
          <a:xfrm>
            <a:off x="838200" y="6356350"/>
            <a:ext cx="2743200" cy="365125"/>
          </a:xfrm>
          <a:prstGeom prst="rect">
            <a:avLst/>
          </a:prstGeom>
        </p:spPr>
        <p:txBody>
          <a:bodyPr/>
          <a:lstStyle/>
          <a:p>
            <a:fld id="{3FFE9C63-9014-44CF-96E3-D8B8C49B0913}" type="datetimeFigureOut">
              <a:rPr lang="en-US" smtClean="0"/>
              <a:t>1/15/2022</a:t>
            </a:fld>
            <a:endParaRPr lang="en-US"/>
          </a:p>
        </p:txBody>
      </p:sp>
      <p:sp>
        <p:nvSpPr>
          <p:cNvPr id="4" name="Footer Placeholder 3">
            <a:extLst>
              <a:ext uri="{FF2B5EF4-FFF2-40B4-BE49-F238E27FC236}">
                <a16:creationId xmlns:a16="http://schemas.microsoft.com/office/drawing/2014/main" id="{5F81CF6A-EA1B-44D5-8327-18A5C2A378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C552217-E9DE-4CF1-8CED-126E5DFCF571}"/>
              </a:ext>
            </a:extLst>
          </p:cNvPr>
          <p:cNvSpPr>
            <a:spLocks noGrp="1"/>
          </p:cNvSpPr>
          <p:nvPr>
            <p:ph type="sldNum" sz="quarter" idx="12"/>
          </p:nvPr>
        </p:nvSpPr>
        <p:spPr>
          <a:xfrm>
            <a:off x="8610600" y="6356350"/>
            <a:ext cx="2743200" cy="365125"/>
          </a:xfrm>
          <a:prstGeom prst="rect">
            <a:avLst/>
          </a:prstGeom>
        </p:spPr>
        <p:txBody>
          <a:bodyPr/>
          <a:lstStyle/>
          <a:p>
            <a:fld id="{1EDD1368-6961-466D-A428-8CD5B63D5467}" type="slidenum">
              <a:rPr lang="en-US" smtClean="0"/>
              <a:t>‹#›</a:t>
            </a:fld>
            <a:endParaRPr lang="en-US"/>
          </a:p>
        </p:txBody>
      </p:sp>
    </p:spTree>
    <p:extLst>
      <p:ext uri="{BB962C8B-B14F-4D97-AF65-F5344CB8AC3E}">
        <p14:creationId xmlns:p14="http://schemas.microsoft.com/office/powerpoint/2010/main" val="22760922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6CC8D2-3645-4505-AAAA-2272FA7FA30A}"/>
              </a:ext>
            </a:extLst>
          </p:cNvPr>
          <p:cNvSpPr>
            <a:spLocks noGrp="1"/>
          </p:cNvSpPr>
          <p:nvPr>
            <p:ph type="dt" sz="half" idx="10"/>
          </p:nvPr>
        </p:nvSpPr>
        <p:spPr>
          <a:xfrm>
            <a:off x="838200" y="6356350"/>
            <a:ext cx="2743200" cy="365125"/>
          </a:xfrm>
          <a:prstGeom prst="rect">
            <a:avLst/>
          </a:prstGeom>
        </p:spPr>
        <p:txBody>
          <a:bodyPr/>
          <a:lstStyle/>
          <a:p>
            <a:fld id="{3FFE9C63-9014-44CF-96E3-D8B8C49B0913}" type="datetimeFigureOut">
              <a:rPr lang="en-US" smtClean="0"/>
              <a:t>1/15/2022</a:t>
            </a:fld>
            <a:endParaRPr lang="en-US"/>
          </a:p>
        </p:txBody>
      </p:sp>
      <p:sp>
        <p:nvSpPr>
          <p:cNvPr id="3" name="Footer Placeholder 2">
            <a:extLst>
              <a:ext uri="{FF2B5EF4-FFF2-40B4-BE49-F238E27FC236}">
                <a16:creationId xmlns:a16="http://schemas.microsoft.com/office/drawing/2014/main" id="{8B9FFAA4-B32B-40EC-BB50-9975B69893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98DBD94-E1D6-48EA-B272-26A88B3802A7}"/>
              </a:ext>
            </a:extLst>
          </p:cNvPr>
          <p:cNvSpPr>
            <a:spLocks noGrp="1"/>
          </p:cNvSpPr>
          <p:nvPr>
            <p:ph type="sldNum" sz="quarter" idx="12"/>
          </p:nvPr>
        </p:nvSpPr>
        <p:spPr>
          <a:xfrm>
            <a:off x="8610600" y="6356350"/>
            <a:ext cx="2743200" cy="365125"/>
          </a:xfrm>
          <a:prstGeom prst="rect">
            <a:avLst/>
          </a:prstGeom>
        </p:spPr>
        <p:txBody>
          <a:bodyPr/>
          <a:lstStyle/>
          <a:p>
            <a:fld id="{1EDD1368-6961-466D-A428-8CD5B63D5467}" type="slidenum">
              <a:rPr lang="en-US" smtClean="0"/>
              <a:t>‹#›</a:t>
            </a:fld>
            <a:endParaRPr lang="en-US"/>
          </a:p>
        </p:txBody>
      </p:sp>
    </p:spTree>
    <p:extLst>
      <p:ext uri="{BB962C8B-B14F-4D97-AF65-F5344CB8AC3E}">
        <p14:creationId xmlns:p14="http://schemas.microsoft.com/office/powerpoint/2010/main" val="31564785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BDDBE-E7F5-48B5-A3D6-FD9198C1809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2C0E35D-4CB1-4E51-B4CC-4658D3C1D47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E54226-04F1-458F-AF86-A85F1080E28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4829CF-7D5C-468A-95ED-C2D86D88DCF2}"/>
              </a:ext>
            </a:extLst>
          </p:cNvPr>
          <p:cNvSpPr>
            <a:spLocks noGrp="1"/>
          </p:cNvSpPr>
          <p:nvPr>
            <p:ph type="dt" sz="half" idx="10"/>
          </p:nvPr>
        </p:nvSpPr>
        <p:spPr>
          <a:xfrm>
            <a:off x="838200" y="6356350"/>
            <a:ext cx="2743200" cy="365125"/>
          </a:xfrm>
          <a:prstGeom prst="rect">
            <a:avLst/>
          </a:prstGeom>
        </p:spPr>
        <p:txBody>
          <a:bodyPr/>
          <a:lstStyle/>
          <a:p>
            <a:fld id="{3FFE9C63-9014-44CF-96E3-D8B8C49B0913}" type="datetimeFigureOut">
              <a:rPr lang="en-US" smtClean="0"/>
              <a:t>1/15/2022</a:t>
            </a:fld>
            <a:endParaRPr lang="en-US"/>
          </a:p>
        </p:txBody>
      </p:sp>
      <p:sp>
        <p:nvSpPr>
          <p:cNvPr id="6" name="Footer Placeholder 5">
            <a:extLst>
              <a:ext uri="{FF2B5EF4-FFF2-40B4-BE49-F238E27FC236}">
                <a16:creationId xmlns:a16="http://schemas.microsoft.com/office/drawing/2014/main" id="{65715F59-3A0C-49A6-ABE1-F774EA4301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CF2D45-0CE3-4F3D-B0D3-00A5AD40495C}"/>
              </a:ext>
            </a:extLst>
          </p:cNvPr>
          <p:cNvSpPr>
            <a:spLocks noGrp="1"/>
          </p:cNvSpPr>
          <p:nvPr>
            <p:ph type="sldNum" sz="quarter" idx="12"/>
          </p:nvPr>
        </p:nvSpPr>
        <p:spPr>
          <a:xfrm>
            <a:off x="8610600" y="6356350"/>
            <a:ext cx="2743200" cy="365125"/>
          </a:xfrm>
          <a:prstGeom prst="rect">
            <a:avLst/>
          </a:prstGeom>
        </p:spPr>
        <p:txBody>
          <a:bodyPr/>
          <a:lstStyle/>
          <a:p>
            <a:fld id="{1EDD1368-6961-466D-A428-8CD5B63D5467}" type="slidenum">
              <a:rPr lang="en-US" smtClean="0"/>
              <a:t>‹#›</a:t>
            </a:fld>
            <a:endParaRPr lang="en-US"/>
          </a:p>
        </p:txBody>
      </p:sp>
    </p:spTree>
    <p:extLst>
      <p:ext uri="{BB962C8B-B14F-4D97-AF65-F5344CB8AC3E}">
        <p14:creationId xmlns:p14="http://schemas.microsoft.com/office/powerpoint/2010/main" val="2424593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D21C29-E193-4024-AED7-92AF0EDE8318}"/>
              </a:ext>
            </a:extLst>
          </p:cNvPr>
          <p:cNvSpPr>
            <a:spLocks noGrp="1"/>
          </p:cNvSpPr>
          <p:nvPr>
            <p:ph type="sldNum" sz="quarter" idx="10"/>
          </p:nvPr>
        </p:nvSpPr>
        <p:spPr/>
        <p:txBody>
          <a:bodyPr/>
          <a:lstStyle>
            <a:lvl1pPr>
              <a:defRPr>
                <a:solidFill>
                  <a:schemeClr val="bg1"/>
                </a:solidFill>
              </a:defRPr>
            </a:lvl1pPr>
          </a:lstStyle>
          <a:p>
            <a:fld id="{FC151007-562D-4151-9CE3-155869F4B0AC}" type="slidenum">
              <a:rPr lang="en-US" smtClean="0"/>
              <a:pPr/>
              <a:t>‹#›</a:t>
            </a:fld>
            <a:endParaRPr lang="en-US" dirty="0"/>
          </a:p>
        </p:txBody>
      </p:sp>
    </p:spTree>
    <p:extLst>
      <p:ext uri="{BB962C8B-B14F-4D97-AF65-F5344CB8AC3E}">
        <p14:creationId xmlns:p14="http://schemas.microsoft.com/office/powerpoint/2010/main" val="2264969364"/>
      </p:ext>
    </p:extLst>
  </p:cSld>
  <p:clrMapOvr>
    <a:masterClrMapping/>
  </p:clrMapOvr>
  <p:transition spd="slow"/>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8A800-A608-4A67-8B40-8E6583DE72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9336CF-CB63-42C7-890F-68AF4074FFA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D924DF-8327-4E00-9D47-BBC9C803898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BB2B29-E0B7-4D85-8E4A-734BD210AC38}"/>
              </a:ext>
            </a:extLst>
          </p:cNvPr>
          <p:cNvSpPr>
            <a:spLocks noGrp="1"/>
          </p:cNvSpPr>
          <p:nvPr>
            <p:ph type="dt" sz="half" idx="10"/>
          </p:nvPr>
        </p:nvSpPr>
        <p:spPr>
          <a:xfrm>
            <a:off x="838200" y="6356350"/>
            <a:ext cx="2743200" cy="365125"/>
          </a:xfrm>
          <a:prstGeom prst="rect">
            <a:avLst/>
          </a:prstGeom>
        </p:spPr>
        <p:txBody>
          <a:bodyPr/>
          <a:lstStyle/>
          <a:p>
            <a:fld id="{3FFE9C63-9014-44CF-96E3-D8B8C49B0913}" type="datetimeFigureOut">
              <a:rPr lang="en-US" smtClean="0"/>
              <a:t>1/15/2022</a:t>
            </a:fld>
            <a:endParaRPr lang="en-US"/>
          </a:p>
        </p:txBody>
      </p:sp>
      <p:sp>
        <p:nvSpPr>
          <p:cNvPr id="6" name="Footer Placeholder 5">
            <a:extLst>
              <a:ext uri="{FF2B5EF4-FFF2-40B4-BE49-F238E27FC236}">
                <a16:creationId xmlns:a16="http://schemas.microsoft.com/office/drawing/2014/main" id="{BAA0F427-F534-4E3C-8995-7DE5EE4304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B2BF27E-B0E7-43AE-8D4C-B8C50079A82E}"/>
              </a:ext>
            </a:extLst>
          </p:cNvPr>
          <p:cNvSpPr>
            <a:spLocks noGrp="1"/>
          </p:cNvSpPr>
          <p:nvPr>
            <p:ph type="sldNum" sz="quarter" idx="12"/>
          </p:nvPr>
        </p:nvSpPr>
        <p:spPr>
          <a:xfrm>
            <a:off x="8610600" y="6356350"/>
            <a:ext cx="2743200" cy="365125"/>
          </a:xfrm>
          <a:prstGeom prst="rect">
            <a:avLst/>
          </a:prstGeom>
        </p:spPr>
        <p:txBody>
          <a:bodyPr/>
          <a:lstStyle/>
          <a:p>
            <a:fld id="{1EDD1368-6961-466D-A428-8CD5B63D5467}" type="slidenum">
              <a:rPr lang="en-US" smtClean="0"/>
              <a:t>‹#›</a:t>
            </a:fld>
            <a:endParaRPr lang="en-US"/>
          </a:p>
        </p:txBody>
      </p:sp>
    </p:spTree>
    <p:extLst>
      <p:ext uri="{BB962C8B-B14F-4D97-AF65-F5344CB8AC3E}">
        <p14:creationId xmlns:p14="http://schemas.microsoft.com/office/powerpoint/2010/main" val="4915863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26E9A-188C-46F7-B8F3-715B9BBC31B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CA3EE6-6E66-49BF-92F0-D2A61F196B0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E29C6F-356C-4A29-A210-FCDF74BD72D3}"/>
              </a:ext>
            </a:extLst>
          </p:cNvPr>
          <p:cNvSpPr>
            <a:spLocks noGrp="1"/>
          </p:cNvSpPr>
          <p:nvPr>
            <p:ph type="dt" sz="half" idx="10"/>
          </p:nvPr>
        </p:nvSpPr>
        <p:spPr>
          <a:xfrm>
            <a:off x="838200" y="6356350"/>
            <a:ext cx="2743200" cy="365125"/>
          </a:xfrm>
          <a:prstGeom prst="rect">
            <a:avLst/>
          </a:prstGeom>
        </p:spPr>
        <p:txBody>
          <a:bodyPr/>
          <a:lstStyle/>
          <a:p>
            <a:fld id="{3FFE9C63-9014-44CF-96E3-D8B8C49B0913}" type="datetimeFigureOut">
              <a:rPr lang="en-US" smtClean="0"/>
              <a:t>1/15/2022</a:t>
            </a:fld>
            <a:endParaRPr lang="en-US"/>
          </a:p>
        </p:txBody>
      </p:sp>
      <p:sp>
        <p:nvSpPr>
          <p:cNvPr id="5" name="Footer Placeholder 4">
            <a:extLst>
              <a:ext uri="{FF2B5EF4-FFF2-40B4-BE49-F238E27FC236}">
                <a16:creationId xmlns:a16="http://schemas.microsoft.com/office/drawing/2014/main" id="{28AE767B-A46A-43C0-A429-3E3C1F75CD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27A7B87-8268-472A-9BC8-6AC6863C4AD9}"/>
              </a:ext>
            </a:extLst>
          </p:cNvPr>
          <p:cNvSpPr>
            <a:spLocks noGrp="1"/>
          </p:cNvSpPr>
          <p:nvPr>
            <p:ph type="sldNum" sz="quarter" idx="12"/>
          </p:nvPr>
        </p:nvSpPr>
        <p:spPr>
          <a:xfrm>
            <a:off x="8610600" y="6356350"/>
            <a:ext cx="2743200" cy="365125"/>
          </a:xfrm>
          <a:prstGeom prst="rect">
            <a:avLst/>
          </a:prstGeom>
        </p:spPr>
        <p:txBody>
          <a:bodyPr/>
          <a:lstStyle/>
          <a:p>
            <a:fld id="{1EDD1368-6961-466D-A428-8CD5B63D5467}" type="slidenum">
              <a:rPr lang="en-US" smtClean="0"/>
              <a:t>‹#›</a:t>
            </a:fld>
            <a:endParaRPr lang="en-US"/>
          </a:p>
        </p:txBody>
      </p:sp>
    </p:spTree>
    <p:extLst>
      <p:ext uri="{BB962C8B-B14F-4D97-AF65-F5344CB8AC3E}">
        <p14:creationId xmlns:p14="http://schemas.microsoft.com/office/powerpoint/2010/main" val="28541653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FF2618-47EB-48F9-A76B-3EE3AE7F395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B47EBD1-A112-4887-85BD-F7150B2941D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04358C-0C61-40C4-ACA6-7D9F629C8711}"/>
              </a:ext>
            </a:extLst>
          </p:cNvPr>
          <p:cNvSpPr>
            <a:spLocks noGrp="1"/>
          </p:cNvSpPr>
          <p:nvPr>
            <p:ph type="dt" sz="half" idx="10"/>
          </p:nvPr>
        </p:nvSpPr>
        <p:spPr>
          <a:xfrm>
            <a:off x="838200" y="6356350"/>
            <a:ext cx="2743200" cy="365125"/>
          </a:xfrm>
          <a:prstGeom prst="rect">
            <a:avLst/>
          </a:prstGeom>
        </p:spPr>
        <p:txBody>
          <a:bodyPr/>
          <a:lstStyle/>
          <a:p>
            <a:fld id="{3FFE9C63-9014-44CF-96E3-D8B8C49B0913}" type="datetimeFigureOut">
              <a:rPr lang="en-US" smtClean="0"/>
              <a:t>1/15/2022</a:t>
            </a:fld>
            <a:endParaRPr lang="en-US"/>
          </a:p>
        </p:txBody>
      </p:sp>
      <p:sp>
        <p:nvSpPr>
          <p:cNvPr id="5" name="Footer Placeholder 4">
            <a:extLst>
              <a:ext uri="{FF2B5EF4-FFF2-40B4-BE49-F238E27FC236}">
                <a16:creationId xmlns:a16="http://schemas.microsoft.com/office/drawing/2014/main" id="{656B9571-FDE2-4B56-8A80-D478CCE02C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70BBEE-ADBD-4F8C-8440-938687F4C040}"/>
              </a:ext>
            </a:extLst>
          </p:cNvPr>
          <p:cNvSpPr>
            <a:spLocks noGrp="1"/>
          </p:cNvSpPr>
          <p:nvPr>
            <p:ph type="sldNum" sz="quarter" idx="12"/>
          </p:nvPr>
        </p:nvSpPr>
        <p:spPr>
          <a:xfrm>
            <a:off x="8610600" y="6356350"/>
            <a:ext cx="2743200" cy="365125"/>
          </a:xfrm>
          <a:prstGeom prst="rect">
            <a:avLst/>
          </a:prstGeom>
        </p:spPr>
        <p:txBody>
          <a:bodyPr/>
          <a:lstStyle/>
          <a:p>
            <a:fld id="{1EDD1368-6961-466D-A428-8CD5B63D5467}" type="slidenum">
              <a:rPr lang="en-US" smtClean="0"/>
              <a:t>‹#›</a:t>
            </a:fld>
            <a:endParaRPr lang="en-US"/>
          </a:p>
        </p:txBody>
      </p:sp>
    </p:spTree>
    <p:extLst>
      <p:ext uri="{BB962C8B-B14F-4D97-AF65-F5344CB8AC3E}">
        <p14:creationId xmlns:p14="http://schemas.microsoft.com/office/powerpoint/2010/main" val="6185550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EF96BF0-17D0-43DE-81FB-77228A757AE1}"/>
              </a:ext>
            </a:extLst>
          </p:cNvPr>
          <p:cNvSpPr>
            <a:spLocks noGrp="1"/>
          </p:cNvSpPr>
          <p:nvPr>
            <p:ph type="ctrTitle"/>
          </p:nvPr>
        </p:nvSpPr>
        <p:spPr>
          <a:xfrm>
            <a:off x="228600" y="1540211"/>
            <a:ext cx="11734800" cy="1063319"/>
          </a:xfrm>
        </p:spPr>
        <p:txBody>
          <a:bodyPr/>
          <a:lstStyle>
            <a:lvl1pPr>
              <a:defRPr sz="5333">
                <a:effectLst/>
              </a:defRPr>
            </a:lvl1pPr>
          </a:lstStyle>
          <a:p>
            <a:r>
              <a:rPr lang="en-US"/>
              <a:t>Click to edit Master title style</a:t>
            </a:r>
          </a:p>
        </p:txBody>
      </p:sp>
      <p:sp>
        <p:nvSpPr>
          <p:cNvPr id="15" name="Rectangle 7">
            <a:extLst>
              <a:ext uri="{FF2B5EF4-FFF2-40B4-BE49-F238E27FC236}">
                <a16:creationId xmlns:a16="http://schemas.microsoft.com/office/drawing/2014/main" id="{C1E87DA3-904E-4014-9363-74160C6AAF50}"/>
              </a:ext>
            </a:extLst>
          </p:cNvPr>
          <p:cNvSpPr>
            <a:spLocks noChangeArrowheads="1"/>
          </p:cNvSpPr>
          <p:nvPr userDrawn="1"/>
        </p:nvSpPr>
        <p:spPr bwMode="auto">
          <a:xfrm>
            <a:off x="228599" y="6101953"/>
            <a:ext cx="1950855" cy="438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4451" rIns="88900" bIns="44451">
            <a:spAutoFit/>
          </a:bodyPr>
          <a:lstStyle>
            <a:lvl1pPr defTabSz="885825">
              <a:defRPr sz="2400">
                <a:solidFill>
                  <a:schemeClr val="tx1"/>
                </a:solidFill>
                <a:latin typeface="Times New Roman" pitchFamily="18" charset="0"/>
              </a:defRPr>
            </a:lvl1pPr>
            <a:lvl2pPr marL="442913" defTabSz="885825">
              <a:defRPr sz="2400">
                <a:solidFill>
                  <a:schemeClr val="tx1"/>
                </a:solidFill>
                <a:latin typeface="Times New Roman" pitchFamily="18" charset="0"/>
              </a:defRPr>
            </a:lvl2pPr>
            <a:lvl3pPr marL="885825" defTabSz="885825">
              <a:defRPr sz="2400">
                <a:solidFill>
                  <a:schemeClr val="tx1"/>
                </a:solidFill>
                <a:latin typeface="Times New Roman" pitchFamily="18" charset="0"/>
              </a:defRPr>
            </a:lvl3pPr>
            <a:lvl4pPr marL="1327150" defTabSz="885825">
              <a:defRPr sz="2400">
                <a:solidFill>
                  <a:schemeClr val="tx1"/>
                </a:solidFill>
                <a:latin typeface="Times New Roman" pitchFamily="18" charset="0"/>
              </a:defRPr>
            </a:lvl4pPr>
            <a:lvl5pPr marL="1770063" defTabSz="885825">
              <a:defRPr sz="2400">
                <a:solidFill>
                  <a:schemeClr val="tx1"/>
                </a:solidFill>
                <a:latin typeface="Times New Roman" pitchFamily="18" charset="0"/>
              </a:defRPr>
            </a:lvl5pPr>
            <a:lvl6pPr marL="2227263" defTabSz="885825" eaLnBrk="0" fontAlgn="base" hangingPunct="0">
              <a:spcBef>
                <a:spcPct val="0"/>
              </a:spcBef>
              <a:spcAft>
                <a:spcPct val="0"/>
              </a:spcAft>
              <a:defRPr sz="2400">
                <a:solidFill>
                  <a:schemeClr val="tx1"/>
                </a:solidFill>
                <a:latin typeface="Times New Roman" pitchFamily="18" charset="0"/>
              </a:defRPr>
            </a:lvl6pPr>
            <a:lvl7pPr marL="2684463" defTabSz="885825" eaLnBrk="0" fontAlgn="base" hangingPunct="0">
              <a:spcBef>
                <a:spcPct val="0"/>
              </a:spcBef>
              <a:spcAft>
                <a:spcPct val="0"/>
              </a:spcAft>
              <a:defRPr sz="2400">
                <a:solidFill>
                  <a:schemeClr val="tx1"/>
                </a:solidFill>
                <a:latin typeface="Times New Roman" pitchFamily="18" charset="0"/>
              </a:defRPr>
            </a:lvl7pPr>
            <a:lvl8pPr marL="3141663" defTabSz="885825" eaLnBrk="0" fontAlgn="base" hangingPunct="0">
              <a:spcBef>
                <a:spcPct val="0"/>
              </a:spcBef>
              <a:spcAft>
                <a:spcPct val="0"/>
              </a:spcAft>
              <a:defRPr sz="2400">
                <a:solidFill>
                  <a:schemeClr val="tx1"/>
                </a:solidFill>
                <a:latin typeface="Times New Roman" pitchFamily="18" charset="0"/>
              </a:defRPr>
            </a:lvl8pPr>
            <a:lvl9pPr marL="3598863" defTabSz="885825" eaLnBrk="0" fontAlgn="base" hangingPunct="0">
              <a:spcBef>
                <a:spcPct val="0"/>
              </a:spcBef>
              <a:spcAft>
                <a:spcPct val="0"/>
              </a:spcAft>
              <a:defRPr sz="2400">
                <a:solidFill>
                  <a:schemeClr val="tx1"/>
                </a:solidFill>
                <a:latin typeface="Times New Roman" pitchFamily="18" charset="0"/>
              </a:defRPr>
            </a:lvl9pPr>
          </a:lstStyle>
          <a:p>
            <a:r>
              <a:rPr lang="en-US" altLang="en-US" sz="1133" b="1">
                <a:solidFill>
                  <a:schemeClr val="tx1"/>
                </a:solidFill>
                <a:latin typeface="Univers 67 Condensed" pitchFamily="50" charset="0"/>
              </a:rPr>
              <a:t>U.S. Department of the Interior</a:t>
            </a:r>
          </a:p>
          <a:p>
            <a:r>
              <a:rPr lang="en-US" altLang="en-US" sz="1133" b="1">
                <a:solidFill>
                  <a:schemeClr val="tx1"/>
                </a:solidFill>
                <a:latin typeface="Univers 67 Condensed" pitchFamily="50" charset="0"/>
              </a:rPr>
              <a:t>U.S. Geological Survey</a:t>
            </a:r>
          </a:p>
        </p:txBody>
      </p:sp>
      <p:pic>
        <p:nvPicPr>
          <p:cNvPr id="30" name="Picture 29">
            <a:extLst>
              <a:ext uri="{FF2B5EF4-FFF2-40B4-BE49-F238E27FC236}">
                <a16:creationId xmlns:a16="http://schemas.microsoft.com/office/drawing/2014/main" id="{C1E094D1-2487-4800-8F50-D4E8CE71CD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0"/>
            <a:ext cx="12192000" cy="1219200"/>
          </a:xfrm>
          <a:prstGeom prst="rect">
            <a:avLst/>
          </a:prstGeom>
        </p:spPr>
      </p:pic>
    </p:spTree>
    <p:extLst>
      <p:ext uri="{BB962C8B-B14F-4D97-AF65-F5344CB8AC3E}">
        <p14:creationId xmlns:p14="http://schemas.microsoft.com/office/powerpoint/2010/main" val="311464186"/>
      </p:ext>
    </p:extLst>
  </p:cSld>
  <p:clrMapOvr>
    <a:masterClrMapping/>
  </p:clrMapOvr>
  <p:extLst>
    <p:ext uri="{DCECCB84-F9BA-43D5-87BE-67443E8EF086}">
      <p15:sldGuideLst xmlns:p15="http://schemas.microsoft.com/office/powerpoint/2012/main">
        <p15:guide id="1" pos="5652">
          <p15:clr>
            <a:srgbClr val="FBAE40"/>
          </p15:clr>
        </p15:guide>
        <p15:guide id="2" pos="108">
          <p15:clr>
            <a:srgbClr val="FBAE40"/>
          </p15:clr>
        </p15:guide>
        <p15:guide id="3" orient="horz" pos="2934">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a:t>Click to edit Master title style</a:t>
            </a:r>
          </a:p>
        </p:txBody>
      </p:sp>
      <p:sp>
        <p:nvSpPr>
          <p:cNvPr id="12" name="Slide Number Placeholder 11"/>
          <p:cNvSpPr>
            <a:spLocks noGrp="1"/>
          </p:cNvSpPr>
          <p:nvPr>
            <p:ph type="sldNum" sz="quarter" idx="10"/>
          </p:nvPr>
        </p:nvSpPr>
        <p:spPr/>
        <p:txBody>
          <a:bodyPr/>
          <a:lstStyle>
            <a:lvl1pPr>
              <a:defRPr sz="1400"/>
            </a:lvl1pPr>
          </a:lstStyle>
          <a:p>
            <a:fld id="{20DCB0BB-DA56-4870-8FFD-9F6C129DE2B2}" type="slidenum">
              <a:rPr lang="en-US" smtClean="0"/>
              <a:pPr/>
              <a:t>‹#›</a:t>
            </a:fld>
            <a:endParaRPr lang="en-US" dirty="0"/>
          </a:p>
        </p:txBody>
      </p:sp>
      <p:sp>
        <p:nvSpPr>
          <p:cNvPr id="16" name="Content Placeholder 2"/>
          <p:cNvSpPr>
            <a:spLocks noGrp="1"/>
          </p:cNvSpPr>
          <p:nvPr>
            <p:ph sz="half" idx="1"/>
          </p:nvPr>
        </p:nvSpPr>
        <p:spPr>
          <a:xfrm>
            <a:off x="234054" y="1252728"/>
            <a:ext cx="11495985" cy="4482325"/>
          </a:xfrm>
        </p:spPr>
        <p:txBody>
          <a:bodyPr>
            <a:normAutofit/>
          </a:bodyPr>
          <a:lstStyle>
            <a:lvl1pPr>
              <a:defRPr sz="2800" b="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91818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34053" y="354608"/>
            <a:ext cx="10467347" cy="646113"/>
          </a:xfrm>
        </p:spPr>
        <p:txBody>
          <a:bodyPr/>
          <a:lstStyle/>
          <a:p>
            <a:r>
              <a:rPr lang="en-US"/>
              <a:t>Click to edit Master title style</a:t>
            </a:r>
          </a:p>
        </p:txBody>
      </p:sp>
      <p:sp>
        <p:nvSpPr>
          <p:cNvPr id="3" name="Content Placeholder 2"/>
          <p:cNvSpPr>
            <a:spLocks noGrp="1"/>
          </p:cNvSpPr>
          <p:nvPr>
            <p:ph sz="half" idx="1"/>
          </p:nvPr>
        </p:nvSpPr>
        <p:spPr>
          <a:xfrm>
            <a:off x="234054" y="1252728"/>
            <a:ext cx="5803953" cy="44739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919" y="1248122"/>
            <a:ext cx="5673524" cy="44739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sz="1400"/>
            </a:lvl1pPr>
          </a:lstStyle>
          <a:p>
            <a:fld id="{20DCB0BB-DA56-4870-8FFD-9F6C129DE2B2}" type="slidenum">
              <a:rPr lang="en-US" smtClean="0"/>
              <a:pPr/>
              <a:t>‹#›</a:t>
            </a:fld>
            <a:endParaRPr lang="en-US"/>
          </a:p>
        </p:txBody>
      </p:sp>
    </p:spTree>
    <p:extLst>
      <p:ext uri="{BB962C8B-B14F-4D97-AF65-F5344CB8AC3E}">
        <p14:creationId xmlns:p14="http://schemas.microsoft.com/office/powerpoint/2010/main" val="1205719829"/>
      </p:ext>
    </p:extLst>
  </p:cSld>
  <p:clrMapOvr>
    <a:masterClrMapping/>
  </p:clrMapOvr>
  <p:extLst>
    <p:ext uri="{DCECCB84-F9BA-43D5-87BE-67443E8EF086}">
      <p15:sldGuideLst xmlns:p15="http://schemas.microsoft.com/office/powerpoint/2012/main">
        <p15:guide id="1" pos="108">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8602" y="354608"/>
            <a:ext cx="10472799" cy="646113"/>
          </a:xfrm>
        </p:spPr>
        <p:txBody>
          <a:bodyPr/>
          <a:lstStyle/>
          <a:p>
            <a:r>
              <a:rPr lang="en-US"/>
              <a:t>Click to edit Master title style</a:t>
            </a:r>
          </a:p>
        </p:txBody>
      </p:sp>
      <p:sp>
        <p:nvSpPr>
          <p:cNvPr id="5" name="Slide Number Placeholder 4"/>
          <p:cNvSpPr>
            <a:spLocks noGrp="1"/>
          </p:cNvSpPr>
          <p:nvPr>
            <p:ph type="sldNum" sz="quarter" idx="10"/>
          </p:nvPr>
        </p:nvSpPr>
        <p:spPr/>
        <p:txBody>
          <a:bodyPr/>
          <a:lstStyle>
            <a:lvl1pPr>
              <a:defRPr sz="1400"/>
            </a:lvl1pPr>
          </a:lstStyle>
          <a:p>
            <a:fld id="{20DCB0BB-DA56-4870-8FFD-9F6C129DE2B2}" type="slidenum">
              <a:rPr lang="en-US" smtClean="0"/>
              <a:pPr/>
              <a:t>‹#›</a:t>
            </a:fld>
            <a:endParaRPr lang="en-US"/>
          </a:p>
        </p:txBody>
      </p:sp>
    </p:spTree>
    <p:extLst>
      <p:ext uri="{BB962C8B-B14F-4D97-AF65-F5344CB8AC3E}">
        <p14:creationId xmlns:p14="http://schemas.microsoft.com/office/powerpoint/2010/main" val="968185715"/>
      </p:ext>
    </p:extLst>
  </p:cSld>
  <p:clrMapOvr>
    <a:masterClrMapping/>
  </p:clrMapOvr>
  <p:extLst>
    <p:ext uri="{DCECCB84-F9BA-43D5-87BE-67443E8EF086}">
      <p15:sldGuideLst xmlns:p15="http://schemas.microsoft.com/office/powerpoint/2012/main">
        <p15:guide id="1" orient="horz" pos="1620">
          <p15:clr>
            <a:srgbClr val="FBAE40"/>
          </p15:clr>
        </p15:guide>
        <p15:guide id="2" pos="108">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ransition">
    <p:spTree>
      <p:nvGrpSpPr>
        <p:cNvPr id="1" name=""/>
        <p:cNvGrpSpPr/>
        <p:nvPr/>
      </p:nvGrpSpPr>
      <p:grpSpPr>
        <a:xfrm>
          <a:off x="0" y="0"/>
          <a:ext cx="0" cy="0"/>
          <a:chOff x="0" y="0"/>
          <a:chExt cx="0" cy="0"/>
        </a:xfrm>
      </p:grpSpPr>
      <p:sp>
        <p:nvSpPr>
          <p:cNvPr id="3" name="Title 1"/>
          <p:cNvSpPr>
            <a:spLocks noGrp="1"/>
          </p:cNvSpPr>
          <p:nvPr>
            <p:ph type="title"/>
          </p:nvPr>
        </p:nvSpPr>
        <p:spPr>
          <a:xfrm>
            <a:off x="1727200" y="3124200"/>
            <a:ext cx="8534400" cy="533400"/>
          </a:xfrm>
        </p:spPr>
        <p:txBody>
          <a:bodyPr/>
          <a:lstStyle>
            <a:lvl1pPr algn="ctr">
              <a:defRPr sz="4000"/>
            </a:lvl1pPr>
          </a:lstStyle>
          <a:p>
            <a:r>
              <a:rPr lang="en-US"/>
              <a:t>Click to edit Master title style</a:t>
            </a:r>
          </a:p>
        </p:txBody>
      </p:sp>
      <p:sp>
        <p:nvSpPr>
          <p:cNvPr id="6" name="Slide Number Placeholder 5"/>
          <p:cNvSpPr>
            <a:spLocks noGrp="1"/>
          </p:cNvSpPr>
          <p:nvPr>
            <p:ph type="sldNum" sz="quarter" idx="10"/>
          </p:nvPr>
        </p:nvSpPr>
        <p:spPr/>
        <p:txBody>
          <a:bodyPr/>
          <a:lstStyle>
            <a:lvl1pPr>
              <a:defRPr sz="1400"/>
            </a:lvl1pPr>
          </a:lstStyle>
          <a:p>
            <a:fld id="{20DCB0BB-DA56-4870-8FFD-9F6C129DE2B2}" type="slidenum">
              <a:rPr lang="en-US" smtClean="0"/>
              <a:pPr/>
              <a:t>‹#›</a:t>
            </a:fld>
            <a:endParaRPr lang="en-US"/>
          </a:p>
        </p:txBody>
      </p:sp>
    </p:spTree>
    <p:extLst>
      <p:ext uri="{BB962C8B-B14F-4D97-AF65-F5344CB8AC3E}">
        <p14:creationId xmlns:p14="http://schemas.microsoft.com/office/powerpoint/2010/main" val="3880121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sz="1400"/>
            </a:lvl1pPr>
          </a:lstStyle>
          <a:p>
            <a:fld id="{20DCB0BB-DA56-4870-8FFD-9F6C129DE2B2}" type="slidenum">
              <a:rPr lang="en-US" smtClean="0"/>
              <a:pPr/>
              <a:t>‹#›</a:t>
            </a:fld>
            <a:endParaRPr lang="en-US"/>
          </a:p>
        </p:txBody>
      </p:sp>
      <p:sp>
        <p:nvSpPr>
          <p:cNvPr id="3" name="Rectangle 6">
            <a:extLst>
              <a:ext uri="{FF2B5EF4-FFF2-40B4-BE49-F238E27FC236}">
                <a16:creationId xmlns:a16="http://schemas.microsoft.com/office/drawing/2014/main" id="{6142BB3B-6CC5-400E-83EA-9775D48EAAE7}"/>
              </a:ext>
            </a:extLst>
          </p:cNvPr>
          <p:cNvSpPr>
            <a:spLocks noGrp="1" noChangeArrowheads="1"/>
          </p:cNvSpPr>
          <p:nvPr>
            <p:ph type="title"/>
          </p:nvPr>
        </p:nvSpPr>
        <p:spPr bwMode="auto">
          <a:xfrm>
            <a:off x="234053" y="-803564"/>
            <a:ext cx="10467347" cy="443347"/>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9021418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Text Over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234054" y="1252728"/>
            <a:ext cx="11637391" cy="211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4054" y="3481139"/>
            <a:ext cx="11637391" cy="22692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p:cNvSpPr>
            <a:spLocks noGrp="1"/>
          </p:cNvSpPr>
          <p:nvPr>
            <p:ph type="title"/>
          </p:nvPr>
        </p:nvSpPr>
        <p:spPr/>
        <p:txBody>
          <a:bodyPr/>
          <a:lstStyle/>
          <a:p>
            <a:r>
              <a:rPr lang="en-US"/>
              <a:t>Click to edit Master title style</a:t>
            </a:r>
          </a:p>
        </p:txBody>
      </p:sp>
      <p:sp>
        <p:nvSpPr>
          <p:cNvPr id="11" name="Slide Number Placeholder 10"/>
          <p:cNvSpPr>
            <a:spLocks noGrp="1"/>
          </p:cNvSpPr>
          <p:nvPr>
            <p:ph type="sldNum" sz="quarter" idx="10"/>
          </p:nvPr>
        </p:nvSpPr>
        <p:spPr/>
        <p:txBody>
          <a:bodyPr/>
          <a:lstStyle>
            <a:lvl1pPr>
              <a:defRPr sz="1400"/>
            </a:lvl1pPr>
          </a:lstStyle>
          <a:p>
            <a:fld id="{20DCB0BB-DA56-4870-8FFD-9F6C129DE2B2}" type="slidenum">
              <a:rPr lang="en-US" smtClean="0"/>
              <a:pPr/>
              <a:t>‹#›</a:t>
            </a:fld>
            <a:endParaRPr lang="en-US"/>
          </a:p>
        </p:txBody>
      </p:sp>
    </p:spTree>
    <p:extLst>
      <p:ext uri="{BB962C8B-B14F-4D97-AF65-F5344CB8AC3E}">
        <p14:creationId xmlns:p14="http://schemas.microsoft.com/office/powerpoint/2010/main" val="1124148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664" b="1"/>
            </a:lvl1pPr>
          </a:lstStyle>
          <a:p>
            <a:r>
              <a:rPr lang="en-US"/>
              <a:t>Click to edit Master title style</a:t>
            </a:r>
          </a:p>
        </p:txBody>
      </p:sp>
      <p:sp>
        <p:nvSpPr>
          <p:cNvPr id="3" name="Content Placeholder 2"/>
          <p:cNvSpPr>
            <a:spLocks noGrp="1"/>
          </p:cNvSpPr>
          <p:nvPr>
            <p:ph idx="1"/>
          </p:nvPr>
        </p:nvSpPr>
        <p:spPr>
          <a:xfrm>
            <a:off x="4766733" y="273059"/>
            <a:ext cx="6815667" cy="5853113"/>
          </a:xfrm>
          <a:prstGeom prst="rect">
            <a:avLst/>
          </a:prstGeom>
        </p:spPr>
        <p:txBody>
          <a:bodyPr/>
          <a:lstStyle>
            <a:lvl1pPr marL="304518" indent="-304518">
              <a:defRPr sz="4263">
                <a:solidFill>
                  <a:schemeClr val="tx1"/>
                </a:solidFill>
              </a:defRPr>
            </a:lvl1pPr>
            <a:lvl2pPr marL="913554" indent="-304518">
              <a:defRPr sz="3730">
                <a:solidFill>
                  <a:schemeClr val="tx1"/>
                </a:solidFill>
              </a:defRPr>
            </a:lvl2pPr>
            <a:lvl3pPr marL="1450690" indent="-232618">
              <a:defRPr sz="3197">
                <a:solidFill>
                  <a:schemeClr val="tx1"/>
                </a:solidFill>
              </a:defRPr>
            </a:lvl3pPr>
            <a:lvl4pPr marL="2059726" indent="-232618">
              <a:defRPr sz="2664">
                <a:solidFill>
                  <a:schemeClr val="tx1"/>
                </a:solidFill>
              </a:defRPr>
            </a:lvl4pPr>
            <a:lvl5pPr marL="2668762" indent="-232618">
              <a:defRPr sz="2664">
                <a:solidFill>
                  <a:schemeClr val="tx1"/>
                </a:solidFill>
              </a:defRPr>
            </a:lvl5pPr>
            <a:lvl6pPr>
              <a:defRPr sz="2664"/>
            </a:lvl6pPr>
            <a:lvl7pPr>
              <a:defRPr sz="2664"/>
            </a:lvl7pPr>
            <a:lvl8pPr>
              <a:defRPr sz="2664"/>
            </a:lvl8pPr>
            <a:lvl9pPr>
              <a:defRPr sz="266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3" y="1435104"/>
            <a:ext cx="4011084" cy="4691063"/>
          </a:xfrm>
          <a:prstGeom prst="rect">
            <a:avLst/>
          </a:prstGeom>
        </p:spPr>
        <p:txBody>
          <a:bodyPr/>
          <a:lstStyle>
            <a:lvl1pPr marL="0" indent="0">
              <a:buNone/>
              <a:defRPr sz="1865">
                <a:solidFill>
                  <a:schemeClr val="tx1"/>
                </a:solidFill>
              </a:defRPr>
            </a:lvl1pPr>
            <a:lvl2pPr marL="609036" indent="0">
              <a:buNone/>
              <a:defRPr sz="1599"/>
            </a:lvl2pPr>
            <a:lvl3pPr marL="1218072" indent="0">
              <a:buNone/>
              <a:defRPr sz="1332"/>
            </a:lvl3pPr>
            <a:lvl4pPr marL="1827108" indent="0">
              <a:buNone/>
              <a:defRPr sz="1199"/>
            </a:lvl4pPr>
            <a:lvl5pPr marL="2436144" indent="0">
              <a:buNone/>
              <a:defRPr sz="1199"/>
            </a:lvl5pPr>
            <a:lvl6pPr marL="3045181" indent="0">
              <a:buNone/>
              <a:defRPr sz="1199"/>
            </a:lvl6pPr>
            <a:lvl7pPr marL="3654217" indent="0">
              <a:buNone/>
              <a:defRPr sz="1199"/>
            </a:lvl7pPr>
            <a:lvl8pPr marL="4263253" indent="0">
              <a:buNone/>
              <a:defRPr sz="1199"/>
            </a:lvl8pPr>
            <a:lvl9pPr marL="4872289" indent="0">
              <a:buNone/>
              <a:defRPr sz="1199"/>
            </a:lvl9pPr>
          </a:lstStyle>
          <a:p>
            <a:pPr lvl="0"/>
            <a:r>
              <a:rPr lang="en-US" dirty="0"/>
              <a:t>Click to edit Master text styles</a:t>
            </a:r>
          </a:p>
        </p:txBody>
      </p:sp>
      <p:sp>
        <p:nvSpPr>
          <p:cNvPr id="5" name="Slide Number Placeholder 4">
            <a:extLst>
              <a:ext uri="{FF2B5EF4-FFF2-40B4-BE49-F238E27FC236}">
                <a16:creationId xmlns:a16="http://schemas.microsoft.com/office/drawing/2014/main" id="{2AB44885-9FE1-4FFF-B080-F490CEC01B3A}"/>
              </a:ext>
            </a:extLst>
          </p:cNvPr>
          <p:cNvSpPr>
            <a:spLocks noGrp="1"/>
          </p:cNvSpPr>
          <p:nvPr>
            <p:ph type="sldNum" sz="quarter" idx="10"/>
          </p:nvPr>
        </p:nvSpPr>
        <p:spPr/>
        <p:txBody>
          <a:bodyPr/>
          <a:lstStyle>
            <a:lvl1pPr>
              <a:defRPr>
                <a:solidFill>
                  <a:schemeClr val="bg1"/>
                </a:solidFill>
              </a:defRPr>
            </a:lvl1pPr>
          </a:lstStyle>
          <a:p>
            <a:fld id="{FC151007-562D-4151-9CE3-155869F4B0AC}" type="slidenum">
              <a:rPr lang="en-US" smtClean="0"/>
              <a:pPr/>
              <a:t>‹#›</a:t>
            </a:fld>
            <a:endParaRPr lang="en-US" dirty="0"/>
          </a:p>
        </p:txBody>
      </p:sp>
    </p:spTree>
    <p:extLst>
      <p:ext uri="{BB962C8B-B14F-4D97-AF65-F5344CB8AC3E}">
        <p14:creationId xmlns:p14="http://schemas.microsoft.com/office/powerpoint/2010/main" val="653875874"/>
      </p:ext>
    </p:extLst>
  </p:cSld>
  <p:clrMapOvr>
    <a:masterClrMapping/>
  </p:clrMapOvr>
  <p:transition spd="slow"/>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1D5BAB-BF8E-43F4-B8C9-EAE637718BAB}"/>
              </a:ext>
            </a:extLst>
          </p:cNvPr>
          <p:cNvSpPr>
            <a:spLocks noGrp="1"/>
          </p:cNvSpPr>
          <p:nvPr>
            <p:ph type="dt" sz="half" idx="10"/>
          </p:nvPr>
        </p:nvSpPr>
        <p:spPr/>
        <p:txBody>
          <a:bodyPr/>
          <a:lstStyle/>
          <a:p>
            <a:fld id="{C938AF05-F9E4-404E-8DB0-5FD41D220269}" type="datetimeFigureOut">
              <a:rPr lang="en-US" smtClean="0"/>
              <a:t>1/15/2022</a:t>
            </a:fld>
            <a:endParaRPr lang="en-US"/>
          </a:p>
        </p:txBody>
      </p:sp>
      <p:sp>
        <p:nvSpPr>
          <p:cNvPr id="3" name="Footer Placeholder 2">
            <a:extLst>
              <a:ext uri="{FF2B5EF4-FFF2-40B4-BE49-F238E27FC236}">
                <a16:creationId xmlns:a16="http://schemas.microsoft.com/office/drawing/2014/main" id="{ACB64757-B209-410E-861A-FC7AD67235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26074C-A2B0-41B6-BCE3-8CAE5977F093}"/>
              </a:ext>
            </a:extLst>
          </p:cNvPr>
          <p:cNvSpPr>
            <a:spLocks noGrp="1"/>
          </p:cNvSpPr>
          <p:nvPr>
            <p:ph type="sldNum" sz="quarter" idx="12"/>
          </p:nvPr>
        </p:nvSpPr>
        <p:spPr/>
        <p:txBody>
          <a:bodyPr/>
          <a:lstStyle/>
          <a:p>
            <a:fld id="{9BA1A9BD-8A9A-4B77-B20D-0405A3BA8CAD}" type="slidenum">
              <a:rPr lang="en-US" smtClean="0"/>
              <a:t>‹#›</a:t>
            </a:fld>
            <a:endParaRPr lang="en-US"/>
          </a:p>
        </p:txBody>
      </p:sp>
    </p:spTree>
    <p:extLst>
      <p:ext uri="{BB962C8B-B14F-4D97-AF65-F5344CB8AC3E}">
        <p14:creationId xmlns:p14="http://schemas.microsoft.com/office/powerpoint/2010/main" val="32318555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E28309-3D59-A74A-A7A7-3BE45423A60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59129"/>
          <a:stretch/>
        </p:blipFill>
        <p:spPr>
          <a:xfrm>
            <a:off x="4256202" y="5244199"/>
            <a:ext cx="3608588" cy="1640017"/>
          </a:xfrm>
          <a:prstGeom prst="rect">
            <a:avLst/>
          </a:prstGeom>
        </p:spPr>
      </p:pic>
      <p:pic>
        <p:nvPicPr>
          <p:cNvPr id="8" name="Picture 7">
            <a:extLst>
              <a:ext uri="{FF2B5EF4-FFF2-40B4-BE49-F238E27FC236}">
                <a16:creationId xmlns:a16="http://schemas.microsoft.com/office/drawing/2014/main" id="{E06D836C-1C24-DD4B-8B27-0264C290132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051034" y="6119784"/>
            <a:ext cx="327406" cy="327406"/>
          </a:xfrm>
          <a:prstGeom prst="rect">
            <a:avLst/>
          </a:prstGeom>
        </p:spPr>
      </p:pic>
      <p:pic>
        <p:nvPicPr>
          <p:cNvPr id="9" name="Picture 8">
            <a:extLst>
              <a:ext uri="{FF2B5EF4-FFF2-40B4-BE49-F238E27FC236}">
                <a16:creationId xmlns:a16="http://schemas.microsoft.com/office/drawing/2014/main" id="{AC1F59BA-1B73-1146-B1BF-EE233535F5D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784141" y="6311170"/>
            <a:ext cx="327406" cy="327406"/>
          </a:xfrm>
          <a:prstGeom prst="rect">
            <a:avLst/>
          </a:prstGeom>
        </p:spPr>
      </p:pic>
      <p:pic>
        <p:nvPicPr>
          <p:cNvPr id="10" name="Picture 9">
            <a:extLst>
              <a:ext uri="{FF2B5EF4-FFF2-40B4-BE49-F238E27FC236}">
                <a16:creationId xmlns:a16="http://schemas.microsoft.com/office/drawing/2014/main" id="{52E53B68-9F27-8F4C-9F2C-08F99BD78FF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917588" y="5662584"/>
            <a:ext cx="327406" cy="327406"/>
          </a:xfrm>
          <a:prstGeom prst="rect">
            <a:avLst/>
          </a:prstGeom>
        </p:spPr>
      </p:pic>
      <p:sp>
        <p:nvSpPr>
          <p:cNvPr id="11" name="TextBox 10">
            <a:extLst>
              <a:ext uri="{FF2B5EF4-FFF2-40B4-BE49-F238E27FC236}">
                <a16:creationId xmlns:a16="http://schemas.microsoft.com/office/drawing/2014/main" id="{AB6EBD2A-752D-1D4C-8209-33D009D8CDF9}"/>
              </a:ext>
            </a:extLst>
          </p:cNvPr>
          <p:cNvSpPr txBox="1"/>
          <p:nvPr userDrawn="1"/>
        </p:nvSpPr>
        <p:spPr>
          <a:xfrm>
            <a:off x="2081168" y="1879903"/>
            <a:ext cx="85476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800km</a:t>
            </a:r>
          </a:p>
        </p:txBody>
      </p:sp>
      <p:sp>
        <p:nvSpPr>
          <p:cNvPr id="12" name="TextBox 11">
            <a:extLst>
              <a:ext uri="{FF2B5EF4-FFF2-40B4-BE49-F238E27FC236}">
                <a16:creationId xmlns:a16="http://schemas.microsoft.com/office/drawing/2014/main" id="{031FC3F9-7444-5041-84C2-9CA0F2026CAA}"/>
              </a:ext>
            </a:extLst>
          </p:cNvPr>
          <p:cNvSpPr txBox="1"/>
          <p:nvPr userDrawn="1"/>
        </p:nvSpPr>
        <p:spPr>
          <a:xfrm>
            <a:off x="2704997" y="2549806"/>
            <a:ext cx="85476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700km</a:t>
            </a:r>
          </a:p>
        </p:txBody>
      </p:sp>
      <p:sp>
        <p:nvSpPr>
          <p:cNvPr id="13" name="TextBox 12">
            <a:extLst>
              <a:ext uri="{FF2B5EF4-FFF2-40B4-BE49-F238E27FC236}">
                <a16:creationId xmlns:a16="http://schemas.microsoft.com/office/drawing/2014/main" id="{9874B8D2-206B-B44E-A20D-49A8CA42CBFA}"/>
              </a:ext>
            </a:extLst>
          </p:cNvPr>
          <p:cNvSpPr txBox="1"/>
          <p:nvPr userDrawn="1"/>
        </p:nvSpPr>
        <p:spPr>
          <a:xfrm>
            <a:off x="3365528" y="3382203"/>
            <a:ext cx="85476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600km</a:t>
            </a:r>
          </a:p>
        </p:txBody>
      </p:sp>
      <p:sp>
        <p:nvSpPr>
          <p:cNvPr id="14" name="TextBox 13">
            <a:extLst>
              <a:ext uri="{FF2B5EF4-FFF2-40B4-BE49-F238E27FC236}">
                <a16:creationId xmlns:a16="http://schemas.microsoft.com/office/drawing/2014/main" id="{271037B3-4067-E04C-A40A-D7EBDEE7ED00}"/>
              </a:ext>
            </a:extLst>
          </p:cNvPr>
          <p:cNvSpPr txBox="1"/>
          <p:nvPr userDrawn="1"/>
        </p:nvSpPr>
        <p:spPr>
          <a:xfrm>
            <a:off x="4339694" y="4961404"/>
            <a:ext cx="85476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400km</a:t>
            </a:r>
          </a:p>
        </p:txBody>
      </p:sp>
      <p:sp>
        <p:nvSpPr>
          <p:cNvPr id="15" name="TextBox 14">
            <a:extLst>
              <a:ext uri="{FF2B5EF4-FFF2-40B4-BE49-F238E27FC236}">
                <a16:creationId xmlns:a16="http://schemas.microsoft.com/office/drawing/2014/main" id="{298F3E8F-85FD-DE4D-B926-89B7CAA8F1F8}"/>
              </a:ext>
            </a:extLst>
          </p:cNvPr>
          <p:cNvSpPr txBox="1"/>
          <p:nvPr userDrawn="1"/>
        </p:nvSpPr>
        <p:spPr>
          <a:xfrm>
            <a:off x="3922294" y="4182420"/>
            <a:ext cx="85476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500km</a:t>
            </a:r>
          </a:p>
        </p:txBody>
      </p:sp>
    </p:spTree>
    <p:extLst>
      <p:ext uri="{BB962C8B-B14F-4D97-AF65-F5344CB8AC3E}">
        <p14:creationId xmlns:p14="http://schemas.microsoft.com/office/powerpoint/2010/main" val="26039954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F0D0A-4156-4A98-861D-512A57113CA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9C18161-A5EE-489B-84EE-B183F1BF114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884D32-956C-448B-94F1-5EC958848BA5}"/>
              </a:ext>
            </a:extLst>
          </p:cNvPr>
          <p:cNvSpPr>
            <a:spLocks noGrp="1"/>
          </p:cNvSpPr>
          <p:nvPr>
            <p:ph type="dt" sz="half" idx="10"/>
          </p:nvPr>
        </p:nvSpPr>
        <p:spPr>
          <a:xfrm>
            <a:off x="838200" y="6356350"/>
            <a:ext cx="2743200" cy="365125"/>
          </a:xfrm>
          <a:prstGeom prst="rect">
            <a:avLst/>
          </a:prstGeom>
        </p:spPr>
        <p:txBody>
          <a:bodyPr/>
          <a:lstStyle/>
          <a:p>
            <a:fld id="{3FFE9C63-9014-44CF-96E3-D8B8C49B0913}" type="datetimeFigureOut">
              <a:rPr lang="en-US" smtClean="0"/>
              <a:t>1/15/2022</a:t>
            </a:fld>
            <a:endParaRPr lang="en-US"/>
          </a:p>
        </p:txBody>
      </p:sp>
      <p:sp>
        <p:nvSpPr>
          <p:cNvPr id="5" name="Footer Placeholder 4">
            <a:extLst>
              <a:ext uri="{FF2B5EF4-FFF2-40B4-BE49-F238E27FC236}">
                <a16:creationId xmlns:a16="http://schemas.microsoft.com/office/drawing/2014/main" id="{4AFAA6DA-9782-406B-A932-6F1073695A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29174D-377C-4A6F-97AB-546294F1CC4C}"/>
              </a:ext>
            </a:extLst>
          </p:cNvPr>
          <p:cNvSpPr>
            <a:spLocks noGrp="1"/>
          </p:cNvSpPr>
          <p:nvPr>
            <p:ph type="sldNum" sz="quarter" idx="12"/>
          </p:nvPr>
        </p:nvSpPr>
        <p:spPr>
          <a:xfrm>
            <a:off x="8610600" y="6356350"/>
            <a:ext cx="2743200" cy="365125"/>
          </a:xfrm>
          <a:prstGeom prst="rect">
            <a:avLst/>
          </a:prstGeom>
        </p:spPr>
        <p:txBody>
          <a:bodyPr/>
          <a:lstStyle/>
          <a:p>
            <a:fld id="{1EDD1368-6961-466D-A428-8CD5B63D5467}" type="slidenum">
              <a:rPr lang="en-US" smtClean="0"/>
              <a:t>‹#›</a:t>
            </a:fld>
            <a:endParaRPr lang="en-US"/>
          </a:p>
        </p:txBody>
      </p:sp>
    </p:spTree>
    <p:extLst>
      <p:ext uri="{BB962C8B-B14F-4D97-AF65-F5344CB8AC3E}">
        <p14:creationId xmlns:p14="http://schemas.microsoft.com/office/powerpoint/2010/main" val="34145325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C772C-292B-4976-A395-2697157E6BE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8D466F-BD53-4CF1-97EA-4A2722CD0A0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6B9599-454C-4294-8980-7C82D5F0FCB4}"/>
              </a:ext>
            </a:extLst>
          </p:cNvPr>
          <p:cNvSpPr>
            <a:spLocks noGrp="1"/>
          </p:cNvSpPr>
          <p:nvPr>
            <p:ph type="dt" sz="half" idx="10"/>
          </p:nvPr>
        </p:nvSpPr>
        <p:spPr>
          <a:xfrm>
            <a:off x="838200" y="6356350"/>
            <a:ext cx="2743200" cy="365125"/>
          </a:xfrm>
          <a:prstGeom prst="rect">
            <a:avLst/>
          </a:prstGeom>
        </p:spPr>
        <p:txBody>
          <a:bodyPr/>
          <a:lstStyle/>
          <a:p>
            <a:fld id="{3FFE9C63-9014-44CF-96E3-D8B8C49B0913}" type="datetimeFigureOut">
              <a:rPr lang="en-US" smtClean="0"/>
              <a:t>1/15/2022</a:t>
            </a:fld>
            <a:endParaRPr lang="en-US"/>
          </a:p>
        </p:txBody>
      </p:sp>
      <p:sp>
        <p:nvSpPr>
          <p:cNvPr id="5" name="Footer Placeholder 4">
            <a:extLst>
              <a:ext uri="{FF2B5EF4-FFF2-40B4-BE49-F238E27FC236}">
                <a16:creationId xmlns:a16="http://schemas.microsoft.com/office/drawing/2014/main" id="{C44326BB-755F-4DFA-BAE1-81E8B6B744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2A76C0-5705-47A6-9B39-F3A60CC4FE44}"/>
              </a:ext>
            </a:extLst>
          </p:cNvPr>
          <p:cNvSpPr>
            <a:spLocks noGrp="1"/>
          </p:cNvSpPr>
          <p:nvPr>
            <p:ph type="sldNum" sz="quarter" idx="12"/>
          </p:nvPr>
        </p:nvSpPr>
        <p:spPr>
          <a:xfrm>
            <a:off x="8610600" y="6356350"/>
            <a:ext cx="2743200" cy="365125"/>
          </a:xfrm>
          <a:prstGeom prst="rect">
            <a:avLst/>
          </a:prstGeom>
        </p:spPr>
        <p:txBody>
          <a:bodyPr/>
          <a:lstStyle/>
          <a:p>
            <a:fld id="{1EDD1368-6961-466D-A428-8CD5B63D5467}" type="slidenum">
              <a:rPr lang="en-US" smtClean="0"/>
              <a:t>‹#›</a:t>
            </a:fld>
            <a:endParaRPr lang="en-US"/>
          </a:p>
        </p:txBody>
      </p:sp>
    </p:spTree>
    <p:extLst>
      <p:ext uri="{BB962C8B-B14F-4D97-AF65-F5344CB8AC3E}">
        <p14:creationId xmlns:p14="http://schemas.microsoft.com/office/powerpoint/2010/main" val="34120758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CF41A-2CD6-4433-AA3C-87EFA21FAC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AAC6A8C-DE19-44AA-9880-13EB7852197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822E16-1FB4-4A3D-A7DA-1EAECE41E6E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FCEE1A-73C9-49AF-8C2B-914229C3F32C}"/>
              </a:ext>
            </a:extLst>
          </p:cNvPr>
          <p:cNvSpPr>
            <a:spLocks noGrp="1"/>
          </p:cNvSpPr>
          <p:nvPr>
            <p:ph type="dt" sz="half" idx="10"/>
          </p:nvPr>
        </p:nvSpPr>
        <p:spPr>
          <a:xfrm>
            <a:off x="838200" y="6356350"/>
            <a:ext cx="2743200" cy="365125"/>
          </a:xfrm>
          <a:prstGeom prst="rect">
            <a:avLst/>
          </a:prstGeom>
        </p:spPr>
        <p:txBody>
          <a:bodyPr/>
          <a:lstStyle/>
          <a:p>
            <a:fld id="{3FFE9C63-9014-44CF-96E3-D8B8C49B0913}" type="datetimeFigureOut">
              <a:rPr lang="en-US" smtClean="0"/>
              <a:t>1/15/2022</a:t>
            </a:fld>
            <a:endParaRPr lang="en-US"/>
          </a:p>
        </p:txBody>
      </p:sp>
      <p:sp>
        <p:nvSpPr>
          <p:cNvPr id="6" name="Footer Placeholder 5">
            <a:extLst>
              <a:ext uri="{FF2B5EF4-FFF2-40B4-BE49-F238E27FC236}">
                <a16:creationId xmlns:a16="http://schemas.microsoft.com/office/drawing/2014/main" id="{3ED74D7E-6B95-48DA-B427-421363E851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B8B67D-24E1-4A80-98E5-D87FBFC15663}"/>
              </a:ext>
            </a:extLst>
          </p:cNvPr>
          <p:cNvSpPr>
            <a:spLocks noGrp="1"/>
          </p:cNvSpPr>
          <p:nvPr>
            <p:ph type="sldNum" sz="quarter" idx="12"/>
          </p:nvPr>
        </p:nvSpPr>
        <p:spPr>
          <a:xfrm>
            <a:off x="8610600" y="6356350"/>
            <a:ext cx="2743200" cy="365125"/>
          </a:xfrm>
          <a:prstGeom prst="rect">
            <a:avLst/>
          </a:prstGeom>
        </p:spPr>
        <p:txBody>
          <a:bodyPr/>
          <a:lstStyle/>
          <a:p>
            <a:fld id="{1EDD1368-6961-466D-A428-8CD5B63D5467}" type="slidenum">
              <a:rPr lang="en-US" smtClean="0"/>
              <a:t>‹#›</a:t>
            </a:fld>
            <a:endParaRPr lang="en-US"/>
          </a:p>
        </p:txBody>
      </p:sp>
    </p:spTree>
    <p:extLst>
      <p:ext uri="{BB962C8B-B14F-4D97-AF65-F5344CB8AC3E}">
        <p14:creationId xmlns:p14="http://schemas.microsoft.com/office/powerpoint/2010/main" val="33417065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9DF82-26A9-4EC0-9E4D-4ECC578D56F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02475E5-6DAC-4502-A584-4F37FD6B877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556631-BA93-40AB-A7D5-73315B75AA2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DFFED2-410D-4876-936B-54257D7D353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2B8736-E5D6-443E-B558-1676517BF1C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05C2EC-FD56-4FB2-94DB-34452A1A838A}"/>
              </a:ext>
            </a:extLst>
          </p:cNvPr>
          <p:cNvSpPr>
            <a:spLocks noGrp="1"/>
          </p:cNvSpPr>
          <p:nvPr>
            <p:ph type="dt" sz="half" idx="10"/>
          </p:nvPr>
        </p:nvSpPr>
        <p:spPr>
          <a:xfrm>
            <a:off x="838200" y="6356350"/>
            <a:ext cx="2743200" cy="365125"/>
          </a:xfrm>
          <a:prstGeom prst="rect">
            <a:avLst/>
          </a:prstGeom>
        </p:spPr>
        <p:txBody>
          <a:bodyPr/>
          <a:lstStyle/>
          <a:p>
            <a:fld id="{3FFE9C63-9014-44CF-96E3-D8B8C49B0913}" type="datetimeFigureOut">
              <a:rPr lang="en-US" smtClean="0"/>
              <a:t>1/15/2022</a:t>
            </a:fld>
            <a:endParaRPr lang="en-US"/>
          </a:p>
        </p:txBody>
      </p:sp>
      <p:sp>
        <p:nvSpPr>
          <p:cNvPr id="8" name="Footer Placeholder 7">
            <a:extLst>
              <a:ext uri="{FF2B5EF4-FFF2-40B4-BE49-F238E27FC236}">
                <a16:creationId xmlns:a16="http://schemas.microsoft.com/office/drawing/2014/main" id="{513EBE60-5AD1-468A-9588-4ABEE584CD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29DFD32-5287-4DC7-8FEC-F1CD887B6AFA}"/>
              </a:ext>
            </a:extLst>
          </p:cNvPr>
          <p:cNvSpPr>
            <a:spLocks noGrp="1"/>
          </p:cNvSpPr>
          <p:nvPr>
            <p:ph type="sldNum" sz="quarter" idx="12"/>
          </p:nvPr>
        </p:nvSpPr>
        <p:spPr>
          <a:xfrm>
            <a:off x="8610600" y="6356350"/>
            <a:ext cx="2743200" cy="365125"/>
          </a:xfrm>
          <a:prstGeom prst="rect">
            <a:avLst/>
          </a:prstGeom>
        </p:spPr>
        <p:txBody>
          <a:bodyPr/>
          <a:lstStyle/>
          <a:p>
            <a:fld id="{1EDD1368-6961-466D-A428-8CD5B63D5467}" type="slidenum">
              <a:rPr lang="en-US" smtClean="0"/>
              <a:t>‹#›</a:t>
            </a:fld>
            <a:endParaRPr lang="en-US"/>
          </a:p>
        </p:txBody>
      </p:sp>
    </p:spTree>
    <p:extLst>
      <p:ext uri="{BB962C8B-B14F-4D97-AF65-F5344CB8AC3E}">
        <p14:creationId xmlns:p14="http://schemas.microsoft.com/office/powerpoint/2010/main" val="7480506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1583D-D53C-4C94-9D81-B63512027BD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9D5D01E-FA4F-4C0D-8E9B-E2A29D871048}"/>
              </a:ext>
            </a:extLst>
          </p:cNvPr>
          <p:cNvSpPr>
            <a:spLocks noGrp="1"/>
          </p:cNvSpPr>
          <p:nvPr>
            <p:ph type="dt" sz="half" idx="10"/>
          </p:nvPr>
        </p:nvSpPr>
        <p:spPr>
          <a:xfrm>
            <a:off x="838200" y="6356350"/>
            <a:ext cx="2743200" cy="365125"/>
          </a:xfrm>
          <a:prstGeom prst="rect">
            <a:avLst/>
          </a:prstGeom>
        </p:spPr>
        <p:txBody>
          <a:bodyPr/>
          <a:lstStyle/>
          <a:p>
            <a:fld id="{3FFE9C63-9014-44CF-96E3-D8B8C49B0913}" type="datetimeFigureOut">
              <a:rPr lang="en-US" smtClean="0"/>
              <a:t>1/15/2022</a:t>
            </a:fld>
            <a:endParaRPr lang="en-US"/>
          </a:p>
        </p:txBody>
      </p:sp>
      <p:sp>
        <p:nvSpPr>
          <p:cNvPr id="4" name="Footer Placeholder 3">
            <a:extLst>
              <a:ext uri="{FF2B5EF4-FFF2-40B4-BE49-F238E27FC236}">
                <a16:creationId xmlns:a16="http://schemas.microsoft.com/office/drawing/2014/main" id="{5F81CF6A-EA1B-44D5-8327-18A5C2A378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C552217-E9DE-4CF1-8CED-126E5DFCF571}"/>
              </a:ext>
            </a:extLst>
          </p:cNvPr>
          <p:cNvSpPr>
            <a:spLocks noGrp="1"/>
          </p:cNvSpPr>
          <p:nvPr>
            <p:ph type="sldNum" sz="quarter" idx="12"/>
          </p:nvPr>
        </p:nvSpPr>
        <p:spPr>
          <a:xfrm>
            <a:off x="8610600" y="6356350"/>
            <a:ext cx="2743200" cy="365125"/>
          </a:xfrm>
          <a:prstGeom prst="rect">
            <a:avLst/>
          </a:prstGeom>
        </p:spPr>
        <p:txBody>
          <a:bodyPr/>
          <a:lstStyle/>
          <a:p>
            <a:fld id="{1EDD1368-6961-466D-A428-8CD5B63D5467}" type="slidenum">
              <a:rPr lang="en-US" smtClean="0"/>
              <a:t>‹#›</a:t>
            </a:fld>
            <a:endParaRPr lang="en-US"/>
          </a:p>
        </p:txBody>
      </p:sp>
    </p:spTree>
    <p:extLst>
      <p:ext uri="{BB962C8B-B14F-4D97-AF65-F5344CB8AC3E}">
        <p14:creationId xmlns:p14="http://schemas.microsoft.com/office/powerpoint/2010/main" val="33437793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6CC8D2-3645-4505-AAAA-2272FA7FA30A}"/>
              </a:ext>
            </a:extLst>
          </p:cNvPr>
          <p:cNvSpPr>
            <a:spLocks noGrp="1"/>
          </p:cNvSpPr>
          <p:nvPr>
            <p:ph type="dt" sz="half" idx="10"/>
          </p:nvPr>
        </p:nvSpPr>
        <p:spPr>
          <a:xfrm>
            <a:off x="838200" y="6356350"/>
            <a:ext cx="2743200" cy="365125"/>
          </a:xfrm>
          <a:prstGeom prst="rect">
            <a:avLst/>
          </a:prstGeom>
        </p:spPr>
        <p:txBody>
          <a:bodyPr/>
          <a:lstStyle/>
          <a:p>
            <a:fld id="{3FFE9C63-9014-44CF-96E3-D8B8C49B0913}" type="datetimeFigureOut">
              <a:rPr lang="en-US" smtClean="0"/>
              <a:t>1/15/2022</a:t>
            </a:fld>
            <a:endParaRPr lang="en-US"/>
          </a:p>
        </p:txBody>
      </p:sp>
      <p:sp>
        <p:nvSpPr>
          <p:cNvPr id="3" name="Footer Placeholder 2">
            <a:extLst>
              <a:ext uri="{FF2B5EF4-FFF2-40B4-BE49-F238E27FC236}">
                <a16:creationId xmlns:a16="http://schemas.microsoft.com/office/drawing/2014/main" id="{8B9FFAA4-B32B-40EC-BB50-9975B69893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98DBD94-E1D6-48EA-B272-26A88B3802A7}"/>
              </a:ext>
            </a:extLst>
          </p:cNvPr>
          <p:cNvSpPr>
            <a:spLocks noGrp="1"/>
          </p:cNvSpPr>
          <p:nvPr>
            <p:ph type="sldNum" sz="quarter" idx="12"/>
          </p:nvPr>
        </p:nvSpPr>
        <p:spPr>
          <a:xfrm>
            <a:off x="8610600" y="6356350"/>
            <a:ext cx="2743200" cy="365125"/>
          </a:xfrm>
          <a:prstGeom prst="rect">
            <a:avLst/>
          </a:prstGeom>
        </p:spPr>
        <p:txBody>
          <a:bodyPr/>
          <a:lstStyle/>
          <a:p>
            <a:fld id="{1EDD1368-6961-466D-A428-8CD5B63D5467}" type="slidenum">
              <a:rPr lang="en-US" smtClean="0"/>
              <a:t>‹#›</a:t>
            </a:fld>
            <a:endParaRPr lang="en-US"/>
          </a:p>
        </p:txBody>
      </p:sp>
    </p:spTree>
    <p:extLst>
      <p:ext uri="{BB962C8B-B14F-4D97-AF65-F5344CB8AC3E}">
        <p14:creationId xmlns:p14="http://schemas.microsoft.com/office/powerpoint/2010/main" val="28001465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BDDBE-E7F5-48B5-A3D6-FD9198C1809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2C0E35D-4CB1-4E51-B4CC-4658D3C1D47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E54226-04F1-458F-AF86-A85F1080E28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4829CF-7D5C-468A-95ED-C2D86D88DCF2}"/>
              </a:ext>
            </a:extLst>
          </p:cNvPr>
          <p:cNvSpPr>
            <a:spLocks noGrp="1"/>
          </p:cNvSpPr>
          <p:nvPr>
            <p:ph type="dt" sz="half" idx="10"/>
          </p:nvPr>
        </p:nvSpPr>
        <p:spPr>
          <a:xfrm>
            <a:off x="838200" y="6356350"/>
            <a:ext cx="2743200" cy="365125"/>
          </a:xfrm>
          <a:prstGeom prst="rect">
            <a:avLst/>
          </a:prstGeom>
        </p:spPr>
        <p:txBody>
          <a:bodyPr/>
          <a:lstStyle/>
          <a:p>
            <a:fld id="{3FFE9C63-9014-44CF-96E3-D8B8C49B0913}" type="datetimeFigureOut">
              <a:rPr lang="en-US" smtClean="0"/>
              <a:t>1/15/2022</a:t>
            </a:fld>
            <a:endParaRPr lang="en-US"/>
          </a:p>
        </p:txBody>
      </p:sp>
      <p:sp>
        <p:nvSpPr>
          <p:cNvPr id="6" name="Footer Placeholder 5">
            <a:extLst>
              <a:ext uri="{FF2B5EF4-FFF2-40B4-BE49-F238E27FC236}">
                <a16:creationId xmlns:a16="http://schemas.microsoft.com/office/drawing/2014/main" id="{65715F59-3A0C-49A6-ABE1-F774EA4301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CF2D45-0CE3-4F3D-B0D3-00A5AD40495C}"/>
              </a:ext>
            </a:extLst>
          </p:cNvPr>
          <p:cNvSpPr>
            <a:spLocks noGrp="1"/>
          </p:cNvSpPr>
          <p:nvPr>
            <p:ph type="sldNum" sz="quarter" idx="12"/>
          </p:nvPr>
        </p:nvSpPr>
        <p:spPr>
          <a:xfrm>
            <a:off x="8610600" y="6356350"/>
            <a:ext cx="2743200" cy="365125"/>
          </a:xfrm>
          <a:prstGeom prst="rect">
            <a:avLst/>
          </a:prstGeom>
        </p:spPr>
        <p:txBody>
          <a:bodyPr/>
          <a:lstStyle/>
          <a:p>
            <a:fld id="{1EDD1368-6961-466D-A428-8CD5B63D5467}" type="slidenum">
              <a:rPr lang="en-US" smtClean="0"/>
              <a:t>‹#›</a:t>
            </a:fld>
            <a:endParaRPr lang="en-US"/>
          </a:p>
        </p:txBody>
      </p:sp>
    </p:spTree>
    <p:extLst>
      <p:ext uri="{BB962C8B-B14F-4D97-AF65-F5344CB8AC3E}">
        <p14:creationId xmlns:p14="http://schemas.microsoft.com/office/powerpoint/2010/main" val="20653104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8A800-A608-4A67-8B40-8E6583DE72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9336CF-CB63-42C7-890F-68AF4074FFA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D924DF-8327-4E00-9D47-BBC9C803898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BB2B29-E0B7-4D85-8E4A-734BD210AC38}"/>
              </a:ext>
            </a:extLst>
          </p:cNvPr>
          <p:cNvSpPr>
            <a:spLocks noGrp="1"/>
          </p:cNvSpPr>
          <p:nvPr>
            <p:ph type="dt" sz="half" idx="10"/>
          </p:nvPr>
        </p:nvSpPr>
        <p:spPr>
          <a:xfrm>
            <a:off x="838200" y="6356350"/>
            <a:ext cx="2743200" cy="365125"/>
          </a:xfrm>
          <a:prstGeom prst="rect">
            <a:avLst/>
          </a:prstGeom>
        </p:spPr>
        <p:txBody>
          <a:bodyPr/>
          <a:lstStyle/>
          <a:p>
            <a:fld id="{3FFE9C63-9014-44CF-96E3-D8B8C49B0913}" type="datetimeFigureOut">
              <a:rPr lang="en-US" smtClean="0"/>
              <a:t>1/15/2022</a:t>
            </a:fld>
            <a:endParaRPr lang="en-US"/>
          </a:p>
        </p:txBody>
      </p:sp>
      <p:sp>
        <p:nvSpPr>
          <p:cNvPr id="6" name="Footer Placeholder 5">
            <a:extLst>
              <a:ext uri="{FF2B5EF4-FFF2-40B4-BE49-F238E27FC236}">
                <a16:creationId xmlns:a16="http://schemas.microsoft.com/office/drawing/2014/main" id="{BAA0F427-F534-4E3C-8995-7DE5EE4304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B2BF27E-B0E7-43AE-8D4C-B8C50079A82E}"/>
              </a:ext>
            </a:extLst>
          </p:cNvPr>
          <p:cNvSpPr>
            <a:spLocks noGrp="1"/>
          </p:cNvSpPr>
          <p:nvPr>
            <p:ph type="sldNum" sz="quarter" idx="12"/>
          </p:nvPr>
        </p:nvSpPr>
        <p:spPr>
          <a:xfrm>
            <a:off x="8610600" y="6356350"/>
            <a:ext cx="2743200" cy="365125"/>
          </a:xfrm>
          <a:prstGeom prst="rect">
            <a:avLst/>
          </a:prstGeom>
        </p:spPr>
        <p:txBody>
          <a:bodyPr/>
          <a:lstStyle/>
          <a:p>
            <a:fld id="{1EDD1368-6961-466D-A428-8CD5B63D5467}" type="slidenum">
              <a:rPr lang="en-US" smtClean="0"/>
              <a:t>‹#›</a:t>
            </a:fld>
            <a:endParaRPr lang="en-US"/>
          </a:p>
        </p:txBody>
      </p:sp>
    </p:spTree>
    <p:extLst>
      <p:ext uri="{BB962C8B-B14F-4D97-AF65-F5344CB8AC3E}">
        <p14:creationId xmlns:p14="http://schemas.microsoft.com/office/powerpoint/2010/main" val="3701017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664"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4263">
                <a:solidFill>
                  <a:schemeClr val="tx1"/>
                </a:solidFill>
              </a:defRPr>
            </a:lvl1pPr>
            <a:lvl2pPr marL="609036" indent="0">
              <a:buNone/>
              <a:defRPr sz="3730"/>
            </a:lvl2pPr>
            <a:lvl3pPr marL="1218072" indent="0">
              <a:buNone/>
              <a:defRPr sz="3197"/>
            </a:lvl3pPr>
            <a:lvl4pPr marL="1827108" indent="0">
              <a:buNone/>
              <a:defRPr sz="2664"/>
            </a:lvl4pPr>
            <a:lvl5pPr marL="2436144" indent="0">
              <a:buNone/>
              <a:defRPr sz="2664"/>
            </a:lvl5pPr>
            <a:lvl6pPr marL="3045181" indent="0">
              <a:buNone/>
              <a:defRPr sz="2664"/>
            </a:lvl6pPr>
            <a:lvl7pPr marL="3654217" indent="0">
              <a:buNone/>
              <a:defRPr sz="2664"/>
            </a:lvl7pPr>
            <a:lvl8pPr marL="4263253" indent="0">
              <a:buNone/>
              <a:defRPr sz="2664"/>
            </a:lvl8pPr>
            <a:lvl9pPr marL="4872289" indent="0">
              <a:buNone/>
              <a:defRPr sz="2664"/>
            </a:lvl9pPr>
          </a:lstStyle>
          <a:p>
            <a:pPr lvl="0"/>
            <a:endParaRPr lang="en-US" noProof="0" dirty="0"/>
          </a:p>
        </p:txBody>
      </p:sp>
      <p:sp>
        <p:nvSpPr>
          <p:cNvPr id="4" name="Text Placeholder 3"/>
          <p:cNvSpPr>
            <a:spLocks noGrp="1"/>
          </p:cNvSpPr>
          <p:nvPr>
            <p:ph type="body" sz="half" idx="2"/>
          </p:nvPr>
        </p:nvSpPr>
        <p:spPr>
          <a:xfrm>
            <a:off x="2389717" y="5367339"/>
            <a:ext cx="7315200" cy="804861"/>
          </a:xfrm>
          <a:prstGeom prst="rect">
            <a:avLst/>
          </a:prstGeom>
        </p:spPr>
        <p:txBody>
          <a:bodyPr/>
          <a:lstStyle>
            <a:lvl1pPr marL="0" indent="0">
              <a:buNone/>
              <a:defRPr sz="1865">
                <a:solidFill>
                  <a:schemeClr val="tx1"/>
                </a:solidFill>
              </a:defRPr>
            </a:lvl1pPr>
            <a:lvl2pPr marL="609036" indent="0">
              <a:buNone/>
              <a:defRPr sz="1599"/>
            </a:lvl2pPr>
            <a:lvl3pPr marL="1218072" indent="0">
              <a:buNone/>
              <a:defRPr sz="1332"/>
            </a:lvl3pPr>
            <a:lvl4pPr marL="1827108" indent="0">
              <a:buNone/>
              <a:defRPr sz="1199"/>
            </a:lvl4pPr>
            <a:lvl5pPr marL="2436144" indent="0">
              <a:buNone/>
              <a:defRPr sz="1199"/>
            </a:lvl5pPr>
            <a:lvl6pPr marL="3045181" indent="0">
              <a:buNone/>
              <a:defRPr sz="1199"/>
            </a:lvl6pPr>
            <a:lvl7pPr marL="3654217" indent="0">
              <a:buNone/>
              <a:defRPr sz="1199"/>
            </a:lvl7pPr>
            <a:lvl8pPr marL="4263253" indent="0">
              <a:buNone/>
              <a:defRPr sz="1199"/>
            </a:lvl8pPr>
            <a:lvl9pPr marL="4872289" indent="0">
              <a:buNone/>
              <a:defRPr sz="1199"/>
            </a:lvl9pPr>
          </a:lstStyle>
          <a:p>
            <a:pPr lvl="0"/>
            <a:r>
              <a:rPr lang="en-US" dirty="0"/>
              <a:t>Click to edit Master text styles</a:t>
            </a:r>
          </a:p>
        </p:txBody>
      </p:sp>
      <p:sp>
        <p:nvSpPr>
          <p:cNvPr id="5" name="Slide Number Placeholder 4">
            <a:extLst>
              <a:ext uri="{FF2B5EF4-FFF2-40B4-BE49-F238E27FC236}">
                <a16:creationId xmlns:a16="http://schemas.microsoft.com/office/drawing/2014/main" id="{DD5BB8A4-6F96-46BA-8CA1-DA7AA73FC77E}"/>
              </a:ext>
            </a:extLst>
          </p:cNvPr>
          <p:cNvSpPr>
            <a:spLocks noGrp="1"/>
          </p:cNvSpPr>
          <p:nvPr>
            <p:ph type="sldNum" sz="quarter" idx="10"/>
          </p:nvPr>
        </p:nvSpPr>
        <p:spPr/>
        <p:txBody>
          <a:bodyPr/>
          <a:lstStyle>
            <a:lvl1pPr>
              <a:defRPr>
                <a:solidFill>
                  <a:schemeClr val="bg1"/>
                </a:solidFill>
              </a:defRPr>
            </a:lvl1pPr>
          </a:lstStyle>
          <a:p>
            <a:fld id="{FC151007-562D-4151-9CE3-155869F4B0AC}" type="slidenum">
              <a:rPr lang="en-US" smtClean="0"/>
              <a:pPr/>
              <a:t>‹#›</a:t>
            </a:fld>
            <a:endParaRPr lang="en-US" dirty="0"/>
          </a:p>
        </p:txBody>
      </p:sp>
    </p:spTree>
    <p:extLst>
      <p:ext uri="{BB962C8B-B14F-4D97-AF65-F5344CB8AC3E}">
        <p14:creationId xmlns:p14="http://schemas.microsoft.com/office/powerpoint/2010/main" val="776714907"/>
      </p:ext>
    </p:extLst>
  </p:cSld>
  <p:clrMapOvr>
    <a:masterClrMapping/>
  </p:clrMapOvr>
  <p:transition spd="slow"/>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26E9A-188C-46F7-B8F3-715B9BBC31B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CA3EE6-6E66-49BF-92F0-D2A61F196B0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E29C6F-356C-4A29-A210-FCDF74BD72D3}"/>
              </a:ext>
            </a:extLst>
          </p:cNvPr>
          <p:cNvSpPr>
            <a:spLocks noGrp="1"/>
          </p:cNvSpPr>
          <p:nvPr>
            <p:ph type="dt" sz="half" idx="10"/>
          </p:nvPr>
        </p:nvSpPr>
        <p:spPr>
          <a:xfrm>
            <a:off x="838200" y="6356350"/>
            <a:ext cx="2743200" cy="365125"/>
          </a:xfrm>
          <a:prstGeom prst="rect">
            <a:avLst/>
          </a:prstGeom>
        </p:spPr>
        <p:txBody>
          <a:bodyPr/>
          <a:lstStyle/>
          <a:p>
            <a:fld id="{3FFE9C63-9014-44CF-96E3-D8B8C49B0913}" type="datetimeFigureOut">
              <a:rPr lang="en-US" smtClean="0"/>
              <a:t>1/15/2022</a:t>
            </a:fld>
            <a:endParaRPr lang="en-US"/>
          </a:p>
        </p:txBody>
      </p:sp>
      <p:sp>
        <p:nvSpPr>
          <p:cNvPr id="5" name="Footer Placeholder 4">
            <a:extLst>
              <a:ext uri="{FF2B5EF4-FFF2-40B4-BE49-F238E27FC236}">
                <a16:creationId xmlns:a16="http://schemas.microsoft.com/office/drawing/2014/main" id="{28AE767B-A46A-43C0-A429-3E3C1F75CD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27A7B87-8268-472A-9BC8-6AC6863C4AD9}"/>
              </a:ext>
            </a:extLst>
          </p:cNvPr>
          <p:cNvSpPr>
            <a:spLocks noGrp="1"/>
          </p:cNvSpPr>
          <p:nvPr>
            <p:ph type="sldNum" sz="quarter" idx="12"/>
          </p:nvPr>
        </p:nvSpPr>
        <p:spPr>
          <a:xfrm>
            <a:off x="8610600" y="6356350"/>
            <a:ext cx="2743200" cy="365125"/>
          </a:xfrm>
          <a:prstGeom prst="rect">
            <a:avLst/>
          </a:prstGeom>
        </p:spPr>
        <p:txBody>
          <a:bodyPr/>
          <a:lstStyle/>
          <a:p>
            <a:fld id="{1EDD1368-6961-466D-A428-8CD5B63D5467}" type="slidenum">
              <a:rPr lang="en-US" smtClean="0"/>
              <a:t>‹#›</a:t>
            </a:fld>
            <a:endParaRPr lang="en-US"/>
          </a:p>
        </p:txBody>
      </p:sp>
    </p:spTree>
    <p:extLst>
      <p:ext uri="{BB962C8B-B14F-4D97-AF65-F5344CB8AC3E}">
        <p14:creationId xmlns:p14="http://schemas.microsoft.com/office/powerpoint/2010/main" val="6036960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FF2618-47EB-48F9-A76B-3EE3AE7F395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B47EBD1-A112-4887-85BD-F7150B2941D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04358C-0C61-40C4-ACA6-7D9F629C8711}"/>
              </a:ext>
            </a:extLst>
          </p:cNvPr>
          <p:cNvSpPr>
            <a:spLocks noGrp="1"/>
          </p:cNvSpPr>
          <p:nvPr>
            <p:ph type="dt" sz="half" idx="10"/>
          </p:nvPr>
        </p:nvSpPr>
        <p:spPr>
          <a:xfrm>
            <a:off x="838200" y="6356350"/>
            <a:ext cx="2743200" cy="365125"/>
          </a:xfrm>
          <a:prstGeom prst="rect">
            <a:avLst/>
          </a:prstGeom>
        </p:spPr>
        <p:txBody>
          <a:bodyPr/>
          <a:lstStyle/>
          <a:p>
            <a:fld id="{3FFE9C63-9014-44CF-96E3-D8B8C49B0913}" type="datetimeFigureOut">
              <a:rPr lang="en-US" smtClean="0"/>
              <a:t>1/15/2022</a:t>
            </a:fld>
            <a:endParaRPr lang="en-US"/>
          </a:p>
        </p:txBody>
      </p:sp>
      <p:sp>
        <p:nvSpPr>
          <p:cNvPr id="5" name="Footer Placeholder 4">
            <a:extLst>
              <a:ext uri="{FF2B5EF4-FFF2-40B4-BE49-F238E27FC236}">
                <a16:creationId xmlns:a16="http://schemas.microsoft.com/office/drawing/2014/main" id="{656B9571-FDE2-4B56-8A80-D478CCE02C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70BBEE-ADBD-4F8C-8440-938687F4C040}"/>
              </a:ext>
            </a:extLst>
          </p:cNvPr>
          <p:cNvSpPr>
            <a:spLocks noGrp="1"/>
          </p:cNvSpPr>
          <p:nvPr>
            <p:ph type="sldNum" sz="quarter" idx="12"/>
          </p:nvPr>
        </p:nvSpPr>
        <p:spPr>
          <a:xfrm>
            <a:off x="8610600" y="6356350"/>
            <a:ext cx="2743200" cy="365125"/>
          </a:xfrm>
          <a:prstGeom prst="rect">
            <a:avLst/>
          </a:prstGeom>
        </p:spPr>
        <p:txBody>
          <a:bodyPr/>
          <a:lstStyle/>
          <a:p>
            <a:fld id="{1EDD1368-6961-466D-A428-8CD5B63D5467}" type="slidenum">
              <a:rPr lang="en-US" smtClean="0"/>
              <a:t>‹#›</a:t>
            </a:fld>
            <a:endParaRPr lang="en-US"/>
          </a:p>
        </p:txBody>
      </p:sp>
    </p:spTree>
    <p:extLst>
      <p:ext uri="{BB962C8B-B14F-4D97-AF65-F5344CB8AC3E}">
        <p14:creationId xmlns:p14="http://schemas.microsoft.com/office/powerpoint/2010/main" val="31925470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B7338C-6CF4-9A46-BA78-B655E1AC56C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59129"/>
          <a:stretch/>
        </p:blipFill>
        <p:spPr>
          <a:xfrm>
            <a:off x="4192404" y="5244199"/>
            <a:ext cx="3608588" cy="1640017"/>
          </a:xfrm>
          <a:prstGeom prst="rect">
            <a:avLst/>
          </a:prstGeom>
        </p:spPr>
      </p:pic>
      <p:pic>
        <p:nvPicPr>
          <p:cNvPr id="8" name="Picture 7">
            <a:extLst>
              <a:ext uri="{FF2B5EF4-FFF2-40B4-BE49-F238E27FC236}">
                <a16:creationId xmlns:a16="http://schemas.microsoft.com/office/drawing/2014/main" id="{DA21A6EE-7F4E-3245-9B6E-D0AC840CD6D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987236" y="6119784"/>
            <a:ext cx="327406" cy="327406"/>
          </a:xfrm>
          <a:prstGeom prst="rect">
            <a:avLst/>
          </a:prstGeom>
        </p:spPr>
      </p:pic>
      <p:pic>
        <p:nvPicPr>
          <p:cNvPr id="9" name="Picture 8">
            <a:extLst>
              <a:ext uri="{FF2B5EF4-FFF2-40B4-BE49-F238E27FC236}">
                <a16:creationId xmlns:a16="http://schemas.microsoft.com/office/drawing/2014/main" id="{305788B6-CBE1-1F4D-AD36-C0C3C54979A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720343" y="6311170"/>
            <a:ext cx="327406" cy="327406"/>
          </a:xfrm>
          <a:prstGeom prst="rect">
            <a:avLst/>
          </a:prstGeom>
        </p:spPr>
      </p:pic>
      <p:pic>
        <p:nvPicPr>
          <p:cNvPr id="10" name="Picture 9">
            <a:extLst>
              <a:ext uri="{FF2B5EF4-FFF2-40B4-BE49-F238E27FC236}">
                <a16:creationId xmlns:a16="http://schemas.microsoft.com/office/drawing/2014/main" id="{D2E0611C-087E-3544-B765-385A540ABA8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853790" y="5662584"/>
            <a:ext cx="327406" cy="327406"/>
          </a:xfrm>
          <a:prstGeom prst="rect">
            <a:avLst/>
          </a:prstGeom>
        </p:spPr>
      </p:pic>
    </p:spTree>
    <p:extLst>
      <p:ext uri="{BB962C8B-B14F-4D97-AF65-F5344CB8AC3E}">
        <p14:creationId xmlns:p14="http://schemas.microsoft.com/office/powerpoint/2010/main" val="296880924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F0D0A-4156-4A98-861D-512A57113CA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9C18161-A5EE-489B-84EE-B183F1BF114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884D32-956C-448B-94F1-5EC958848BA5}"/>
              </a:ext>
            </a:extLst>
          </p:cNvPr>
          <p:cNvSpPr>
            <a:spLocks noGrp="1"/>
          </p:cNvSpPr>
          <p:nvPr>
            <p:ph type="dt" sz="half" idx="10"/>
          </p:nvPr>
        </p:nvSpPr>
        <p:spPr>
          <a:xfrm>
            <a:off x="838200" y="6356350"/>
            <a:ext cx="2743200" cy="365125"/>
          </a:xfrm>
          <a:prstGeom prst="rect">
            <a:avLst/>
          </a:prstGeom>
        </p:spPr>
        <p:txBody>
          <a:bodyPr/>
          <a:lstStyle/>
          <a:p>
            <a:fld id="{3FFE9C63-9014-44CF-96E3-D8B8C49B0913}" type="datetimeFigureOut">
              <a:rPr lang="en-US" smtClean="0"/>
              <a:t>1/15/2022</a:t>
            </a:fld>
            <a:endParaRPr lang="en-US"/>
          </a:p>
        </p:txBody>
      </p:sp>
      <p:sp>
        <p:nvSpPr>
          <p:cNvPr id="5" name="Footer Placeholder 4">
            <a:extLst>
              <a:ext uri="{FF2B5EF4-FFF2-40B4-BE49-F238E27FC236}">
                <a16:creationId xmlns:a16="http://schemas.microsoft.com/office/drawing/2014/main" id="{4AFAA6DA-9782-406B-A932-6F1073695A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29174D-377C-4A6F-97AB-546294F1CC4C}"/>
              </a:ext>
            </a:extLst>
          </p:cNvPr>
          <p:cNvSpPr>
            <a:spLocks noGrp="1"/>
          </p:cNvSpPr>
          <p:nvPr>
            <p:ph type="sldNum" sz="quarter" idx="12"/>
          </p:nvPr>
        </p:nvSpPr>
        <p:spPr>
          <a:xfrm>
            <a:off x="8610600" y="6356350"/>
            <a:ext cx="2743200" cy="365125"/>
          </a:xfrm>
          <a:prstGeom prst="rect">
            <a:avLst/>
          </a:prstGeom>
        </p:spPr>
        <p:txBody>
          <a:bodyPr/>
          <a:lstStyle/>
          <a:p>
            <a:fld id="{1EDD1368-6961-466D-A428-8CD5B63D5467}" type="slidenum">
              <a:rPr lang="en-US" smtClean="0"/>
              <a:t>‹#›</a:t>
            </a:fld>
            <a:endParaRPr lang="en-US"/>
          </a:p>
        </p:txBody>
      </p:sp>
    </p:spTree>
    <p:extLst>
      <p:ext uri="{BB962C8B-B14F-4D97-AF65-F5344CB8AC3E}">
        <p14:creationId xmlns:p14="http://schemas.microsoft.com/office/powerpoint/2010/main" val="22359299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C772C-292B-4976-A395-2697157E6BE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8D466F-BD53-4CF1-97EA-4A2722CD0A0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6B9599-454C-4294-8980-7C82D5F0FCB4}"/>
              </a:ext>
            </a:extLst>
          </p:cNvPr>
          <p:cNvSpPr>
            <a:spLocks noGrp="1"/>
          </p:cNvSpPr>
          <p:nvPr>
            <p:ph type="dt" sz="half" idx="10"/>
          </p:nvPr>
        </p:nvSpPr>
        <p:spPr>
          <a:xfrm>
            <a:off x="838200" y="6356350"/>
            <a:ext cx="2743200" cy="365125"/>
          </a:xfrm>
          <a:prstGeom prst="rect">
            <a:avLst/>
          </a:prstGeom>
        </p:spPr>
        <p:txBody>
          <a:bodyPr/>
          <a:lstStyle/>
          <a:p>
            <a:fld id="{3FFE9C63-9014-44CF-96E3-D8B8C49B0913}" type="datetimeFigureOut">
              <a:rPr lang="en-US" smtClean="0"/>
              <a:t>1/15/2022</a:t>
            </a:fld>
            <a:endParaRPr lang="en-US"/>
          </a:p>
        </p:txBody>
      </p:sp>
      <p:sp>
        <p:nvSpPr>
          <p:cNvPr id="5" name="Footer Placeholder 4">
            <a:extLst>
              <a:ext uri="{FF2B5EF4-FFF2-40B4-BE49-F238E27FC236}">
                <a16:creationId xmlns:a16="http://schemas.microsoft.com/office/drawing/2014/main" id="{C44326BB-755F-4DFA-BAE1-81E8B6B744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2A76C0-5705-47A6-9B39-F3A60CC4FE44}"/>
              </a:ext>
            </a:extLst>
          </p:cNvPr>
          <p:cNvSpPr>
            <a:spLocks noGrp="1"/>
          </p:cNvSpPr>
          <p:nvPr>
            <p:ph type="sldNum" sz="quarter" idx="12"/>
          </p:nvPr>
        </p:nvSpPr>
        <p:spPr>
          <a:xfrm>
            <a:off x="8610600" y="6356350"/>
            <a:ext cx="2743200" cy="365125"/>
          </a:xfrm>
          <a:prstGeom prst="rect">
            <a:avLst/>
          </a:prstGeom>
        </p:spPr>
        <p:txBody>
          <a:bodyPr/>
          <a:lstStyle/>
          <a:p>
            <a:fld id="{1EDD1368-6961-466D-A428-8CD5B63D5467}" type="slidenum">
              <a:rPr lang="en-US" smtClean="0"/>
              <a:t>‹#›</a:t>
            </a:fld>
            <a:endParaRPr lang="en-US"/>
          </a:p>
        </p:txBody>
      </p:sp>
    </p:spTree>
    <p:extLst>
      <p:ext uri="{BB962C8B-B14F-4D97-AF65-F5344CB8AC3E}">
        <p14:creationId xmlns:p14="http://schemas.microsoft.com/office/powerpoint/2010/main" val="166830010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CF41A-2CD6-4433-AA3C-87EFA21FAC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AAC6A8C-DE19-44AA-9880-13EB7852197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822E16-1FB4-4A3D-A7DA-1EAECE41E6E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FCEE1A-73C9-49AF-8C2B-914229C3F32C}"/>
              </a:ext>
            </a:extLst>
          </p:cNvPr>
          <p:cNvSpPr>
            <a:spLocks noGrp="1"/>
          </p:cNvSpPr>
          <p:nvPr>
            <p:ph type="dt" sz="half" idx="10"/>
          </p:nvPr>
        </p:nvSpPr>
        <p:spPr>
          <a:xfrm>
            <a:off x="838200" y="6356350"/>
            <a:ext cx="2743200" cy="365125"/>
          </a:xfrm>
          <a:prstGeom prst="rect">
            <a:avLst/>
          </a:prstGeom>
        </p:spPr>
        <p:txBody>
          <a:bodyPr/>
          <a:lstStyle/>
          <a:p>
            <a:fld id="{3FFE9C63-9014-44CF-96E3-D8B8C49B0913}" type="datetimeFigureOut">
              <a:rPr lang="en-US" smtClean="0"/>
              <a:t>1/15/2022</a:t>
            </a:fld>
            <a:endParaRPr lang="en-US"/>
          </a:p>
        </p:txBody>
      </p:sp>
      <p:sp>
        <p:nvSpPr>
          <p:cNvPr id="6" name="Footer Placeholder 5">
            <a:extLst>
              <a:ext uri="{FF2B5EF4-FFF2-40B4-BE49-F238E27FC236}">
                <a16:creationId xmlns:a16="http://schemas.microsoft.com/office/drawing/2014/main" id="{3ED74D7E-6B95-48DA-B427-421363E851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B8B67D-24E1-4A80-98E5-D87FBFC15663}"/>
              </a:ext>
            </a:extLst>
          </p:cNvPr>
          <p:cNvSpPr>
            <a:spLocks noGrp="1"/>
          </p:cNvSpPr>
          <p:nvPr>
            <p:ph type="sldNum" sz="quarter" idx="12"/>
          </p:nvPr>
        </p:nvSpPr>
        <p:spPr>
          <a:xfrm>
            <a:off x="8610600" y="6356350"/>
            <a:ext cx="2743200" cy="365125"/>
          </a:xfrm>
          <a:prstGeom prst="rect">
            <a:avLst/>
          </a:prstGeom>
        </p:spPr>
        <p:txBody>
          <a:bodyPr/>
          <a:lstStyle/>
          <a:p>
            <a:fld id="{1EDD1368-6961-466D-A428-8CD5B63D5467}" type="slidenum">
              <a:rPr lang="en-US" smtClean="0"/>
              <a:t>‹#›</a:t>
            </a:fld>
            <a:endParaRPr lang="en-US"/>
          </a:p>
        </p:txBody>
      </p:sp>
    </p:spTree>
    <p:extLst>
      <p:ext uri="{BB962C8B-B14F-4D97-AF65-F5344CB8AC3E}">
        <p14:creationId xmlns:p14="http://schemas.microsoft.com/office/powerpoint/2010/main" val="284387821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9DF82-26A9-4EC0-9E4D-4ECC578D56F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02475E5-6DAC-4502-A584-4F37FD6B877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556631-BA93-40AB-A7D5-73315B75AA2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DFFED2-410D-4876-936B-54257D7D353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2B8736-E5D6-443E-B558-1676517BF1C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05C2EC-FD56-4FB2-94DB-34452A1A838A}"/>
              </a:ext>
            </a:extLst>
          </p:cNvPr>
          <p:cNvSpPr>
            <a:spLocks noGrp="1"/>
          </p:cNvSpPr>
          <p:nvPr>
            <p:ph type="dt" sz="half" idx="10"/>
          </p:nvPr>
        </p:nvSpPr>
        <p:spPr>
          <a:xfrm>
            <a:off x="838200" y="6356350"/>
            <a:ext cx="2743200" cy="365125"/>
          </a:xfrm>
          <a:prstGeom prst="rect">
            <a:avLst/>
          </a:prstGeom>
        </p:spPr>
        <p:txBody>
          <a:bodyPr/>
          <a:lstStyle/>
          <a:p>
            <a:fld id="{3FFE9C63-9014-44CF-96E3-D8B8C49B0913}" type="datetimeFigureOut">
              <a:rPr lang="en-US" smtClean="0"/>
              <a:t>1/15/2022</a:t>
            </a:fld>
            <a:endParaRPr lang="en-US"/>
          </a:p>
        </p:txBody>
      </p:sp>
      <p:sp>
        <p:nvSpPr>
          <p:cNvPr id="8" name="Footer Placeholder 7">
            <a:extLst>
              <a:ext uri="{FF2B5EF4-FFF2-40B4-BE49-F238E27FC236}">
                <a16:creationId xmlns:a16="http://schemas.microsoft.com/office/drawing/2014/main" id="{513EBE60-5AD1-468A-9588-4ABEE584CD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29DFD32-5287-4DC7-8FEC-F1CD887B6AFA}"/>
              </a:ext>
            </a:extLst>
          </p:cNvPr>
          <p:cNvSpPr>
            <a:spLocks noGrp="1"/>
          </p:cNvSpPr>
          <p:nvPr>
            <p:ph type="sldNum" sz="quarter" idx="12"/>
          </p:nvPr>
        </p:nvSpPr>
        <p:spPr>
          <a:xfrm>
            <a:off x="8610600" y="6356350"/>
            <a:ext cx="2743200" cy="365125"/>
          </a:xfrm>
          <a:prstGeom prst="rect">
            <a:avLst/>
          </a:prstGeom>
        </p:spPr>
        <p:txBody>
          <a:bodyPr/>
          <a:lstStyle/>
          <a:p>
            <a:fld id="{1EDD1368-6961-466D-A428-8CD5B63D5467}" type="slidenum">
              <a:rPr lang="en-US" smtClean="0"/>
              <a:t>‹#›</a:t>
            </a:fld>
            <a:endParaRPr lang="en-US"/>
          </a:p>
        </p:txBody>
      </p:sp>
    </p:spTree>
    <p:extLst>
      <p:ext uri="{BB962C8B-B14F-4D97-AF65-F5344CB8AC3E}">
        <p14:creationId xmlns:p14="http://schemas.microsoft.com/office/powerpoint/2010/main" val="105939701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1583D-D53C-4C94-9D81-B63512027BD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9D5D01E-FA4F-4C0D-8E9B-E2A29D871048}"/>
              </a:ext>
            </a:extLst>
          </p:cNvPr>
          <p:cNvSpPr>
            <a:spLocks noGrp="1"/>
          </p:cNvSpPr>
          <p:nvPr>
            <p:ph type="dt" sz="half" idx="10"/>
          </p:nvPr>
        </p:nvSpPr>
        <p:spPr>
          <a:xfrm>
            <a:off x="838200" y="6356350"/>
            <a:ext cx="2743200" cy="365125"/>
          </a:xfrm>
          <a:prstGeom prst="rect">
            <a:avLst/>
          </a:prstGeom>
        </p:spPr>
        <p:txBody>
          <a:bodyPr/>
          <a:lstStyle/>
          <a:p>
            <a:fld id="{3FFE9C63-9014-44CF-96E3-D8B8C49B0913}" type="datetimeFigureOut">
              <a:rPr lang="en-US" smtClean="0"/>
              <a:t>1/15/2022</a:t>
            </a:fld>
            <a:endParaRPr lang="en-US"/>
          </a:p>
        </p:txBody>
      </p:sp>
      <p:sp>
        <p:nvSpPr>
          <p:cNvPr id="4" name="Footer Placeholder 3">
            <a:extLst>
              <a:ext uri="{FF2B5EF4-FFF2-40B4-BE49-F238E27FC236}">
                <a16:creationId xmlns:a16="http://schemas.microsoft.com/office/drawing/2014/main" id="{5F81CF6A-EA1B-44D5-8327-18A5C2A378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C552217-E9DE-4CF1-8CED-126E5DFCF571}"/>
              </a:ext>
            </a:extLst>
          </p:cNvPr>
          <p:cNvSpPr>
            <a:spLocks noGrp="1"/>
          </p:cNvSpPr>
          <p:nvPr>
            <p:ph type="sldNum" sz="quarter" idx="12"/>
          </p:nvPr>
        </p:nvSpPr>
        <p:spPr>
          <a:xfrm>
            <a:off x="8610600" y="6356350"/>
            <a:ext cx="2743200" cy="365125"/>
          </a:xfrm>
          <a:prstGeom prst="rect">
            <a:avLst/>
          </a:prstGeom>
        </p:spPr>
        <p:txBody>
          <a:bodyPr/>
          <a:lstStyle/>
          <a:p>
            <a:fld id="{1EDD1368-6961-466D-A428-8CD5B63D5467}" type="slidenum">
              <a:rPr lang="en-US" smtClean="0"/>
              <a:t>‹#›</a:t>
            </a:fld>
            <a:endParaRPr lang="en-US"/>
          </a:p>
        </p:txBody>
      </p:sp>
    </p:spTree>
    <p:extLst>
      <p:ext uri="{BB962C8B-B14F-4D97-AF65-F5344CB8AC3E}">
        <p14:creationId xmlns:p14="http://schemas.microsoft.com/office/powerpoint/2010/main" val="61589576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6CC8D2-3645-4505-AAAA-2272FA7FA30A}"/>
              </a:ext>
            </a:extLst>
          </p:cNvPr>
          <p:cNvSpPr>
            <a:spLocks noGrp="1"/>
          </p:cNvSpPr>
          <p:nvPr>
            <p:ph type="dt" sz="half" idx="10"/>
          </p:nvPr>
        </p:nvSpPr>
        <p:spPr>
          <a:xfrm>
            <a:off x="838200" y="6356350"/>
            <a:ext cx="2743200" cy="365125"/>
          </a:xfrm>
          <a:prstGeom prst="rect">
            <a:avLst/>
          </a:prstGeom>
        </p:spPr>
        <p:txBody>
          <a:bodyPr/>
          <a:lstStyle/>
          <a:p>
            <a:fld id="{3FFE9C63-9014-44CF-96E3-D8B8C49B0913}" type="datetimeFigureOut">
              <a:rPr lang="en-US" smtClean="0"/>
              <a:t>1/15/2022</a:t>
            </a:fld>
            <a:endParaRPr lang="en-US"/>
          </a:p>
        </p:txBody>
      </p:sp>
      <p:sp>
        <p:nvSpPr>
          <p:cNvPr id="3" name="Footer Placeholder 2">
            <a:extLst>
              <a:ext uri="{FF2B5EF4-FFF2-40B4-BE49-F238E27FC236}">
                <a16:creationId xmlns:a16="http://schemas.microsoft.com/office/drawing/2014/main" id="{8B9FFAA4-B32B-40EC-BB50-9975B69893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98DBD94-E1D6-48EA-B272-26A88B3802A7}"/>
              </a:ext>
            </a:extLst>
          </p:cNvPr>
          <p:cNvSpPr>
            <a:spLocks noGrp="1"/>
          </p:cNvSpPr>
          <p:nvPr>
            <p:ph type="sldNum" sz="quarter" idx="12"/>
          </p:nvPr>
        </p:nvSpPr>
        <p:spPr>
          <a:xfrm>
            <a:off x="8610600" y="6356350"/>
            <a:ext cx="2743200" cy="365125"/>
          </a:xfrm>
          <a:prstGeom prst="rect">
            <a:avLst/>
          </a:prstGeom>
        </p:spPr>
        <p:txBody>
          <a:bodyPr/>
          <a:lstStyle/>
          <a:p>
            <a:fld id="{1EDD1368-6961-466D-A428-8CD5B63D5467}" type="slidenum">
              <a:rPr lang="en-US" smtClean="0"/>
              <a:t>‹#›</a:t>
            </a:fld>
            <a:endParaRPr lang="en-US"/>
          </a:p>
        </p:txBody>
      </p:sp>
    </p:spTree>
    <p:extLst>
      <p:ext uri="{BB962C8B-B14F-4D97-AF65-F5344CB8AC3E}">
        <p14:creationId xmlns:p14="http://schemas.microsoft.com/office/powerpoint/2010/main" val="238784070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BDDBE-E7F5-48B5-A3D6-FD9198C1809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2C0E35D-4CB1-4E51-B4CC-4658D3C1D47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E54226-04F1-458F-AF86-A85F1080E28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4829CF-7D5C-468A-95ED-C2D86D88DCF2}"/>
              </a:ext>
            </a:extLst>
          </p:cNvPr>
          <p:cNvSpPr>
            <a:spLocks noGrp="1"/>
          </p:cNvSpPr>
          <p:nvPr>
            <p:ph type="dt" sz="half" idx="10"/>
          </p:nvPr>
        </p:nvSpPr>
        <p:spPr>
          <a:xfrm>
            <a:off x="838200" y="6356350"/>
            <a:ext cx="2743200" cy="365125"/>
          </a:xfrm>
          <a:prstGeom prst="rect">
            <a:avLst/>
          </a:prstGeom>
        </p:spPr>
        <p:txBody>
          <a:bodyPr/>
          <a:lstStyle/>
          <a:p>
            <a:fld id="{3FFE9C63-9014-44CF-96E3-D8B8C49B0913}" type="datetimeFigureOut">
              <a:rPr lang="en-US" smtClean="0"/>
              <a:t>1/15/2022</a:t>
            </a:fld>
            <a:endParaRPr lang="en-US"/>
          </a:p>
        </p:txBody>
      </p:sp>
      <p:sp>
        <p:nvSpPr>
          <p:cNvPr id="6" name="Footer Placeholder 5">
            <a:extLst>
              <a:ext uri="{FF2B5EF4-FFF2-40B4-BE49-F238E27FC236}">
                <a16:creationId xmlns:a16="http://schemas.microsoft.com/office/drawing/2014/main" id="{65715F59-3A0C-49A6-ABE1-F774EA4301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CF2D45-0CE3-4F3D-B0D3-00A5AD40495C}"/>
              </a:ext>
            </a:extLst>
          </p:cNvPr>
          <p:cNvSpPr>
            <a:spLocks noGrp="1"/>
          </p:cNvSpPr>
          <p:nvPr>
            <p:ph type="sldNum" sz="quarter" idx="12"/>
          </p:nvPr>
        </p:nvSpPr>
        <p:spPr>
          <a:xfrm>
            <a:off x="8610600" y="6356350"/>
            <a:ext cx="2743200" cy="365125"/>
          </a:xfrm>
          <a:prstGeom prst="rect">
            <a:avLst/>
          </a:prstGeom>
        </p:spPr>
        <p:txBody>
          <a:bodyPr/>
          <a:lstStyle/>
          <a:p>
            <a:fld id="{1EDD1368-6961-466D-A428-8CD5B63D5467}" type="slidenum">
              <a:rPr lang="en-US" smtClean="0"/>
              <a:t>‹#›</a:t>
            </a:fld>
            <a:endParaRPr lang="en-US"/>
          </a:p>
        </p:txBody>
      </p:sp>
    </p:spTree>
    <p:extLst>
      <p:ext uri="{BB962C8B-B14F-4D97-AF65-F5344CB8AC3E}">
        <p14:creationId xmlns:p14="http://schemas.microsoft.com/office/powerpoint/2010/main" val="1160533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8000" y="152400"/>
            <a:ext cx="110744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508000" y="1371601"/>
            <a:ext cx="11074400" cy="4495799"/>
          </a:xfrm>
          <a:prstGeom prst="rect">
            <a:avLst/>
          </a:prstGeom>
        </p:spPr>
        <p:txBody>
          <a:bodyPr vert="eaVert"/>
          <a:lstStyle>
            <a:lvl1pPr marL="304518" indent="-304518">
              <a:defRPr>
                <a:solidFill>
                  <a:schemeClr val="tx1"/>
                </a:solidFill>
              </a:defRPr>
            </a:lvl1pPr>
            <a:lvl2pPr marL="913554" indent="-304518">
              <a:defRPr>
                <a:solidFill>
                  <a:schemeClr val="tx1"/>
                </a:solidFill>
              </a:defRPr>
            </a:lvl2pPr>
            <a:lvl3pPr marL="1450690" indent="-232618">
              <a:defRPr>
                <a:solidFill>
                  <a:schemeClr val="tx1"/>
                </a:solidFill>
              </a:defRPr>
            </a:lvl3pPr>
            <a:lvl4pPr marL="2059726" indent="-232618">
              <a:defRPr>
                <a:solidFill>
                  <a:schemeClr val="tx1"/>
                </a:solidFill>
              </a:defRPr>
            </a:lvl4pPr>
            <a:lvl5pPr marL="2668762" indent="-232618">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3BF33B3E-0903-4DD2-8BC9-F5EA1BA3912D}"/>
              </a:ext>
            </a:extLst>
          </p:cNvPr>
          <p:cNvSpPr>
            <a:spLocks noGrp="1"/>
          </p:cNvSpPr>
          <p:nvPr>
            <p:ph type="sldNum" sz="quarter" idx="10"/>
          </p:nvPr>
        </p:nvSpPr>
        <p:spPr/>
        <p:txBody>
          <a:bodyPr/>
          <a:lstStyle>
            <a:lvl1pPr>
              <a:defRPr>
                <a:solidFill>
                  <a:schemeClr val="bg1"/>
                </a:solidFill>
              </a:defRPr>
            </a:lvl1pPr>
          </a:lstStyle>
          <a:p>
            <a:fld id="{FC151007-562D-4151-9CE3-155869F4B0AC}" type="slidenum">
              <a:rPr lang="en-US" smtClean="0"/>
              <a:pPr/>
              <a:t>‹#›</a:t>
            </a:fld>
            <a:endParaRPr lang="en-US"/>
          </a:p>
        </p:txBody>
      </p:sp>
    </p:spTree>
    <p:extLst>
      <p:ext uri="{BB962C8B-B14F-4D97-AF65-F5344CB8AC3E}">
        <p14:creationId xmlns:p14="http://schemas.microsoft.com/office/powerpoint/2010/main" val="1386327105"/>
      </p:ext>
    </p:extLst>
  </p:cSld>
  <p:clrMapOvr>
    <a:masterClrMapping/>
  </p:clrMapOvr>
  <p:transition spd="slow"/>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8A800-A608-4A67-8B40-8E6583DE72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9336CF-CB63-42C7-890F-68AF4074FFA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D924DF-8327-4E00-9D47-BBC9C803898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BB2B29-E0B7-4D85-8E4A-734BD210AC38}"/>
              </a:ext>
            </a:extLst>
          </p:cNvPr>
          <p:cNvSpPr>
            <a:spLocks noGrp="1"/>
          </p:cNvSpPr>
          <p:nvPr>
            <p:ph type="dt" sz="half" idx="10"/>
          </p:nvPr>
        </p:nvSpPr>
        <p:spPr>
          <a:xfrm>
            <a:off x="838200" y="6356350"/>
            <a:ext cx="2743200" cy="365125"/>
          </a:xfrm>
          <a:prstGeom prst="rect">
            <a:avLst/>
          </a:prstGeom>
        </p:spPr>
        <p:txBody>
          <a:bodyPr/>
          <a:lstStyle/>
          <a:p>
            <a:fld id="{3FFE9C63-9014-44CF-96E3-D8B8C49B0913}" type="datetimeFigureOut">
              <a:rPr lang="en-US" smtClean="0"/>
              <a:t>1/15/2022</a:t>
            </a:fld>
            <a:endParaRPr lang="en-US"/>
          </a:p>
        </p:txBody>
      </p:sp>
      <p:sp>
        <p:nvSpPr>
          <p:cNvPr id="6" name="Footer Placeholder 5">
            <a:extLst>
              <a:ext uri="{FF2B5EF4-FFF2-40B4-BE49-F238E27FC236}">
                <a16:creationId xmlns:a16="http://schemas.microsoft.com/office/drawing/2014/main" id="{BAA0F427-F534-4E3C-8995-7DE5EE4304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B2BF27E-B0E7-43AE-8D4C-B8C50079A82E}"/>
              </a:ext>
            </a:extLst>
          </p:cNvPr>
          <p:cNvSpPr>
            <a:spLocks noGrp="1"/>
          </p:cNvSpPr>
          <p:nvPr>
            <p:ph type="sldNum" sz="quarter" idx="12"/>
          </p:nvPr>
        </p:nvSpPr>
        <p:spPr>
          <a:xfrm>
            <a:off x="8610600" y="6356350"/>
            <a:ext cx="2743200" cy="365125"/>
          </a:xfrm>
          <a:prstGeom prst="rect">
            <a:avLst/>
          </a:prstGeom>
        </p:spPr>
        <p:txBody>
          <a:bodyPr/>
          <a:lstStyle/>
          <a:p>
            <a:fld id="{1EDD1368-6961-466D-A428-8CD5B63D5467}" type="slidenum">
              <a:rPr lang="en-US" smtClean="0"/>
              <a:t>‹#›</a:t>
            </a:fld>
            <a:endParaRPr lang="en-US"/>
          </a:p>
        </p:txBody>
      </p:sp>
    </p:spTree>
    <p:extLst>
      <p:ext uri="{BB962C8B-B14F-4D97-AF65-F5344CB8AC3E}">
        <p14:creationId xmlns:p14="http://schemas.microsoft.com/office/powerpoint/2010/main" val="361843999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26E9A-188C-46F7-B8F3-715B9BBC31B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CA3EE6-6E66-49BF-92F0-D2A61F196B0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E29C6F-356C-4A29-A210-FCDF74BD72D3}"/>
              </a:ext>
            </a:extLst>
          </p:cNvPr>
          <p:cNvSpPr>
            <a:spLocks noGrp="1"/>
          </p:cNvSpPr>
          <p:nvPr>
            <p:ph type="dt" sz="half" idx="10"/>
          </p:nvPr>
        </p:nvSpPr>
        <p:spPr>
          <a:xfrm>
            <a:off x="838200" y="6356350"/>
            <a:ext cx="2743200" cy="365125"/>
          </a:xfrm>
          <a:prstGeom prst="rect">
            <a:avLst/>
          </a:prstGeom>
        </p:spPr>
        <p:txBody>
          <a:bodyPr/>
          <a:lstStyle/>
          <a:p>
            <a:fld id="{3FFE9C63-9014-44CF-96E3-D8B8C49B0913}" type="datetimeFigureOut">
              <a:rPr lang="en-US" smtClean="0"/>
              <a:t>1/15/2022</a:t>
            </a:fld>
            <a:endParaRPr lang="en-US"/>
          </a:p>
        </p:txBody>
      </p:sp>
      <p:sp>
        <p:nvSpPr>
          <p:cNvPr id="5" name="Footer Placeholder 4">
            <a:extLst>
              <a:ext uri="{FF2B5EF4-FFF2-40B4-BE49-F238E27FC236}">
                <a16:creationId xmlns:a16="http://schemas.microsoft.com/office/drawing/2014/main" id="{28AE767B-A46A-43C0-A429-3E3C1F75CD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27A7B87-8268-472A-9BC8-6AC6863C4AD9}"/>
              </a:ext>
            </a:extLst>
          </p:cNvPr>
          <p:cNvSpPr>
            <a:spLocks noGrp="1"/>
          </p:cNvSpPr>
          <p:nvPr>
            <p:ph type="sldNum" sz="quarter" idx="12"/>
          </p:nvPr>
        </p:nvSpPr>
        <p:spPr>
          <a:xfrm>
            <a:off x="8610600" y="6356350"/>
            <a:ext cx="2743200" cy="365125"/>
          </a:xfrm>
          <a:prstGeom prst="rect">
            <a:avLst/>
          </a:prstGeom>
        </p:spPr>
        <p:txBody>
          <a:bodyPr/>
          <a:lstStyle/>
          <a:p>
            <a:fld id="{1EDD1368-6961-466D-A428-8CD5B63D5467}" type="slidenum">
              <a:rPr lang="en-US" smtClean="0"/>
              <a:t>‹#›</a:t>
            </a:fld>
            <a:endParaRPr lang="en-US"/>
          </a:p>
        </p:txBody>
      </p:sp>
    </p:spTree>
    <p:extLst>
      <p:ext uri="{BB962C8B-B14F-4D97-AF65-F5344CB8AC3E}">
        <p14:creationId xmlns:p14="http://schemas.microsoft.com/office/powerpoint/2010/main" val="350144776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FF2618-47EB-48F9-A76B-3EE3AE7F395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B47EBD1-A112-4887-85BD-F7150B2941D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04358C-0C61-40C4-ACA6-7D9F629C8711}"/>
              </a:ext>
            </a:extLst>
          </p:cNvPr>
          <p:cNvSpPr>
            <a:spLocks noGrp="1"/>
          </p:cNvSpPr>
          <p:nvPr>
            <p:ph type="dt" sz="half" idx="10"/>
          </p:nvPr>
        </p:nvSpPr>
        <p:spPr>
          <a:xfrm>
            <a:off x="838200" y="6356350"/>
            <a:ext cx="2743200" cy="365125"/>
          </a:xfrm>
          <a:prstGeom prst="rect">
            <a:avLst/>
          </a:prstGeom>
        </p:spPr>
        <p:txBody>
          <a:bodyPr/>
          <a:lstStyle/>
          <a:p>
            <a:fld id="{3FFE9C63-9014-44CF-96E3-D8B8C49B0913}" type="datetimeFigureOut">
              <a:rPr lang="en-US" smtClean="0"/>
              <a:t>1/15/2022</a:t>
            </a:fld>
            <a:endParaRPr lang="en-US"/>
          </a:p>
        </p:txBody>
      </p:sp>
      <p:sp>
        <p:nvSpPr>
          <p:cNvPr id="5" name="Footer Placeholder 4">
            <a:extLst>
              <a:ext uri="{FF2B5EF4-FFF2-40B4-BE49-F238E27FC236}">
                <a16:creationId xmlns:a16="http://schemas.microsoft.com/office/drawing/2014/main" id="{656B9571-FDE2-4B56-8A80-D478CCE02C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70BBEE-ADBD-4F8C-8440-938687F4C040}"/>
              </a:ext>
            </a:extLst>
          </p:cNvPr>
          <p:cNvSpPr>
            <a:spLocks noGrp="1"/>
          </p:cNvSpPr>
          <p:nvPr>
            <p:ph type="sldNum" sz="quarter" idx="12"/>
          </p:nvPr>
        </p:nvSpPr>
        <p:spPr>
          <a:xfrm>
            <a:off x="8610600" y="6356350"/>
            <a:ext cx="2743200" cy="365125"/>
          </a:xfrm>
          <a:prstGeom prst="rect">
            <a:avLst/>
          </a:prstGeom>
        </p:spPr>
        <p:txBody>
          <a:bodyPr/>
          <a:lstStyle/>
          <a:p>
            <a:fld id="{1EDD1368-6961-466D-A428-8CD5B63D5467}" type="slidenum">
              <a:rPr lang="en-US" smtClean="0"/>
              <a:t>‹#›</a:t>
            </a:fld>
            <a:endParaRPr lang="en-US"/>
          </a:p>
        </p:txBody>
      </p:sp>
    </p:spTree>
    <p:extLst>
      <p:ext uri="{BB962C8B-B14F-4D97-AF65-F5344CB8AC3E}">
        <p14:creationId xmlns:p14="http://schemas.microsoft.com/office/powerpoint/2010/main" val="18904552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5.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6.png"/><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microsoft.com/office/2007/relationships/hdphoto" Target="../media/hdphoto1.wdp"/></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8.pn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image" Target="../media/image7.png"/><Relationship Id="rId2" Type="http://schemas.openxmlformats.org/officeDocument/2006/relationships/slideLayout" Target="../slideLayouts/slideLayout31.xml"/><Relationship Id="rId16" Type="http://schemas.openxmlformats.org/officeDocument/2006/relationships/image" Target="../media/image11.pn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theme" Target="../theme/theme3.xml"/><Relationship Id="rId5" Type="http://schemas.openxmlformats.org/officeDocument/2006/relationships/slideLayout" Target="../slideLayouts/slideLayout34.xml"/><Relationship Id="rId15" Type="http://schemas.openxmlformats.org/officeDocument/2006/relationships/image" Target="../media/image10.png"/><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9.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19.jp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5" Type="http://schemas.openxmlformats.org/officeDocument/2006/relationships/slideLayout" Target="../slideLayouts/slideLayout67.xml"/><Relationship Id="rId10" Type="http://schemas.openxmlformats.org/officeDocument/2006/relationships/image" Target="../media/image22.jpeg"/><Relationship Id="rId4" Type="http://schemas.openxmlformats.org/officeDocument/2006/relationships/slideLayout" Target="../slideLayouts/slideLayout66.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24.jp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19.jp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07280A-C218-466F-88CD-E879D75FAF9C}"/>
              </a:ext>
            </a:extLst>
          </p:cNvPr>
          <p:cNvSpPr>
            <a:spLocks noGrp="1"/>
          </p:cNvSpPr>
          <p:nvPr>
            <p:ph type="sldNum" sz="quarter" idx="4"/>
          </p:nvPr>
        </p:nvSpPr>
        <p:spPr>
          <a:xfrm>
            <a:off x="8839200" y="6173797"/>
            <a:ext cx="2743200" cy="365125"/>
          </a:xfrm>
          <a:prstGeom prst="rect">
            <a:avLst/>
          </a:prstGeom>
        </p:spPr>
        <p:txBody>
          <a:bodyPr vert="horz" lIns="91440" tIns="45720" rIns="91440" bIns="45720" rtlCol="0" anchor="ctr"/>
          <a:lstStyle>
            <a:lvl1pPr algn="r">
              <a:defRPr sz="1599">
                <a:solidFill>
                  <a:schemeClr val="tx1">
                    <a:tint val="75000"/>
                  </a:schemeClr>
                </a:solidFill>
              </a:defRPr>
            </a:lvl1pPr>
          </a:lstStyle>
          <a:p>
            <a:fld id="{FC151007-562D-4151-9CE3-155869F4B0AC}" type="slidenum">
              <a:rPr lang="en-US" smtClean="0"/>
              <a:t>‹#›</a:t>
            </a:fld>
            <a:endParaRPr lang="en-US"/>
          </a:p>
        </p:txBody>
      </p:sp>
      <p:pic>
        <p:nvPicPr>
          <p:cNvPr id="4" name="Picture 3">
            <a:extLst>
              <a:ext uri="{FF2B5EF4-FFF2-40B4-BE49-F238E27FC236}">
                <a16:creationId xmlns:a16="http://schemas.microsoft.com/office/drawing/2014/main" id="{C94D622B-E876-4F73-9BCF-6072EDF36F56}"/>
              </a:ext>
            </a:extLst>
          </p:cNvPr>
          <p:cNvPicPr>
            <a:picLocks noChangeAspect="1"/>
          </p:cNvPicPr>
          <p:nvPr userDrawn="1"/>
        </p:nvPicPr>
        <p:blipFill>
          <a:blip r:embed="rId21">
            <a:clrChange>
              <a:clrFrom>
                <a:srgbClr val="FFFFFF"/>
              </a:clrFrom>
              <a:clrTo>
                <a:srgbClr val="FFFFFF">
                  <a:alpha val="0"/>
                </a:srgbClr>
              </a:clrTo>
            </a:clrChange>
          </a:blip>
          <a:stretch>
            <a:fillRect/>
          </a:stretch>
        </p:blipFill>
        <p:spPr>
          <a:xfrm>
            <a:off x="243841" y="6151264"/>
            <a:ext cx="1169233" cy="316699"/>
          </a:xfrm>
          <a:prstGeom prst="rect">
            <a:avLst/>
          </a:prstGeom>
        </p:spPr>
      </p:pic>
    </p:spTree>
    <p:extLst>
      <p:ext uri="{BB962C8B-B14F-4D97-AF65-F5344CB8AC3E}">
        <p14:creationId xmlns:p14="http://schemas.microsoft.com/office/powerpoint/2010/main" val="8640764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6" r:id="rId12"/>
    <p:sldLayoutId id="2147483701" r:id="rId13"/>
    <p:sldLayoutId id="2147483716" r:id="rId14"/>
    <p:sldLayoutId id="2147483717" r:id="rId15"/>
    <p:sldLayoutId id="2147483769" r:id="rId16"/>
    <p:sldLayoutId id="2147483827" r:id="rId17"/>
    <p:sldLayoutId id="2147483849" r:id="rId18"/>
  </p:sldLayoutIdLst>
  <p:transition spd="slow"/>
  <p:hf hdr="0" ftr="0" dt="0"/>
  <p:txStyles>
    <p:titleStyle>
      <a:lvl1pPr algn="l" rtl="0" eaLnBrk="0" fontAlgn="base" hangingPunct="0">
        <a:spcBef>
          <a:spcPct val="0"/>
        </a:spcBef>
        <a:spcAft>
          <a:spcPct val="0"/>
        </a:spcAft>
        <a:defRPr sz="4796" b="1">
          <a:solidFill>
            <a:srgbClr val="FFC000"/>
          </a:solidFill>
          <a:effectLst>
            <a:outerShdw blurRad="50800" dist="38100" dir="2700000" algn="tl" rotWithShape="0">
              <a:srgbClr val="000000">
                <a:alpha val="40000"/>
              </a:srgbClr>
            </a:outerShdw>
          </a:effectLst>
          <a:latin typeface="+mj-lt"/>
          <a:ea typeface="ＭＳ Ｐゴシック" charset="-128"/>
          <a:cs typeface="ＭＳ Ｐゴシック" charset="-128"/>
        </a:defRPr>
      </a:lvl1pPr>
      <a:lvl2pPr algn="l" rtl="0" eaLnBrk="0" fontAlgn="base" hangingPunct="0">
        <a:spcBef>
          <a:spcPct val="0"/>
        </a:spcBef>
        <a:spcAft>
          <a:spcPct val="0"/>
        </a:spcAft>
        <a:defRPr sz="4796" b="1">
          <a:solidFill>
            <a:srgbClr val="EDC074"/>
          </a:solidFill>
          <a:latin typeface="Arial" charset="0"/>
          <a:ea typeface="ＭＳ Ｐゴシック" charset="-128"/>
          <a:cs typeface="ＭＳ Ｐゴシック" charset="-128"/>
        </a:defRPr>
      </a:lvl2pPr>
      <a:lvl3pPr algn="l" rtl="0" eaLnBrk="0" fontAlgn="base" hangingPunct="0">
        <a:spcBef>
          <a:spcPct val="0"/>
        </a:spcBef>
        <a:spcAft>
          <a:spcPct val="0"/>
        </a:spcAft>
        <a:defRPr sz="4796" b="1">
          <a:solidFill>
            <a:srgbClr val="EDC074"/>
          </a:solidFill>
          <a:latin typeface="Arial" charset="0"/>
          <a:ea typeface="ＭＳ Ｐゴシック" charset="-128"/>
          <a:cs typeface="ＭＳ Ｐゴシック" charset="-128"/>
        </a:defRPr>
      </a:lvl3pPr>
      <a:lvl4pPr algn="l" rtl="0" eaLnBrk="0" fontAlgn="base" hangingPunct="0">
        <a:spcBef>
          <a:spcPct val="0"/>
        </a:spcBef>
        <a:spcAft>
          <a:spcPct val="0"/>
        </a:spcAft>
        <a:defRPr sz="4796" b="1">
          <a:solidFill>
            <a:srgbClr val="EDC074"/>
          </a:solidFill>
          <a:latin typeface="Arial" charset="0"/>
          <a:ea typeface="ＭＳ Ｐゴシック" charset="-128"/>
          <a:cs typeface="ＭＳ Ｐゴシック" charset="-128"/>
        </a:defRPr>
      </a:lvl4pPr>
      <a:lvl5pPr algn="l" rtl="0" eaLnBrk="0" fontAlgn="base" hangingPunct="0">
        <a:spcBef>
          <a:spcPct val="0"/>
        </a:spcBef>
        <a:spcAft>
          <a:spcPct val="0"/>
        </a:spcAft>
        <a:defRPr sz="4796" b="1">
          <a:solidFill>
            <a:srgbClr val="EDC074"/>
          </a:solidFill>
          <a:latin typeface="Arial" charset="0"/>
          <a:ea typeface="ＭＳ Ｐゴシック" charset="-128"/>
          <a:cs typeface="ＭＳ Ｐゴシック" charset="-128"/>
        </a:defRPr>
      </a:lvl5pPr>
      <a:lvl6pPr marL="609036" algn="l" rtl="0" eaLnBrk="0" fontAlgn="base" hangingPunct="0">
        <a:spcBef>
          <a:spcPct val="0"/>
        </a:spcBef>
        <a:spcAft>
          <a:spcPct val="0"/>
        </a:spcAft>
        <a:defRPr sz="4796" b="1">
          <a:solidFill>
            <a:srgbClr val="FFFF99"/>
          </a:solidFill>
          <a:latin typeface="Arial" charset="0"/>
        </a:defRPr>
      </a:lvl6pPr>
      <a:lvl7pPr marL="1218072" algn="l" rtl="0" eaLnBrk="0" fontAlgn="base" hangingPunct="0">
        <a:spcBef>
          <a:spcPct val="0"/>
        </a:spcBef>
        <a:spcAft>
          <a:spcPct val="0"/>
        </a:spcAft>
        <a:defRPr sz="4796" b="1">
          <a:solidFill>
            <a:srgbClr val="FFFF99"/>
          </a:solidFill>
          <a:latin typeface="Arial" charset="0"/>
        </a:defRPr>
      </a:lvl7pPr>
      <a:lvl8pPr marL="1827108" algn="l" rtl="0" eaLnBrk="0" fontAlgn="base" hangingPunct="0">
        <a:spcBef>
          <a:spcPct val="0"/>
        </a:spcBef>
        <a:spcAft>
          <a:spcPct val="0"/>
        </a:spcAft>
        <a:defRPr sz="4796" b="1">
          <a:solidFill>
            <a:srgbClr val="FFFF99"/>
          </a:solidFill>
          <a:latin typeface="Arial" charset="0"/>
        </a:defRPr>
      </a:lvl8pPr>
      <a:lvl9pPr marL="2436144" algn="l" rtl="0" eaLnBrk="0" fontAlgn="base" hangingPunct="0">
        <a:spcBef>
          <a:spcPct val="0"/>
        </a:spcBef>
        <a:spcAft>
          <a:spcPct val="0"/>
        </a:spcAft>
        <a:defRPr sz="4796" b="1">
          <a:solidFill>
            <a:srgbClr val="FFFF99"/>
          </a:solidFill>
          <a:latin typeface="Arial" charset="0"/>
        </a:defRPr>
      </a:lvl9pPr>
    </p:titleStyle>
    <p:bodyStyle>
      <a:lvl1pPr marL="609036" indent="-609036" algn="l" rtl="0" eaLnBrk="0" fontAlgn="base" hangingPunct="0">
        <a:spcBef>
          <a:spcPct val="20000"/>
        </a:spcBef>
        <a:spcAft>
          <a:spcPct val="0"/>
        </a:spcAft>
        <a:buClr>
          <a:srgbClr val="FFC000"/>
        </a:buClr>
        <a:buSzPct val="125000"/>
        <a:buFont typeface="Arial"/>
        <a:buChar char="•"/>
        <a:defRPr sz="3730" b="1">
          <a:solidFill>
            <a:schemeClr val="bg1"/>
          </a:solidFill>
          <a:latin typeface="+mn-lt"/>
          <a:ea typeface="ＭＳ Ｐゴシック" charset="-128"/>
          <a:cs typeface="ＭＳ Ｐゴシック" charset="-128"/>
        </a:defRPr>
      </a:lvl1pPr>
      <a:lvl2pPr marL="1065813" indent="-456777" algn="l" rtl="0" eaLnBrk="0" fontAlgn="base" hangingPunct="0">
        <a:spcBef>
          <a:spcPct val="20000"/>
        </a:spcBef>
        <a:spcAft>
          <a:spcPct val="0"/>
        </a:spcAft>
        <a:buClr>
          <a:srgbClr val="FFC000"/>
        </a:buClr>
        <a:buSzPct val="125000"/>
        <a:buFont typeface="Arial"/>
        <a:buChar char="•"/>
        <a:defRPr sz="3197" b="1">
          <a:solidFill>
            <a:schemeClr val="bg1"/>
          </a:solidFill>
          <a:latin typeface="+mn-lt"/>
          <a:ea typeface="ＭＳ Ｐゴシック" charset="-128"/>
        </a:defRPr>
      </a:lvl2pPr>
      <a:lvl3pPr marL="1674849" indent="-456777" algn="l" rtl="0" eaLnBrk="0" fontAlgn="base" hangingPunct="0">
        <a:spcBef>
          <a:spcPct val="20000"/>
        </a:spcBef>
        <a:spcAft>
          <a:spcPct val="0"/>
        </a:spcAft>
        <a:buClr>
          <a:srgbClr val="FFC000"/>
        </a:buClr>
        <a:buSzPct val="125000"/>
        <a:buFont typeface="Arial"/>
        <a:buChar char="•"/>
        <a:defRPr sz="2664" b="1">
          <a:solidFill>
            <a:schemeClr val="bg1"/>
          </a:solidFill>
          <a:latin typeface="+mn-lt"/>
          <a:ea typeface="ＭＳ Ｐゴシック" charset="-128"/>
        </a:defRPr>
      </a:lvl3pPr>
      <a:lvl4pPr marL="2207756" indent="-380648" algn="l" rtl="0" eaLnBrk="0" fontAlgn="base" hangingPunct="0">
        <a:spcBef>
          <a:spcPct val="20000"/>
        </a:spcBef>
        <a:spcAft>
          <a:spcPct val="0"/>
        </a:spcAft>
        <a:buClr>
          <a:srgbClr val="FFC000"/>
        </a:buClr>
        <a:buSzPct val="125000"/>
        <a:buFont typeface="Arial"/>
        <a:buChar char="•"/>
        <a:defRPr b="1">
          <a:solidFill>
            <a:schemeClr val="bg1"/>
          </a:solidFill>
          <a:latin typeface="+mn-lt"/>
          <a:ea typeface="ＭＳ Ｐゴシック" charset="-128"/>
        </a:defRPr>
      </a:lvl4pPr>
      <a:lvl5pPr marL="2816792" indent="-380648" algn="l" rtl="0" eaLnBrk="0" fontAlgn="base" hangingPunct="0">
        <a:spcBef>
          <a:spcPct val="20000"/>
        </a:spcBef>
        <a:spcAft>
          <a:spcPct val="0"/>
        </a:spcAft>
        <a:buClr>
          <a:srgbClr val="FFC000"/>
        </a:buClr>
        <a:buSzPct val="125000"/>
        <a:buFont typeface="Arial"/>
        <a:buChar char="•"/>
        <a:defRPr b="1">
          <a:solidFill>
            <a:schemeClr val="bg1"/>
          </a:solidFill>
          <a:latin typeface="+mn-lt"/>
          <a:ea typeface="ＭＳ Ｐゴシック" charset="-128"/>
        </a:defRPr>
      </a:lvl5pPr>
      <a:lvl6pPr marL="3349699" indent="-304518" algn="l" rtl="0" eaLnBrk="0" fontAlgn="base" hangingPunct="0">
        <a:spcBef>
          <a:spcPct val="20000"/>
        </a:spcBef>
        <a:spcAft>
          <a:spcPct val="0"/>
        </a:spcAft>
        <a:buClr>
          <a:srgbClr val="FFFF99"/>
        </a:buClr>
        <a:buSzPct val="125000"/>
        <a:buFont typeface="Wingdings" charset="2"/>
        <a:buChar char="§"/>
        <a:defRPr b="1">
          <a:solidFill>
            <a:schemeClr val="bg1"/>
          </a:solidFill>
          <a:latin typeface="+mn-lt"/>
          <a:ea typeface="ＭＳ Ｐゴシック" charset="-128"/>
        </a:defRPr>
      </a:lvl6pPr>
      <a:lvl7pPr marL="3958735" indent="-304518" algn="l" rtl="0" eaLnBrk="0" fontAlgn="base" hangingPunct="0">
        <a:spcBef>
          <a:spcPct val="20000"/>
        </a:spcBef>
        <a:spcAft>
          <a:spcPct val="0"/>
        </a:spcAft>
        <a:buClr>
          <a:srgbClr val="FFFF99"/>
        </a:buClr>
        <a:buSzPct val="125000"/>
        <a:buFont typeface="Wingdings" charset="2"/>
        <a:buChar char="§"/>
        <a:defRPr b="1">
          <a:solidFill>
            <a:schemeClr val="bg1"/>
          </a:solidFill>
          <a:latin typeface="+mn-lt"/>
          <a:ea typeface="ＭＳ Ｐゴシック" charset="-128"/>
        </a:defRPr>
      </a:lvl7pPr>
      <a:lvl8pPr marL="4567771" indent="-304518" algn="l" rtl="0" eaLnBrk="0" fontAlgn="base" hangingPunct="0">
        <a:spcBef>
          <a:spcPct val="20000"/>
        </a:spcBef>
        <a:spcAft>
          <a:spcPct val="0"/>
        </a:spcAft>
        <a:buClr>
          <a:srgbClr val="FFFF99"/>
        </a:buClr>
        <a:buSzPct val="125000"/>
        <a:buFont typeface="Wingdings" charset="2"/>
        <a:buChar char="§"/>
        <a:defRPr b="1">
          <a:solidFill>
            <a:schemeClr val="bg1"/>
          </a:solidFill>
          <a:latin typeface="+mn-lt"/>
          <a:ea typeface="ＭＳ Ｐゴシック" charset="-128"/>
        </a:defRPr>
      </a:lvl8pPr>
      <a:lvl9pPr marL="5176807" indent="-304518" algn="l" rtl="0" eaLnBrk="0" fontAlgn="base" hangingPunct="0">
        <a:spcBef>
          <a:spcPct val="20000"/>
        </a:spcBef>
        <a:spcAft>
          <a:spcPct val="0"/>
        </a:spcAft>
        <a:buClr>
          <a:srgbClr val="FFFF99"/>
        </a:buClr>
        <a:buSzPct val="125000"/>
        <a:buFont typeface="Wingdings" charset="2"/>
        <a:buChar char="§"/>
        <a:defRPr b="1">
          <a:solidFill>
            <a:schemeClr val="bg1"/>
          </a:solidFill>
          <a:latin typeface="+mn-lt"/>
          <a:ea typeface="ＭＳ Ｐゴシック" charset="-128"/>
        </a:defRPr>
      </a:lvl9pPr>
    </p:bodyStyle>
    <p:otherStyle>
      <a:defPPr>
        <a:defRPr lang="en-US"/>
      </a:defPPr>
      <a:lvl1pPr marL="0" algn="l" defTabSz="609036" rtl="0" eaLnBrk="1" latinLnBrk="0" hangingPunct="1">
        <a:defRPr sz="2398" kern="1200">
          <a:solidFill>
            <a:schemeClr val="tx1"/>
          </a:solidFill>
          <a:latin typeface="+mn-lt"/>
          <a:ea typeface="+mn-ea"/>
          <a:cs typeface="+mn-cs"/>
        </a:defRPr>
      </a:lvl1pPr>
      <a:lvl2pPr marL="609036" algn="l" defTabSz="609036" rtl="0" eaLnBrk="1" latinLnBrk="0" hangingPunct="1">
        <a:defRPr sz="2398" kern="1200">
          <a:solidFill>
            <a:schemeClr val="tx1"/>
          </a:solidFill>
          <a:latin typeface="+mn-lt"/>
          <a:ea typeface="+mn-ea"/>
          <a:cs typeface="+mn-cs"/>
        </a:defRPr>
      </a:lvl2pPr>
      <a:lvl3pPr marL="1218072" algn="l" defTabSz="609036" rtl="0" eaLnBrk="1" latinLnBrk="0" hangingPunct="1">
        <a:defRPr sz="2398" kern="1200">
          <a:solidFill>
            <a:schemeClr val="tx1"/>
          </a:solidFill>
          <a:latin typeface="+mn-lt"/>
          <a:ea typeface="+mn-ea"/>
          <a:cs typeface="+mn-cs"/>
        </a:defRPr>
      </a:lvl3pPr>
      <a:lvl4pPr marL="1827108" algn="l" defTabSz="609036" rtl="0" eaLnBrk="1" latinLnBrk="0" hangingPunct="1">
        <a:defRPr sz="2398" kern="1200">
          <a:solidFill>
            <a:schemeClr val="tx1"/>
          </a:solidFill>
          <a:latin typeface="+mn-lt"/>
          <a:ea typeface="+mn-ea"/>
          <a:cs typeface="+mn-cs"/>
        </a:defRPr>
      </a:lvl4pPr>
      <a:lvl5pPr marL="2436144" algn="l" defTabSz="609036" rtl="0" eaLnBrk="1" latinLnBrk="0" hangingPunct="1">
        <a:defRPr sz="2398" kern="1200">
          <a:solidFill>
            <a:schemeClr val="tx1"/>
          </a:solidFill>
          <a:latin typeface="+mn-lt"/>
          <a:ea typeface="+mn-ea"/>
          <a:cs typeface="+mn-cs"/>
        </a:defRPr>
      </a:lvl5pPr>
      <a:lvl6pPr marL="3045181" algn="l" defTabSz="609036" rtl="0" eaLnBrk="1" latinLnBrk="0" hangingPunct="1">
        <a:defRPr sz="2398" kern="1200">
          <a:solidFill>
            <a:schemeClr val="tx1"/>
          </a:solidFill>
          <a:latin typeface="+mn-lt"/>
          <a:ea typeface="+mn-ea"/>
          <a:cs typeface="+mn-cs"/>
        </a:defRPr>
      </a:lvl6pPr>
      <a:lvl7pPr marL="3654217" algn="l" defTabSz="609036" rtl="0" eaLnBrk="1" latinLnBrk="0" hangingPunct="1">
        <a:defRPr sz="2398" kern="1200">
          <a:solidFill>
            <a:schemeClr val="tx1"/>
          </a:solidFill>
          <a:latin typeface="+mn-lt"/>
          <a:ea typeface="+mn-ea"/>
          <a:cs typeface="+mn-cs"/>
        </a:defRPr>
      </a:lvl7pPr>
      <a:lvl8pPr marL="4263253" algn="l" defTabSz="609036" rtl="0" eaLnBrk="1" latinLnBrk="0" hangingPunct="1">
        <a:defRPr sz="2398" kern="1200">
          <a:solidFill>
            <a:schemeClr val="tx1"/>
          </a:solidFill>
          <a:latin typeface="+mn-lt"/>
          <a:ea typeface="+mn-ea"/>
          <a:cs typeface="+mn-cs"/>
        </a:defRPr>
      </a:lvl8pPr>
      <a:lvl9pPr marL="4872289" algn="l" defTabSz="609036" rtl="0" eaLnBrk="1" latinLnBrk="0" hangingPunct="1">
        <a:defRPr sz="2398"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0002C7-8A4B-034E-B7BB-3AC434C826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81BF0A-D62D-3346-AD03-BCDA31D384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C5C510-7BD3-C747-B9F6-8AE0BE0AC1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C27523AB-1AA6-CA4F-B867-7D1E5CBF3D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A31526B-8A34-0C40-B2BA-4B0109C91B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D86578-66A7-684B-A494-EE99749A828E}" type="slidenum">
              <a:rPr lang="en-US" smtClean="0"/>
              <a:t>‹#›</a:t>
            </a:fld>
            <a:endParaRPr lang="en-US"/>
          </a:p>
        </p:txBody>
      </p:sp>
      <p:pic>
        <p:nvPicPr>
          <p:cNvPr id="8" name="Google Shape;21;p3">
            <a:extLst>
              <a:ext uri="{FF2B5EF4-FFF2-40B4-BE49-F238E27FC236}">
                <a16:creationId xmlns:a16="http://schemas.microsoft.com/office/drawing/2014/main" id="{61E04044-24A2-D846-9EC2-8F010637CCA6}"/>
              </a:ext>
            </a:extLst>
          </p:cNvPr>
          <p:cNvPicPr preferRelativeResize="0"/>
          <p:nvPr userDrawn="1"/>
        </p:nvPicPr>
        <p:blipFill>
          <a:blip r:embed="rId13">
            <a:alphaModFix amt="57000"/>
            <a:extLst>
              <a:ext uri="{BEBA8EAE-BF5A-486C-A8C5-ECC9F3942E4B}">
                <a14:imgProps xmlns:a14="http://schemas.microsoft.com/office/drawing/2010/main">
                  <a14:imgLayer r:embed="rId14">
                    <a14:imgEffect>
                      <a14:brightnessContrast bright="-70000"/>
                    </a14:imgEffect>
                  </a14:imgLayer>
                </a14:imgProps>
              </a:ext>
            </a:extLst>
          </a:blip>
          <a:srcRect/>
          <a:stretch/>
        </p:blipFill>
        <p:spPr>
          <a:xfrm>
            <a:off x="0" y="0"/>
            <a:ext cx="12192000" cy="6858000"/>
          </a:xfrm>
          <a:prstGeom prst="rect">
            <a:avLst/>
          </a:prstGeom>
          <a:solidFill>
            <a:schemeClr val="tx1"/>
          </a:solidFill>
          <a:ln>
            <a:noFill/>
          </a:ln>
        </p:spPr>
      </p:pic>
      <p:pic>
        <p:nvPicPr>
          <p:cNvPr id="9" name="Google Shape;25;p3" descr="D:\Vugraph Info\Vugraph Templates\Templates-NEW-NMP and Bureau\ident_4_onscreen_png.png">
            <a:extLst>
              <a:ext uri="{FF2B5EF4-FFF2-40B4-BE49-F238E27FC236}">
                <a16:creationId xmlns:a16="http://schemas.microsoft.com/office/drawing/2014/main" id="{6E21BCF0-167D-E44B-A674-E40F4A9A3F61}"/>
              </a:ext>
            </a:extLst>
          </p:cNvPr>
          <p:cNvPicPr preferRelativeResize="0"/>
          <p:nvPr userDrawn="1"/>
        </p:nvPicPr>
        <p:blipFill rotWithShape="1">
          <a:blip r:embed="rId15">
            <a:alphaModFix/>
          </a:blip>
          <a:srcRect/>
          <a:stretch/>
        </p:blipFill>
        <p:spPr>
          <a:xfrm>
            <a:off x="102448" y="136449"/>
            <a:ext cx="1868592" cy="696671"/>
          </a:xfrm>
          <a:prstGeom prst="rect">
            <a:avLst/>
          </a:prstGeom>
          <a:noFill/>
          <a:ln>
            <a:noFill/>
          </a:ln>
        </p:spPr>
      </p:pic>
      <p:sp>
        <p:nvSpPr>
          <p:cNvPr id="10" name="Google Shape;26;p3">
            <a:extLst>
              <a:ext uri="{FF2B5EF4-FFF2-40B4-BE49-F238E27FC236}">
                <a16:creationId xmlns:a16="http://schemas.microsoft.com/office/drawing/2014/main" id="{26CC6D01-B310-9841-B54A-63DE43EF58DD}"/>
              </a:ext>
            </a:extLst>
          </p:cNvPr>
          <p:cNvSpPr/>
          <p:nvPr userDrawn="1"/>
        </p:nvSpPr>
        <p:spPr>
          <a:xfrm>
            <a:off x="102448" y="6196751"/>
            <a:ext cx="3941200" cy="524800"/>
          </a:xfrm>
          <a:prstGeom prst="rect">
            <a:avLst/>
          </a:prstGeom>
          <a:noFill/>
          <a:ln>
            <a:noFill/>
          </a:ln>
          <a:effectLst>
            <a:outerShdw blurRad="57150" dist="19050" dir="5400000" algn="bl" rotWithShape="0">
              <a:srgbClr val="000000">
                <a:alpha val="50000"/>
              </a:srgbClr>
            </a:outerShdw>
          </a:effectLst>
        </p:spPr>
        <p:txBody>
          <a:bodyPr spcFirstLastPara="1" wrap="square" lIns="88900" tIns="44450" rIns="88900" bIns="44450" anchor="ctr" anchorCtr="0">
            <a:noAutofit/>
          </a:bodyPr>
          <a:lstStyle/>
          <a:p>
            <a:pPr marL="0" marR="0" lvl="0" indent="0" algn="l" rtl="0">
              <a:spcBef>
                <a:spcPts val="0"/>
              </a:spcBef>
              <a:spcAft>
                <a:spcPts val="0"/>
              </a:spcAft>
              <a:buNone/>
            </a:pPr>
            <a:r>
              <a:rPr lang="en-US" sz="1000" b="1" i="0" u="none" strike="noStrike" cap="none" dirty="0">
                <a:solidFill>
                  <a:srgbClr val="FFFFFF"/>
                </a:solidFill>
                <a:latin typeface="+mj-lt"/>
              </a:rPr>
              <a:t>U.S. Department of the Interior</a:t>
            </a:r>
            <a:endParaRPr sz="2400" dirty="0">
              <a:latin typeface="+mj-lt"/>
            </a:endParaRPr>
          </a:p>
          <a:p>
            <a:pPr marL="0" marR="0" lvl="0" indent="0" algn="l" rtl="0">
              <a:spcBef>
                <a:spcPts val="0"/>
              </a:spcBef>
              <a:spcAft>
                <a:spcPts val="0"/>
              </a:spcAft>
              <a:buNone/>
            </a:pPr>
            <a:r>
              <a:rPr lang="en-US" sz="1000" b="1" i="0" u="none" strike="noStrike" cap="none" dirty="0">
                <a:solidFill>
                  <a:srgbClr val="FFFFFF"/>
                </a:solidFill>
                <a:latin typeface="+mj-lt"/>
              </a:rPr>
              <a:t>U.S. Geological Survey</a:t>
            </a:r>
            <a:endParaRPr sz="2400" dirty="0">
              <a:latin typeface="+mj-lt"/>
            </a:endParaRPr>
          </a:p>
        </p:txBody>
      </p:sp>
    </p:spTree>
    <p:extLst>
      <p:ext uri="{BB962C8B-B14F-4D97-AF65-F5344CB8AC3E}">
        <p14:creationId xmlns:p14="http://schemas.microsoft.com/office/powerpoint/2010/main" val="4259798865"/>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7757" y="876706"/>
            <a:ext cx="11600157" cy="555448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pic>
        <p:nvPicPr>
          <p:cNvPr id="10" name="Picture 9"/>
          <p:cNvPicPr>
            <a:picLocks noChangeAspect="1"/>
          </p:cNvPicPr>
          <p:nvPr userDrawn="1"/>
        </p:nvPicPr>
        <p:blipFill rotWithShape="1">
          <a:blip r:embed="rId12">
            <a:extLst>
              <a:ext uri="{28A0092B-C50C-407E-A947-70E740481C1C}">
                <a14:useLocalDpi xmlns:a14="http://schemas.microsoft.com/office/drawing/2010/main" val="0"/>
              </a:ext>
            </a:extLst>
          </a:blip>
          <a:srcRect l="16871" r="3995" b="91708"/>
          <a:stretch/>
        </p:blipFill>
        <p:spPr>
          <a:xfrm>
            <a:off x="0" y="-15911"/>
            <a:ext cx="12192000" cy="809695"/>
          </a:xfrm>
          <a:prstGeom prst="rect">
            <a:avLst/>
          </a:prstGeom>
        </p:spPr>
      </p:pic>
      <p:sp>
        <p:nvSpPr>
          <p:cNvPr id="11" name="Rectangle 10"/>
          <p:cNvSpPr/>
          <p:nvPr userDrawn="1"/>
        </p:nvSpPr>
        <p:spPr bwMode="auto">
          <a:xfrm>
            <a:off x="2626490" y="-15912"/>
            <a:ext cx="9565511" cy="809695"/>
          </a:xfrm>
          <a:prstGeom prst="rect">
            <a:avLst/>
          </a:prstGeom>
          <a:gradFill flip="none" rotWithShape="1">
            <a:gsLst>
              <a:gs pos="25000">
                <a:srgbClr val="171939">
                  <a:alpha val="10000"/>
                </a:srgbClr>
              </a:gs>
              <a:gs pos="75000">
                <a:srgbClr val="9C9DAA">
                  <a:alpha val="4000"/>
                </a:srgbClr>
              </a:gs>
              <a:gs pos="50000">
                <a:srgbClr val="171939">
                  <a:alpha val="4000"/>
                </a:srgbClr>
              </a:gs>
              <a:gs pos="0">
                <a:srgbClr val="171939">
                  <a:alpha val="0"/>
                </a:srgbClr>
              </a:gs>
              <a:gs pos="93000">
                <a:schemeClr val="bg1"/>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pic>
        <p:nvPicPr>
          <p:cNvPr id="13" name="Picture 12"/>
          <p:cNvPicPr>
            <a:picLocks noChangeAspect="1"/>
          </p:cNvPicPr>
          <p:nvPr userDrawn="1"/>
        </p:nvPicPr>
        <p:blipFill rotWithShape="1">
          <a:blip r:embed="rId13" cstate="print">
            <a:extLst>
              <a:ext uri="{28A0092B-C50C-407E-A947-70E740481C1C}">
                <a14:useLocalDpi xmlns:a14="http://schemas.microsoft.com/office/drawing/2010/main"/>
              </a:ext>
            </a:extLst>
          </a:blip>
          <a:srcRect/>
          <a:stretch/>
        </p:blipFill>
        <p:spPr>
          <a:xfrm>
            <a:off x="-1238" y="-15910"/>
            <a:ext cx="2660700" cy="809694"/>
          </a:xfrm>
          <a:prstGeom prst="rect">
            <a:avLst/>
          </a:prstGeom>
        </p:spPr>
      </p:pic>
      <p:pic>
        <p:nvPicPr>
          <p:cNvPr id="14" name="Picture 2" descr="mage result for landsat satellite"/>
          <p:cNvPicPr>
            <a:picLocks noChangeAspect="1" noChangeArrowheads="1"/>
          </p:cNvPicPr>
          <p:nvPr userDrawn="1"/>
        </p:nvPicPr>
        <p:blipFill rotWithShape="1">
          <a:blip r:embed="rId14">
            <a:extLst>
              <a:ext uri="{28A0092B-C50C-407E-A947-70E740481C1C}">
                <a14:useLocalDpi xmlns:a14="http://schemas.microsoft.com/office/drawing/2010/main" val="0"/>
              </a:ext>
            </a:extLst>
          </a:blip>
          <a:srcRect t="4091" b="-1"/>
          <a:stretch/>
        </p:blipFill>
        <p:spPr bwMode="auto">
          <a:xfrm>
            <a:off x="1496633" y="-13335"/>
            <a:ext cx="1470216" cy="59459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1239" y="-15912"/>
            <a:ext cx="12193239" cy="809695"/>
          </a:xfrm>
          <a:prstGeom prst="rect">
            <a:avLst/>
          </a:prstGeom>
        </p:spPr>
        <p:txBody>
          <a:bodyPr vert="horz" lIns="91440" tIns="45720" rIns="91440" bIns="45720" rtlCol="0" anchor="ctr">
            <a:normAutofit/>
          </a:bodyPr>
          <a:lstStyle/>
          <a:p>
            <a:r>
              <a:rPr lang="en-US" dirty="0"/>
              <a:t>Click to edit Master title style</a:t>
            </a:r>
          </a:p>
        </p:txBody>
      </p:sp>
      <p:cxnSp>
        <p:nvCxnSpPr>
          <p:cNvPr id="15" name="Straight Connector 15"/>
          <p:cNvCxnSpPr>
            <a:cxnSpLocks noChangeShapeType="1"/>
          </p:cNvCxnSpPr>
          <p:nvPr userDrawn="1"/>
        </p:nvCxnSpPr>
        <p:spPr bwMode="auto">
          <a:xfrm>
            <a:off x="307758" y="6497637"/>
            <a:ext cx="1160015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pic>
        <p:nvPicPr>
          <p:cNvPr id="16" name="Picture 15"/>
          <p:cNvPicPr>
            <a:picLocks noChangeAspect="1"/>
          </p:cNvPicPr>
          <p:nvPr userDrawn="1"/>
        </p:nvPicPr>
        <p:blipFill>
          <a:blip r:embed="rId15"/>
          <a:stretch>
            <a:fillRect/>
          </a:stretch>
        </p:blipFill>
        <p:spPr>
          <a:xfrm>
            <a:off x="10228729" y="6511952"/>
            <a:ext cx="441984" cy="346047"/>
          </a:xfrm>
          <a:prstGeom prst="rect">
            <a:avLst/>
          </a:prstGeom>
        </p:spPr>
      </p:pic>
      <p:pic>
        <p:nvPicPr>
          <p:cNvPr id="17" name="Picture 16"/>
          <p:cNvPicPr>
            <a:picLocks noChangeAspect="1"/>
          </p:cNvPicPr>
          <p:nvPr userDrawn="1"/>
        </p:nvPicPr>
        <p:blipFill>
          <a:blip r:embed="rId16"/>
          <a:stretch>
            <a:fillRect/>
          </a:stretch>
        </p:blipFill>
        <p:spPr>
          <a:xfrm>
            <a:off x="10736652" y="6564088"/>
            <a:ext cx="731520" cy="270595"/>
          </a:xfrm>
          <a:prstGeom prst="rect">
            <a:avLst/>
          </a:prstGeom>
        </p:spPr>
      </p:pic>
      <p:sp>
        <p:nvSpPr>
          <p:cNvPr id="19" name="Slide Number Placeholder 3"/>
          <p:cNvSpPr txBox="1">
            <a:spLocks/>
          </p:cNvSpPr>
          <p:nvPr userDrawn="1"/>
        </p:nvSpPr>
        <p:spPr>
          <a:xfrm>
            <a:off x="11331316" y="6497637"/>
            <a:ext cx="577849" cy="223838"/>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050" kern="1200">
                <a:solidFill>
                  <a:schemeClr val="tx1">
                    <a:tint val="75000"/>
                  </a:schemeClr>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fld id="{9A4DB9E2-F09A-429B-9E50-670A92037774}" type="slidenum">
              <a:rPr lang="en-US" smtClean="0"/>
              <a:pPr/>
              <a:t>‹#›</a:t>
            </a:fld>
            <a:endParaRPr lang="en-US" dirty="0"/>
          </a:p>
        </p:txBody>
      </p:sp>
    </p:spTree>
    <p:extLst>
      <p:ext uri="{BB962C8B-B14F-4D97-AF65-F5344CB8AC3E}">
        <p14:creationId xmlns:p14="http://schemas.microsoft.com/office/powerpoint/2010/main" val="2855659380"/>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Lst>
  <p:hf hdr="0" ftr="0" dt="0"/>
  <p:txStyles>
    <p:titleStyle>
      <a:lvl1pPr algn="ctr" defTabSz="914400" rtl="0" eaLnBrk="1" latinLnBrk="0" hangingPunct="1">
        <a:lnSpc>
          <a:spcPct val="90000"/>
        </a:lnSpc>
        <a:spcBef>
          <a:spcPct val="0"/>
        </a:spcBef>
        <a:buNone/>
        <a:defRPr sz="2400" kern="1200">
          <a:solidFill>
            <a:schemeClr val="bg1"/>
          </a:solidFill>
          <a:latin typeface="Arial Rounded MT Bold" panose="020F0704030504030204" pitchFamily="34" charset="0"/>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Ø"/>
        <a:defRPr sz="28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SzPct val="70000"/>
        <a:buFont typeface="Wingdings" panose="05000000000000000000" pitchFamily="2" charset="2"/>
        <a:buChar char="q"/>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Wingdings" panose="05000000000000000000" pitchFamily="2" charset="2"/>
        <a:buChar char="v"/>
        <a:defRPr sz="18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F8F964-E211-F746-A40C-1857E77AA9EA}"/>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66EE70-D0C2-E74B-BADF-D0133D8F991C}"/>
              </a:ext>
            </a:extLst>
          </p:cNvPr>
          <p:cNvSpPr>
            <a:spLocks noGrp="1"/>
          </p:cNvSpPr>
          <p:nvPr>
            <p:ph type="body" idx="1"/>
          </p:nvPr>
        </p:nvSpPr>
        <p:spPr>
          <a:xfrm>
            <a:off x="838200" y="1825624"/>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65DB42-A8BA-3D45-B62D-F4BCCC88FDEC}"/>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99">
                <a:solidFill>
                  <a:schemeClr val="tx1">
                    <a:tint val="75000"/>
                  </a:schemeClr>
                </a:solidFill>
              </a:defRPr>
            </a:lvl1pPr>
          </a:lstStyle>
          <a:p>
            <a:fld id="{540C008B-2294-1B46-A5E2-51E0002026EF}" type="datetimeFigureOut">
              <a:rPr lang="en-US" smtClean="0"/>
              <a:t>1/15/2022</a:t>
            </a:fld>
            <a:endParaRPr lang="en-US"/>
          </a:p>
        </p:txBody>
      </p:sp>
      <p:sp>
        <p:nvSpPr>
          <p:cNvPr id="5" name="Footer Placeholder 4">
            <a:extLst>
              <a:ext uri="{FF2B5EF4-FFF2-40B4-BE49-F238E27FC236}">
                <a16:creationId xmlns:a16="http://schemas.microsoft.com/office/drawing/2014/main" id="{455A53CE-2B81-8248-8DFC-E7ED307C2E65}"/>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199">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79746CA-4CC3-B947-A492-8AB8778FAD63}"/>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199">
                <a:solidFill>
                  <a:schemeClr val="tx1">
                    <a:tint val="75000"/>
                  </a:schemeClr>
                </a:solidFill>
              </a:defRPr>
            </a:lvl1pPr>
          </a:lstStyle>
          <a:p>
            <a:fld id="{4B4F3C59-A0AF-1047-8AF5-0B368E577826}" type="slidenum">
              <a:rPr lang="en-US" smtClean="0"/>
              <a:t>‹#›</a:t>
            </a:fld>
            <a:endParaRPr lang="en-US"/>
          </a:p>
        </p:txBody>
      </p:sp>
    </p:spTree>
    <p:extLst>
      <p:ext uri="{BB962C8B-B14F-4D97-AF65-F5344CB8AC3E}">
        <p14:creationId xmlns:p14="http://schemas.microsoft.com/office/powerpoint/2010/main" val="1443481992"/>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Lst>
  <p:txStyles>
    <p:titleStyle>
      <a:lvl1pPr algn="l" defTabSz="913554" rtl="0" eaLnBrk="1" latinLnBrk="0" hangingPunct="1">
        <a:lnSpc>
          <a:spcPct val="90000"/>
        </a:lnSpc>
        <a:spcBef>
          <a:spcPct val="0"/>
        </a:spcBef>
        <a:buNone/>
        <a:defRPr sz="4396" kern="1200">
          <a:solidFill>
            <a:schemeClr val="tx1"/>
          </a:solidFill>
          <a:latin typeface="+mj-lt"/>
          <a:ea typeface="+mj-ea"/>
          <a:cs typeface="+mj-cs"/>
        </a:defRPr>
      </a:lvl1pPr>
    </p:titleStyle>
    <p:bodyStyle>
      <a:lvl1pPr marL="228389" indent="-228389" algn="l" defTabSz="913554" rtl="0" eaLnBrk="1" latinLnBrk="0" hangingPunct="1">
        <a:lnSpc>
          <a:spcPct val="90000"/>
        </a:lnSpc>
        <a:spcBef>
          <a:spcPts val="999"/>
        </a:spcBef>
        <a:buFont typeface="Arial" panose="020B0604020202020204" pitchFamily="34" charset="0"/>
        <a:buChar char="•"/>
        <a:defRPr sz="2797" kern="1200">
          <a:solidFill>
            <a:schemeClr val="tx1"/>
          </a:solidFill>
          <a:latin typeface="+mn-lt"/>
          <a:ea typeface="+mn-ea"/>
          <a:cs typeface="+mn-cs"/>
        </a:defRPr>
      </a:lvl1pPr>
      <a:lvl2pPr marL="685166" indent="-228389" algn="l" defTabSz="913554" rtl="0" eaLnBrk="1" latinLnBrk="0" hangingPunct="1">
        <a:lnSpc>
          <a:spcPct val="90000"/>
        </a:lnSpc>
        <a:spcBef>
          <a:spcPts val="500"/>
        </a:spcBef>
        <a:buFont typeface="Arial" panose="020B0604020202020204" pitchFamily="34" charset="0"/>
        <a:buChar char="•"/>
        <a:defRPr sz="2398" kern="1200">
          <a:solidFill>
            <a:schemeClr val="tx1"/>
          </a:solidFill>
          <a:latin typeface="+mn-lt"/>
          <a:ea typeface="+mn-ea"/>
          <a:cs typeface="+mn-cs"/>
        </a:defRPr>
      </a:lvl2pPr>
      <a:lvl3pPr marL="1141943" indent="-228389" algn="l" defTabSz="913554"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8720"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4pPr>
      <a:lvl5pPr marL="2055497"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5pPr>
      <a:lvl6pPr marL="2512274"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554" rtl="0" eaLnBrk="1" latinLnBrk="0" hangingPunct="1">
        <a:defRPr sz="1798" kern="1200">
          <a:solidFill>
            <a:schemeClr val="tx1"/>
          </a:solidFill>
          <a:latin typeface="+mn-lt"/>
          <a:ea typeface="+mn-ea"/>
          <a:cs typeface="+mn-cs"/>
        </a:defRPr>
      </a:lvl1pPr>
      <a:lvl2pPr marL="456777" algn="l" defTabSz="913554" rtl="0" eaLnBrk="1" latinLnBrk="0" hangingPunct="1">
        <a:defRPr sz="1798" kern="1200">
          <a:solidFill>
            <a:schemeClr val="tx1"/>
          </a:solidFill>
          <a:latin typeface="+mn-lt"/>
          <a:ea typeface="+mn-ea"/>
          <a:cs typeface="+mn-cs"/>
        </a:defRPr>
      </a:lvl2pPr>
      <a:lvl3pPr marL="913554" algn="l" defTabSz="913554" rtl="0" eaLnBrk="1" latinLnBrk="0" hangingPunct="1">
        <a:defRPr sz="1798" kern="1200">
          <a:solidFill>
            <a:schemeClr val="tx1"/>
          </a:solidFill>
          <a:latin typeface="+mn-lt"/>
          <a:ea typeface="+mn-ea"/>
          <a:cs typeface="+mn-cs"/>
        </a:defRPr>
      </a:lvl3pPr>
      <a:lvl4pPr marL="1370331" algn="l" defTabSz="913554" rtl="0" eaLnBrk="1" latinLnBrk="0" hangingPunct="1">
        <a:defRPr sz="1798" kern="1200">
          <a:solidFill>
            <a:schemeClr val="tx1"/>
          </a:solidFill>
          <a:latin typeface="+mn-lt"/>
          <a:ea typeface="+mn-ea"/>
          <a:cs typeface="+mn-cs"/>
        </a:defRPr>
      </a:lvl4pPr>
      <a:lvl5pPr marL="1827108" algn="l" defTabSz="913554" rtl="0" eaLnBrk="1" latinLnBrk="0" hangingPunct="1">
        <a:defRPr sz="1798" kern="1200">
          <a:solidFill>
            <a:schemeClr val="tx1"/>
          </a:solidFill>
          <a:latin typeface="+mn-lt"/>
          <a:ea typeface="+mn-ea"/>
          <a:cs typeface="+mn-cs"/>
        </a:defRPr>
      </a:lvl5pPr>
      <a:lvl6pPr marL="2283885" algn="l" defTabSz="913554" rtl="0" eaLnBrk="1" latinLnBrk="0" hangingPunct="1">
        <a:defRPr sz="1798" kern="1200">
          <a:solidFill>
            <a:schemeClr val="tx1"/>
          </a:solidFill>
          <a:latin typeface="+mn-lt"/>
          <a:ea typeface="+mn-ea"/>
          <a:cs typeface="+mn-cs"/>
        </a:defRPr>
      </a:lvl6pPr>
      <a:lvl7pPr marL="2740663" algn="l" defTabSz="913554" rtl="0" eaLnBrk="1" latinLnBrk="0" hangingPunct="1">
        <a:defRPr sz="1798" kern="1200">
          <a:solidFill>
            <a:schemeClr val="tx1"/>
          </a:solidFill>
          <a:latin typeface="+mn-lt"/>
          <a:ea typeface="+mn-ea"/>
          <a:cs typeface="+mn-cs"/>
        </a:defRPr>
      </a:lvl7pPr>
      <a:lvl8pPr marL="3197440" algn="l" defTabSz="913554" rtl="0" eaLnBrk="1" latinLnBrk="0" hangingPunct="1">
        <a:defRPr sz="1798" kern="1200">
          <a:solidFill>
            <a:schemeClr val="tx1"/>
          </a:solidFill>
          <a:latin typeface="+mn-lt"/>
          <a:ea typeface="+mn-ea"/>
          <a:cs typeface="+mn-cs"/>
        </a:defRPr>
      </a:lvl8pPr>
      <a:lvl9pPr marL="3654217" algn="l" defTabSz="913554" rtl="0" eaLnBrk="1" latinLnBrk="0" hangingPunct="1">
        <a:defRPr sz="1798"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3B98EF-2E43-A642-A748-011300F598C8}"/>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133982" y="7930"/>
            <a:ext cx="12377314" cy="6876286"/>
          </a:xfrm>
          <a:prstGeom prst="rect">
            <a:avLst/>
          </a:prstGeom>
        </p:spPr>
      </p:pic>
      <p:grpSp>
        <p:nvGrpSpPr>
          <p:cNvPr id="20" name="Group 19">
            <a:extLst>
              <a:ext uri="{FF2B5EF4-FFF2-40B4-BE49-F238E27FC236}">
                <a16:creationId xmlns:a16="http://schemas.microsoft.com/office/drawing/2014/main" id="{3A15CCF3-E2D9-CF49-B21D-90524D0E676A}"/>
              </a:ext>
            </a:extLst>
          </p:cNvPr>
          <p:cNvGrpSpPr/>
          <p:nvPr userDrawn="1"/>
        </p:nvGrpSpPr>
        <p:grpSpPr>
          <a:xfrm>
            <a:off x="90273" y="5140850"/>
            <a:ext cx="3472422" cy="1608409"/>
            <a:chOff x="90273" y="5140850"/>
            <a:chExt cx="3472422" cy="1608409"/>
          </a:xfrm>
        </p:grpSpPr>
        <p:sp>
          <p:nvSpPr>
            <p:cNvPr id="9" name="TextBox 8">
              <a:extLst>
                <a:ext uri="{FF2B5EF4-FFF2-40B4-BE49-F238E27FC236}">
                  <a16:creationId xmlns:a16="http://schemas.microsoft.com/office/drawing/2014/main" id="{28674457-540E-9640-AF02-571DBADE3EB5}"/>
                </a:ext>
              </a:extLst>
            </p:cNvPr>
            <p:cNvSpPr txBox="1"/>
            <p:nvPr userDrawn="1"/>
          </p:nvSpPr>
          <p:spPr>
            <a:xfrm>
              <a:off x="335037" y="6125688"/>
              <a:ext cx="163150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6AED5"/>
                  </a:solidFill>
                  <a:effectLst/>
                  <a:uLnTx/>
                  <a:uFillTx/>
                  <a:latin typeface="Calibri" panose="020F0502020204030204" pitchFamily="34" charset="0"/>
                  <a:ea typeface="+mn-ea"/>
                  <a:cs typeface="Calibri" panose="020F0502020204030204" pitchFamily="34" charset="0"/>
                </a:rPr>
                <a:t>US Government</a:t>
              </a:r>
            </a:p>
          </p:txBody>
        </p:sp>
        <p:sp>
          <p:nvSpPr>
            <p:cNvPr id="10" name="TextBox 9">
              <a:extLst>
                <a:ext uri="{FF2B5EF4-FFF2-40B4-BE49-F238E27FC236}">
                  <a16:creationId xmlns:a16="http://schemas.microsoft.com/office/drawing/2014/main" id="{0829DA7F-93D8-BC43-B38D-570BED07075D}"/>
                </a:ext>
              </a:extLst>
            </p:cNvPr>
            <p:cNvSpPr txBox="1"/>
            <p:nvPr userDrawn="1"/>
          </p:nvSpPr>
          <p:spPr>
            <a:xfrm>
              <a:off x="335036" y="5458494"/>
              <a:ext cx="209578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5AF17"/>
                  </a:solidFill>
                  <a:effectLst/>
                  <a:uLnTx/>
                  <a:uFillTx/>
                  <a:latin typeface="Calibri" panose="020F0502020204030204" pitchFamily="34" charset="0"/>
                  <a:ea typeface="+mn-ea"/>
                  <a:cs typeface="Calibri" panose="020F0502020204030204" pitchFamily="34" charset="0"/>
                </a:rPr>
                <a:t>European Space Agency</a:t>
              </a:r>
            </a:p>
          </p:txBody>
        </p:sp>
        <p:sp>
          <p:nvSpPr>
            <p:cNvPr id="11" name="TextBox 10">
              <a:extLst>
                <a:ext uri="{FF2B5EF4-FFF2-40B4-BE49-F238E27FC236}">
                  <a16:creationId xmlns:a16="http://schemas.microsoft.com/office/drawing/2014/main" id="{D091A9E6-2660-A04C-8821-42B5912231BF}"/>
                </a:ext>
              </a:extLst>
            </p:cNvPr>
            <p:cNvSpPr txBox="1"/>
            <p:nvPr userDrawn="1"/>
          </p:nvSpPr>
          <p:spPr>
            <a:xfrm>
              <a:off x="335037" y="6441482"/>
              <a:ext cx="242307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0C808"/>
                  </a:solidFill>
                  <a:effectLst/>
                  <a:uLnTx/>
                  <a:uFillTx/>
                  <a:latin typeface="Calibri" panose="020F0502020204030204"/>
                  <a:ea typeface="+mn-ea"/>
                  <a:cs typeface="+mn-cs"/>
                </a:rPr>
                <a:t>Joint US/International</a:t>
              </a:r>
              <a:endParaRPr kumimoji="0" lang="en-US" sz="1100" b="0" i="0" u="none" strike="noStrike" kern="1200" cap="none" spc="0" normalizeH="0" baseline="0" noProof="0" dirty="0">
                <a:ln>
                  <a:noFill/>
                </a:ln>
                <a:solidFill>
                  <a:srgbClr val="F0C808"/>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6682629C-F642-0D45-A0AC-0F6B72235C58}"/>
                </a:ext>
              </a:extLst>
            </p:cNvPr>
            <p:cNvSpPr txBox="1"/>
            <p:nvPr userDrawn="1"/>
          </p:nvSpPr>
          <p:spPr>
            <a:xfrm>
              <a:off x="335037" y="5791053"/>
              <a:ext cx="268281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D721A"/>
                  </a:solidFill>
                  <a:effectLst/>
                  <a:uLnTx/>
                  <a:uFillTx/>
                  <a:latin typeface="Calibri" panose="020F0502020204030204" pitchFamily="34" charset="0"/>
                  <a:ea typeface="+mn-ea"/>
                  <a:cs typeface="Calibri" panose="020F0502020204030204" pitchFamily="34" charset="0"/>
                </a:rPr>
                <a:t>Commercial (</a:t>
              </a:r>
              <a:r>
                <a:rPr kumimoji="0" lang="en-US" sz="1400" b="0" i="0" u="none" strike="noStrike" kern="1200" cap="none" spc="0" normalizeH="0" baseline="0" noProof="0" dirty="0" err="1">
                  <a:ln>
                    <a:noFill/>
                  </a:ln>
                  <a:solidFill>
                    <a:srgbClr val="DD721A"/>
                  </a:solidFill>
                  <a:effectLst/>
                  <a:uLnTx/>
                  <a:uFillTx/>
                  <a:latin typeface="Calibri" panose="020F0502020204030204" pitchFamily="34" charset="0"/>
                  <a:ea typeface="+mn-ea"/>
                  <a:cs typeface="Calibri" panose="020F0502020204030204" pitchFamily="34" charset="0"/>
                </a:rPr>
                <a:t>EnhancedView</a:t>
              </a:r>
              <a:r>
                <a:rPr kumimoji="0" lang="en-US" sz="1400" b="0" i="0" u="none" strike="noStrike" kern="1200" cap="none" spc="0" normalizeH="0" baseline="0" noProof="0" dirty="0">
                  <a:ln>
                    <a:noFill/>
                  </a:ln>
                  <a:solidFill>
                    <a:srgbClr val="DD721A"/>
                  </a:solidFill>
                  <a:effectLst/>
                  <a:uLnTx/>
                  <a:uFillTx/>
                  <a:latin typeface="Calibri" panose="020F0502020204030204" pitchFamily="34" charset="0"/>
                  <a:ea typeface="+mn-ea"/>
                  <a:cs typeface="Calibri" panose="020F0502020204030204" pitchFamily="34" charset="0"/>
                </a:rPr>
                <a:t>)</a:t>
              </a:r>
            </a:p>
          </p:txBody>
        </p:sp>
        <p:sp>
          <p:nvSpPr>
            <p:cNvPr id="13" name="TextBox 12">
              <a:extLst>
                <a:ext uri="{FF2B5EF4-FFF2-40B4-BE49-F238E27FC236}">
                  <a16:creationId xmlns:a16="http://schemas.microsoft.com/office/drawing/2014/main" id="{C9B53ABE-2C0F-6148-A5F3-9E12F4B8762F}"/>
                </a:ext>
              </a:extLst>
            </p:cNvPr>
            <p:cNvSpPr txBox="1"/>
            <p:nvPr userDrawn="1"/>
          </p:nvSpPr>
          <p:spPr>
            <a:xfrm>
              <a:off x="323870" y="5140850"/>
              <a:ext cx="323882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BA8CDC"/>
                  </a:solidFill>
                  <a:effectLst/>
                  <a:uLnTx/>
                  <a:uFillTx/>
                  <a:latin typeface="Calibri" panose="020F0502020204030204" pitchFamily="34" charset="0"/>
                  <a:ea typeface="+mn-ea"/>
                  <a:cs typeface="Calibri" panose="020F0502020204030204" pitchFamily="34" charset="0"/>
                </a:rPr>
                <a:t>Indian Space Research Organization (ISRO)</a:t>
              </a:r>
            </a:p>
          </p:txBody>
        </p:sp>
        <p:grpSp>
          <p:nvGrpSpPr>
            <p:cNvPr id="14" name="Group 13">
              <a:extLst>
                <a:ext uri="{FF2B5EF4-FFF2-40B4-BE49-F238E27FC236}">
                  <a16:creationId xmlns:a16="http://schemas.microsoft.com/office/drawing/2014/main" id="{9476FFB5-5921-F74D-845B-A1F6744153F4}"/>
                </a:ext>
              </a:extLst>
            </p:cNvPr>
            <p:cNvGrpSpPr/>
            <p:nvPr userDrawn="1"/>
          </p:nvGrpSpPr>
          <p:grpSpPr>
            <a:xfrm>
              <a:off x="90273" y="5175520"/>
              <a:ext cx="239181" cy="1540681"/>
              <a:chOff x="90273" y="5175520"/>
              <a:chExt cx="239181" cy="1540681"/>
            </a:xfrm>
          </p:grpSpPr>
          <p:sp>
            <p:nvSpPr>
              <p:cNvPr id="15" name="Rectangle 14">
                <a:extLst>
                  <a:ext uri="{FF2B5EF4-FFF2-40B4-BE49-F238E27FC236}">
                    <a16:creationId xmlns:a16="http://schemas.microsoft.com/office/drawing/2014/main" id="{1DA8E945-BEAE-9746-A49D-E6C76507FCF0}"/>
                  </a:ext>
                </a:extLst>
              </p:cNvPr>
              <p:cNvSpPr/>
              <p:nvPr/>
            </p:nvSpPr>
            <p:spPr>
              <a:xfrm>
                <a:off x="90273" y="6477020"/>
                <a:ext cx="239181" cy="239181"/>
              </a:xfrm>
              <a:prstGeom prst="rect">
                <a:avLst/>
              </a:prstGeom>
              <a:solidFill>
                <a:srgbClr val="F0C80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85C7206-F485-E24F-B19F-7F4FF43918B2}"/>
                  </a:ext>
                </a:extLst>
              </p:cNvPr>
              <p:cNvSpPr/>
              <p:nvPr/>
            </p:nvSpPr>
            <p:spPr>
              <a:xfrm>
                <a:off x="90273" y="6158715"/>
                <a:ext cx="239181" cy="239181"/>
              </a:xfrm>
              <a:prstGeom prst="rect">
                <a:avLst/>
              </a:prstGeom>
              <a:solidFill>
                <a:srgbClr val="06AE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CA81DCE4-E25F-F944-9648-44DAD84B09FE}"/>
                  </a:ext>
                </a:extLst>
              </p:cNvPr>
              <p:cNvSpPr/>
              <p:nvPr/>
            </p:nvSpPr>
            <p:spPr>
              <a:xfrm>
                <a:off x="90273" y="5828831"/>
                <a:ext cx="239181" cy="239181"/>
              </a:xfrm>
              <a:prstGeom prst="rect">
                <a:avLst/>
              </a:prstGeom>
              <a:solidFill>
                <a:srgbClr val="DD72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5C70C9D-36B3-F546-92BC-E0F712F25FE0}"/>
                  </a:ext>
                </a:extLst>
              </p:cNvPr>
              <p:cNvSpPr/>
              <p:nvPr/>
            </p:nvSpPr>
            <p:spPr>
              <a:xfrm>
                <a:off x="90273" y="5493164"/>
                <a:ext cx="239181" cy="239181"/>
              </a:xfrm>
              <a:prstGeom prst="rect">
                <a:avLst/>
              </a:prstGeom>
              <a:solidFill>
                <a:srgbClr val="15AF1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B0794B68-801A-824C-A999-6E071FAD48D9}"/>
                  </a:ext>
                </a:extLst>
              </p:cNvPr>
              <p:cNvSpPr/>
              <p:nvPr/>
            </p:nvSpPr>
            <p:spPr>
              <a:xfrm>
                <a:off x="90273" y="5175520"/>
                <a:ext cx="239181" cy="239181"/>
              </a:xfrm>
              <a:prstGeom prst="rect">
                <a:avLst/>
              </a:prstGeom>
              <a:solidFill>
                <a:srgbClr val="BA8CDC"/>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21" name="TextBox 20">
            <a:extLst>
              <a:ext uri="{FF2B5EF4-FFF2-40B4-BE49-F238E27FC236}">
                <a16:creationId xmlns:a16="http://schemas.microsoft.com/office/drawing/2014/main" id="{E4790998-535D-B344-8ABD-40869DF0F308}"/>
              </a:ext>
            </a:extLst>
          </p:cNvPr>
          <p:cNvSpPr txBox="1"/>
          <p:nvPr userDrawn="1"/>
        </p:nvSpPr>
        <p:spPr>
          <a:xfrm>
            <a:off x="11444242" y="4317711"/>
            <a:ext cx="85476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Calibri" panose="020F0502020204030204" pitchFamily="34" charset="0"/>
              </a:rPr>
              <a:t>800km</a:t>
            </a:r>
          </a:p>
        </p:txBody>
      </p:sp>
      <p:sp>
        <p:nvSpPr>
          <p:cNvPr id="22" name="TextBox 21">
            <a:extLst>
              <a:ext uri="{FF2B5EF4-FFF2-40B4-BE49-F238E27FC236}">
                <a16:creationId xmlns:a16="http://schemas.microsoft.com/office/drawing/2014/main" id="{FF26F8DA-044D-AE4D-9BA9-E99DEAE7E18C}"/>
              </a:ext>
            </a:extLst>
          </p:cNvPr>
          <p:cNvSpPr txBox="1"/>
          <p:nvPr userDrawn="1"/>
        </p:nvSpPr>
        <p:spPr>
          <a:xfrm>
            <a:off x="10475087" y="4880539"/>
            <a:ext cx="85476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Calibri" panose="020F0502020204030204" pitchFamily="34" charset="0"/>
              </a:rPr>
              <a:t>700km</a:t>
            </a:r>
          </a:p>
        </p:txBody>
      </p:sp>
      <p:sp>
        <p:nvSpPr>
          <p:cNvPr id="23" name="TextBox 22">
            <a:extLst>
              <a:ext uri="{FF2B5EF4-FFF2-40B4-BE49-F238E27FC236}">
                <a16:creationId xmlns:a16="http://schemas.microsoft.com/office/drawing/2014/main" id="{562F9C60-CC79-6545-B37F-D9B814E1BFB4}"/>
              </a:ext>
            </a:extLst>
          </p:cNvPr>
          <p:cNvSpPr txBox="1"/>
          <p:nvPr userDrawn="1"/>
        </p:nvSpPr>
        <p:spPr>
          <a:xfrm>
            <a:off x="9566082" y="5371181"/>
            <a:ext cx="85476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Calibri" panose="020F0502020204030204" pitchFamily="34" charset="0"/>
              </a:rPr>
              <a:t>600km</a:t>
            </a:r>
          </a:p>
        </p:txBody>
      </p:sp>
      <p:sp>
        <p:nvSpPr>
          <p:cNvPr id="24" name="TextBox 23">
            <a:extLst>
              <a:ext uri="{FF2B5EF4-FFF2-40B4-BE49-F238E27FC236}">
                <a16:creationId xmlns:a16="http://schemas.microsoft.com/office/drawing/2014/main" id="{67BCF903-EF9E-304F-956B-A58E8ECE5A08}"/>
              </a:ext>
            </a:extLst>
          </p:cNvPr>
          <p:cNvSpPr txBox="1"/>
          <p:nvPr userDrawn="1"/>
        </p:nvSpPr>
        <p:spPr>
          <a:xfrm>
            <a:off x="8162199" y="6350618"/>
            <a:ext cx="85476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Calibri" panose="020F0502020204030204" pitchFamily="34" charset="0"/>
              </a:rPr>
              <a:t>400km</a:t>
            </a:r>
          </a:p>
        </p:txBody>
      </p:sp>
      <p:sp>
        <p:nvSpPr>
          <p:cNvPr id="25" name="TextBox 24">
            <a:extLst>
              <a:ext uri="{FF2B5EF4-FFF2-40B4-BE49-F238E27FC236}">
                <a16:creationId xmlns:a16="http://schemas.microsoft.com/office/drawing/2014/main" id="{CD0B6369-4B37-B545-9AAB-78900CEFBD5B}"/>
              </a:ext>
            </a:extLst>
          </p:cNvPr>
          <p:cNvSpPr txBox="1"/>
          <p:nvPr userDrawn="1"/>
        </p:nvSpPr>
        <p:spPr>
          <a:xfrm>
            <a:off x="8828119" y="5863600"/>
            <a:ext cx="85476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Calibri" panose="020F0502020204030204" pitchFamily="34" charset="0"/>
              </a:rPr>
              <a:t>500km</a:t>
            </a:r>
          </a:p>
        </p:txBody>
      </p:sp>
    </p:spTree>
    <p:extLst>
      <p:ext uri="{BB962C8B-B14F-4D97-AF65-F5344CB8AC3E}">
        <p14:creationId xmlns:p14="http://schemas.microsoft.com/office/powerpoint/2010/main" val="4004868387"/>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C081925-729C-45AA-9CBB-8034A4178361}"/>
              </a:ext>
            </a:extLst>
          </p:cNvPr>
          <p:cNvPicPr>
            <a:picLocks noChangeAspect="1"/>
          </p:cNvPicPr>
          <p:nvPr userDrawn="1"/>
        </p:nvPicPr>
        <p:blipFill>
          <a:blip r:embed="rId10"/>
          <a:stretch>
            <a:fillRect/>
          </a:stretch>
        </p:blipFill>
        <p:spPr>
          <a:xfrm>
            <a:off x="-1" y="5943600"/>
            <a:ext cx="12192001" cy="914400"/>
          </a:xfrm>
          <a:prstGeom prst="rect">
            <a:avLst/>
          </a:prstGeom>
        </p:spPr>
      </p:pic>
      <p:sp>
        <p:nvSpPr>
          <p:cNvPr id="1030" name="Rectangle 6"/>
          <p:cNvSpPr>
            <a:spLocks noGrp="1" noChangeArrowheads="1"/>
          </p:cNvSpPr>
          <p:nvPr>
            <p:ph type="title"/>
          </p:nvPr>
        </p:nvSpPr>
        <p:spPr bwMode="auto">
          <a:xfrm>
            <a:off x="234053" y="355003"/>
            <a:ext cx="10467347" cy="645716"/>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234052" y="1251703"/>
            <a:ext cx="11653149" cy="4543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normAutofit/>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3" name="Rectangle 42"/>
          <p:cNvSpPr/>
          <p:nvPr userDrawn="1"/>
        </p:nvSpPr>
        <p:spPr bwMode="auto">
          <a:xfrm rot="10800000">
            <a:off x="234052" y="1074165"/>
            <a:ext cx="11653147" cy="45719"/>
          </a:xfrm>
          <a:prstGeom prst="rect">
            <a:avLst/>
          </a:prstGeom>
          <a:solidFill>
            <a:srgbClr val="002060"/>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325" eaLnBrk="0" fontAlgn="auto" latinLnBrk="0" hangingPunct="0">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lumMod val="95000"/>
                  <a:lumOff val="5000"/>
                </a:prstClr>
              </a:solidFill>
              <a:effectLst/>
              <a:uLnTx/>
              <a:uFillTx/>
              <a:latin typeface="Arial" charset="0"/>
            </a:endParaRPr>
          </a:p>
        </p:txBody>
      </p:sp>
      <p:sp>
        <p:nvSpPr>
          <p:cNvPr id="7" name="Slide Number Placeholder 6"/>
          <p:cNvSpPr>
            <a:spLocks noGrp="1"/>
          </p:cNvSpPr>
          <p:nvPr>
            <p:ph type="sldNum" sz="quarter" idx="4"/>
          </p:nvPr>
        </p:nvSpPr>
        <p:spPr>
          <a:xfrm>
            <a:off x="5803326" y="6270939"/>
            <a:ext cx="532951" cy="401639"/>
          </a:xfrm>
          <a:prstGeom prst="rect">
            <a:avLst/>
          </a:prstGeom>
        </p:spPr>
        <p:txBody>
          <a:bodyPr vert="horz" lIns="91440" tIns="45720" rIns="91440" bIns="45720" rtlCol="0" anchor="ctr"/>
          <a:lstStyle>
            <a:lvl1pPr algn="ctr">
              <a:defRPr sz="1400">
                <a:solidFill>
                  <a:schemeClr val="tx1"/>
                </a:solidFill>
              </a:defRPr>
            </a:lvl1pPr>
          </a:lstStyle>
          <a:p>
            <a:fld id="{20DCB0BB-DA56-4870-8FFD-9F6C129DE2B2}" type="slidenum">
              <a:rPr lang="en-US" smtClean="0"/>
              <a:pPr/>
              <a:t>‹#›</a:t>
            </a:fld>
            <a:endParaRPr lang="en-US"/>
          </a:p>
        </p:txBody>
      </p:sp>
      <p:sp>
        <p:nvSpPr>
          <p:cNvPr id="10" name="Rectangle 7">
            <a:extLst>
              <a:ext uri="{FF2B5EF4-FFF2-40B4-BE49-F238E27FC236}">
                <a16:creationId xmlns:a16="http://schemas.microsoft.com/office/drawing/2014/main" id="{543C4750-1296-407C-9B78-BF8B8378618B}"/>
              </a:ext>
            </a:extLst>
          </p:cNvPr>
          <p:cNvSpPr txBox="1">
            <a:spLocks noChangeArrowheads="1"/>
          </p:cNvSpPr>
          <p:nvPr userDrawn="1"/>
        </p:nvSpPr>
        <p:spPr bwMode="auto">
          <a:xfrm>
            <a:off x="5059544" y="6001915"/>
            <a:ext cx="2029402" cy="277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9" rIns="92075" bIns="46039" numCol="1" anchor="t" anchorCtr="0" compatLnSpc="1">
            <a:prstTxWarp prst="textNoShape">
              <a:avLst/>
            </a:prstTxWarp>
            <a:spAutoFit/>
          </a:bodyPr>
          <a:lstStyle>
            <a:lvl1pPr marL="342900" indent="-342900" algn="l" rtl="0" eaLnBrk="1" fontAlgn="base" hangingPunct="1">
              <a:spcBef>
                <a:spcPct val="20000"/>
              </a:spcBef>
              <a:spcAft>
                <a:spcPct val="0"/>
              </a:spcAft>
              <a:buClr>
                <a:srgbClr val="EA7500"/>
              </a:buClr>
              <a:buFont typeface="Wingdings" panose="05000000000000000000" pitchFamily="2" charset="2"/>
              <a:buChar char="w"/>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rgbClr val="A9A503"/>
              </a:buClr>
              <a:buFont typeface="Wingdings" panose="05000000000000000000" pitchFamily="2" charset="2"/>
              <a:buChar char="w"/>
              <a:defRPr sz="2400">
                <a:solidFill>
                  <a:schemeClr val="tx1"/>
                </a:solidFill>
                <a:latin typeface="+mn-lt"/>
              </a:defRPr>
            </a:lvl2pPr>
            <a:lvl3pPr marL="1143000" indent="-228600" algn="l" rtl="0" eaLnBrk="1" fontAlgn="base" hangingPunct="1">
              <a:spcBef>
                <a:spcPct val="20000"/>
              </a:spcBef>
              <a:spcAft>
                <a:spcPct val="0"/>
              </a:spcAft>
              <a:buClr>
                <a:srgbClr val="C38037"/>
              </a:buClr>
              <a:buFont typeface="Times New Roman" panose="02020603050405020304" pitchFamily="18" charset="0"/>
              <a:buChar char="•"/>
              <a:defRPr sz="2000">
                <a:solidFill>
                  <a:schemeClr val="tx1"/>
                </a:solidFill>
                <a:latin typeface="+mn-lt"/>
              </a:defRPr>
            </a:lvl3pPr>
            <a:lvl4pPr marL="1600200" indent="-228600" algn="l" rtl="0" eaLnBrk="1" fontAlgn="base" hangingPunct="1">
              <a:spcBef>
                <a:spcPct val="20000"/>
              </a:spcBef>
              <a:spcAft>
                <a:spcPct val="0"/>
              </a:spcAft>
              <a:buChar char="–"/>
              <a:defRPr sz="1800">
                <a:solidFill>
                  <a:schemeClr val="tx1"/>
                </a:solidFill>
                <a:latin typeface="+mn-lt"/>
              </a:defRPr>
            </a:lvl4pPr>
            <a:lvl5pPr marL="2057400" indent="-228600" algn="l" rtl="0" eaLnBrk="1" fontAlgn="base" hangingPunct="1">
              <a:spcBef>
                <a:spcPct val="20000"/>
              </a:spcBef>
              <a:spcAft>
                <a:spcPct val="0"/>
              </a:spcAft>
              <a:buClr>
                <a:schemeClr val="bg2"/>
              </a:buClr>
              <a:buChar char="•"/>
              <a:defRPr sz="1800">
                <a:solidFill>
                  <a:schemeClr val="tx1"/>
                </a:solidFill>
                <a:latin typeface="+mn-lt"/>
              </a:defRPr>
            </a:lvl5pPr>
            <a:lvl6pPr marL="2514600" indent="-228600" algn="l" rtl="0" eaLnBrk="1" fontAlgn="base" hangingPunct="1">
              <a:spcBef>
                <a:spcPct val="20000"/>
              </a:spcBef>
              <a:spcAft>
                <a:spcPct val="0"/>
              </a:spcAft>
              <a:buClr>
                <a:schemeClr val="bg2"/>
              </a:buClr>
              <a:buChar char="•"/>
              <a:defRPr sz="1600">
                <a:solidFill>
                  <a:schemeClr val="tx1"/>
                </a:solidFill>
                <a:latin typeface="+mn-lt"/>
              </a:defRPr>
            </a:lvl6pPr>
            <a:lvl7pPr marL="2971800" indent="-228600" algn="l" rtl="0" eaLnBrk="1" fontAlgn="base" hangingPunct="1">
              <a:spcBef>
                <a:spcPct val="20000"/>
              </a:spcBef>
              <a:spcAft>
                <a:spcPct val="0"/>
              </a:spcAft>
              <a:buClr>
                <a:schemeClr val="bg2"/>
              </a:buClr>
              <a:buChar char="•"/>
              <a:defRPr sz="1600">
                <a:solidFill>
                  <a:schemeClr val="tx1"/>
                </a:solidFill>
                <a:latin typeface="+mn-lt"/>
              </a:defRPr>
            </a:lvl7pPr>
            <a:lvl8pPr marL="3429000" indent="-228600" algn="l" rtl="0" eaLnBrk="1" fontAlgn="base" hangingPunct="1">
              <a:spcBef>
                <a:spcPct val="20000"/>
              </a:spcBef>
              <a:spcAft>
                <a:spcPct val="0"/>
              </a:spcAft>
              <a:buClr>
                <a:schemeClr val="bg2"/>
              </a:buClr>
              <a:buChar char="•"/>
              <a:defRPr sz="1600">
                <a:solidFill>
                  <a:schemeClr val="tx1"/>
                </a:solidFill>
                <a:latin typeface="+mn-lt"/>
              </a:defRPr>
            </a:lvl8pPr>
            <a:lvl9pPr marL="3886200" indent="-228600" algn="l" rtl="0" eaLnBrk="1" fontAlgn="base" hangingPunct="1">
              <a:spcBef>
                <a:spcPct val="20000"/>
              </a:spcBef>
              <a:spcAft>
                <a:spcPct val="0"/>
              </a:spcAft>
              <a:buClr>
                <a:schemeClr val="bg2"/>
              </a:buClr>
              <a:buChar char="•"/>
              <a:defRPr sz="1600">
                <a:solidFill>
                  <a:schemeClr val="tx1"/>
                </a:solidFill>
                <a:latin typeface="+mn-lt"/>
              </a:defRPr>
            </a:lvl9pPr>
          </a:lstStyle>
          <a:p>
            <a:pPr marL="0" indent="0" algn="ctr">
              <a:buFontTx/>
              <a:buNone/>
            </a:pPr>
            <a:r>
              <a:rPr lang="en-US" altLang="en-US" sz="1200" b="0" kern="0" dirty="0"/>
              <a:t>ECCOE RCAEO Roadmap</a:t>
            </a:r>
          </a:p>
        </p:txBody>
      </p:sp>
      <p:sp>
        <p:nvSpPr>
          <p:cNvPr id="9" name="Rectangle 7">
            <a:extLst>
              <a:ext uri="{FF2B5EF4-FFF2-40B4-BE49-F238E27FC236}">
                <a16:creationId xmlns:a16="http://schemas.microsoft.com/office/drawing/2014/main" id="{AB666764-8E2E-4E5D-80C0-ED6DD7E61CE2}"/>
              </a:ext>
            </a:extLst>
          </p:cNvPr>
          <p:cNvSpPr>
            <a:spLocks noChangeArrowheads="1"/>
          </p:cNvSpPr>
          <p:nvPr userDrawn="1"/>
        </p:nvSpPr>
        <p:spPr bwMode="auto">
          <a:xfrm>
            <a:off x="228599" y="6101953"/>
            <a:ext cx="1518044" cy="264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4451" rIns="88900" bIns="44451">
            <a:spAutoFit/>
          </a:bodyPr>
          <a:lstStyle>
            <a:lvl1pPr defTabSz="885825">
              <a:defRPr sz="2400">
                <a:solidFill>
                  <a:schemeClr val="tx1"/>
                </a:solidFill>
                <a:latin typeface="Times New Roman" pitchFamily="18" charset="0"/>
              </a:defRPr>
            </a:lvl1pPr>
            <a:lvl2pPr marL="442913" defTabSz="885825">
              <a:defRPr sz="2400">
                <a:solidFill>
                  <a:schemeClr val="tx1"/>
                </a:solidFill>
                <a:latin typeface="Times New Roman" pitchFamily="18" charset="0"/>
              </a:defRPr>
            </a:lvl2pPr>
            <a:lvl3pPr marL="885825" defTabSz="885825">
              <a:defRPr sz="2400">
                <a:solidFill>
                  <a:schemeClr val="tx1"/>
                </a:solidFill>
                <a:latin typeface="Times New Roman" pitchFamily="18" charset="0"/>
              </a:defRPr>
            </a:lvl3pPr>
            <a:lvl4pPr marL="1327150" defTabSz="885825">
              <a:defRPr sz="2400">
                <a:solidFill>
                  <a:schemeClr val="tx1"/>
                </a:solidFill>
                <a:latin typeface="Times New Roman" pitchFamily="18" charset="0"/>
              </a:defRPr>
            </a:lvl4pPr>
            <a:lvl5pPr marL="1770063" defTabSz="885825">
              <a:defRPr sz="2400">
                <a:solidFill>
                  <a:schemeClr val="tx1"/>
                </a:solidFill>
                <a:latin typeface="Times New Roman" pitchFamily="18" charset="0"/>
              </a:defRPr>
            </a:lvl5pPr>
            <a:lvl6pPr marL="2227263" defTabSz="885825" eaLnBrk="0" fontAlgn="base" hangingPunct="0">
              <a:spcBef>
                <a:spcPct val="0"/>
              </a:spcBef>
              <a:spcAft>
                <a:spcPct val="0"/>
              </a:spcAft>
              <a:defRPr sz="2400">
                <a:solidFill>
                  <a:schemeClr val="tx1"/>
                </a:solidFill>
                <a:latin typeface="Times New Roman" pitchFamily="18" charset="0"/>
              </a:defRPr>
            </a:lvl6pPr>
            <a:lvl7pPr marL="2684463" defTabSz="885825" eaLnBrk="0" fontAlgn="base" hangingPunct="0">
              <a:spcBef>
                <a:spcPct val="0"/>
              </a:spcBef>
              <a:spcAft>
                <a:spcPct val="0"/>
              </a:spcAft>
              <a:defRPr sz="2400">
                <a:solidFill>
                  <a:schemeClr val="tx1"/>
                </a:solidFill>
                <a:latin typeface="Times New Roman" pitchFamily="18" charset="0"/>
              </a:defRPr>
            </a:lvl7pPr>
            <a:lvl8pPr marL="3141663" defTabSz="885825" eaLnBrk="0" fontAlgn="base" hangingPunct="0">
              <a:spcBef>
                <a:spcPct val="0"/>
              </a:spcBef>
              <a:spcAft>
                <a:spcPct val="0"/>
              </a:spcAft>
              <a:defRPr sz="2400">
                <a:solidFill>
                  <a:schemeClr val="tx1"/>
                </a:solidFill>
                <a:latin typeface="Times New Roman" pitchFamily="18" charset="0"/>
              </a:defRPr>
            </a:lvl8pPr>
            <a:lvl9pPr marL="3598863" defTabSz="885825" eaLnBrk="0" fontAlgn="base" hangingPunct="0">
              <a:spcBef>
                <a:spcPct val="0"/>
              </a:spcBef>
              <a:spcAft>
                <a:spcPct val="0"/>
              </a:spcAft>
              <a:defRPr sz="2400">
                <a:solidFill>
                  <a:schemeClr val="tx1"/>
                </a:solidFill>
                <a:latin typeface="Times New Roman" pitchFamily="18" charset="0"/>
              </a:defRPr>
            </a:lvl9pPr>
          </a:lstStyle>
          <a:p>
            <a:r>
              <a:rPr lang="en-US" altLang="en-US" sz="1133" b="1">
                <a:solidFill>
                  <a:schemeClr val="bg1"/>
                </a:solidFill>
                <a:latin typeface="Univers 67 Condensed" pitchFamily="50" charset="0"/>
              </a:rPr>
              <a:t>U.S. Geological Survey</a:t>
            </a:r>
          </a:p>
        </p:txBody>
      </p:sp>
    </p:spTree>
    <p:extLst>
      <p:ext uri="{BB962C8B-B14F-4D97-AF65-F5344CB8AC3E}">
        <p14:creationId xmlns:p14="http://schemas.microsoft.com/office/powerpoint/2010/main" val="2371360349"/>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Lst>
  <p:hf hdr="0" dt="0"/>
  <p:txStyles>
    <p:titleStyle>
      <a:lvl1pPr algn="l" rtl="0" eaLnBrk="1" fontAlgn="base" hangingPunct="1">
        <a:spcBef>
          <a:spcPct val="0"/>
        </a:spcBef>
        <a:spcAft>
          <a:spcPct val="0"/>
        </a:spcAft>
        <a:defRPr sz="3600" b="1" i="0">
          <a:solidFill>
            <a:schemeClr val="tx1"/>
          </a:solidFill>
          <a:effectLst>
            <a:outerShdw blurRad="38100" dist="38100" dir="2700000" algn="tl">
              <a:srgbClr val="C0C0C0"/>
            </a:outerShdw>
          </a:effectLst>
          <a:latin typeface="+mj-lt"/>
          <a:ea typeface="+mj-ea"/>
          <a:cs typeface="+mj-cs"/>
        </a:defRPr>
      </a:lvl1pPr>
      <a:lvl2pPr algn="l" rtl="0" eaLnBrk="1" fontAlgn="base" hangingPunct="1">
        <a:spcBef>
          <a:spcPct val="0"/>
        </a:spcBef>
        <a:spcAft>
          <a:spcPct val="0"/>
        </a:spcAft>
        <a:defRPr sz="3400">
          <a:solidFill>
            <a:schemeClr val="tx1"/>
          </a:solidFill>
          <a:effectLst>
            <a:outerShdw blurRad="38100" dist="38100" dir="2700000" algn="tl">
              <a:srgbClr val="C0C0C0"/>
            </a:outerShdw>
          </a:effectLst>
          <a:latin typeface="Arial" charset="0"/>
        </a:defRPr>
      </a:lvl2pPr>
      <a:lvl3pPr algn="l" rtl="0" eaLnBrk="1" fontAlgn="base" hangingPunct="1">
        <a:spcBef>
          <a:spcPct val="0"/>
        </a:spcBef>
        <a:spcAft>
          <a:spcPct val="0"/>
        </a:spcAft>
        <a:defRPr sz="3400">
          <a:solidFill>
            <a:schemeClr val="tx1"/>
          </a:solidFill>
          <a:effectLst>
            <a:outerShdw blurRad="38100" dist="38100" dir="2700000" algn="tl">
              <a:srgbClr val="C0C0C0"/>
            </a:outerShdw>
          </a:effectLst>
          <a:latin typeface="Arial" charset="0"/>
        </a:defRPr>
      </a:lvl3pPr>
      <a:lvl4pPr algn="l" rtl="0" eaLnBrk="1" fontAlgn="base" hangingPunct="1">
        <a:spcBef>
          <a:spcPct val="0"/>
        </a:spcBef>
        <a:spcAft>
          <a:spcPct val="0"/>
        </a:spcAft>
        <a:defRPr sz="3400">
          <a:solidFill>
            <a:schemeClr val="tx1"/>
          </a:solidFill>
          <a:effectLst>
            <a:outerShdw blurRad="38100" dist="38100" dir="2700000" algn="tl">
              <a:srgbClr val="C0C0C0"/>
            </a:outerShdw>
          </a:effectLst>
          <a:latin typeface="Arial" charset="0"/>
        </a:defRPr>
      </a:lvl4pPr>
      <a:lvl5pPr algn="l" rtl="0" eaLnBrk="1" fontAlgn="base" hangingPunct="1">
        <a:spcBef>
          <a:spcPct val="0"/>
        </a:spcBef>
        <a:spcAft>
          <a:spcPct val="0"/>
        </a:spcAft>
        <a:defRPr sz="3400">
          <a:solidFill>
            <a:schemeClr val="tx1"/>
          </a:solidFill>
          <a:effectLst>
            <a:outerShdw blurRad="38100" dist="38100" dir="2700000" algn="tl">
              <a:srgbClr val="C0C0C0"/>
            </a:outerShdw>
          </a:effectLst>
          <a:latin typeface="Arial" charset="0"/>
        </a:defRPr>
      </a:lvl5pPr>
      <a:lvl6pPr marL="457178" algn="l" rtl="0" eaLnBrk="1" fontAlgn="base" hangingPunct="1">
        <a:spcBef>
          <a:spcPct val="0"/>
        </a:spcBef>
        <a:spcAft>
          <a:spcPct val="0"/>
        </a:spcAft>
        <a:defRPr sz="3400">
          <a:solidFill>
            <a:schemeClr val="tx1"/>
          </a:solidFill>
          <a:effectLst>
            <a:outerShdw blurRad="38100" dist="38100" dir="2700000" algn="tl">
              <a:srgbClr val="C0C0C0"/>
            </a:outerShdw>
          </a:effectLst>
          <a:latin typeface="Arial" charset="0"/>
        </a:defRPr>
      </a:lvl6pPr>
      <a:lvl7pPr marL="914354" algn="l" rtl="0" eaLnBrk="1" fontAlgn="base" hangingPunct="1">
        <a:spcBef>
          <a:spcPct val="0"/>
        </a:spcBef>
        <a:spcAft>
          <a:spcPct val="0"/>
        </a:spcAft>
        <a:defRPr sz="3400">
          <a:solidFill>
            <a:schemeClr val="tx1"/>
          </a:solidFill>
          <a:effectLst>
            <a:outerShdw blurRad="38100" dist="38100" dir="2700000" algn="tl">
              <a:srgbClr val="C0C0C0"/>
            </a:outerShdw>
          </a:effectLst>
          <a:latin typeface="Arial" charset="0"/>
        </a:defRPr>
      </a:lvl7pPr>
      <a:lvl8pPr marL="1371532" algn="l" rtl="0" eaLnBrk="1" fontAlgn="base" hangingPunct="1">
        <a:spcBef>
          <a:spcPct val="0"/>
        </a:spcBef>
        <a:spcAft>
          <a:spcPct val="0"/>
        </a:spcAft>
        <a:defRPr sz="3400">
          <a:solidFill>
            <a:schemeClr val="tx1"/>
          </a:solidFill>
          <a:effectLst>
            <a:outerShdw blurRad="38100" dist="38100" dir="2700000" algn="tl">
              <a:srgbClr val="C0C0C0"/>
            </a:outerShdw>
          </a:effectLst>
          <a:latin typeface="Arial" charset="0"/>
        </a:defRPr>
      </a:lvl8pPr>
      <a:lvl9pPr marL="1828709" algn="l" rtl="0" eaLnBrk="1" fontAlgn="base" hangingPunct="1">
        <a:spcBef>
          <a:spcPct val="0"/>
        </a:spcBef>
        <a:spcAft>
          <a:spcPct val="0"/>
        </a:spcAft>
        <a:defRPr sz="3400">
          <a:solidFill>
            <a:schemeClr val="tx1"/>
          </a:solidFill>
          <a:effectLst>
            <a:outerShdw blurRad="38100" dist="38100" dir="2700000" algn="tl">
              <a:srgbClr val="C0C0C0"/>
            </a:outerShdw>
          </a:effectLst>
          <a:latin typeface="Arial" charset="0"/>
        </a:defRPr>
      </a:lvl9pPr>
    </p:titleStyle>
    <p:bodyStyle>
      <a:lvl1pPr marL="342882" indent="-342882" algn="l" rtl="0" eaLnBrk="1" fontAlgn="base" hangingPunct="1">
        <a:spcBef>
          <a:spcPct val="20000"/>
        </a:spcBef>
        <a:spcAft>
          <a:spcPct val="0"/>
        </a:spcAft>
        <a:buClr>
          <a:schemeClr val="bg2">
            <a:lumMod val="90000"/>
          </a:schemeClr>
        </a:buClr>
        <a:buFont typeface="Wingdings" panose="05000000000000000000" pitchFamily="2" charset="2"/>
        <a:buChar char="w"/>
        <a:defRPr sz="2800" b="1">
          <a:solidFill>
            <a:schemeClr val="tx1"/>
          </a:solidFill>
          <a:latin typeface="+mn-lt"/>
          <a:ea typeface="+mn-ea"/>
          <a:cs typeface="+mn-cs"/>
        </a:defRPr>
      </a:lvl1pPr>
      <a:lvl2pPr marL="742913" indent="-285737" algn="l" rtl="0" eaLnBrk="1" fontAlgn="base" hangingPunct="1">
        <a:spcBef>
          <a:spcPct val="20000"/>
        </a:spcBef>
        <a:spcAft>
          <a:spcPct val="0"/>
        </a:spcAft>
        <a:buClr>
          <a:schemeClr val="bg2">
            <a:lumMod val="75000"/>
          </a:schemeClr>
        </a:buClr>
        <a:buFont typeface="Wingdings" panose="05000000000000000000" pitchFamily="2" charset="2"/>
        <a:buChar char="w"/>
        <a:defRPr sz="2400">
          <a:solidFill>
            <a:schemeClr val="tx1"/>
          </a:solidFill>
          <a:latin typeface="+mn-lt"/>
        </a:defRPr>
      </a:lvl2pPr>
      <a:lvl3pPr marL="1142942" indent="-228589" algn="l" rtl="0" eaLnBrk="1" fontAlgn="base" hangingPunct="1">
        <a:spcBef>
          <a:spcPct val="20000"/>
        </a:spcBef>
        <a:spcAft>
          <a:spcPct val="0"/>
        </a:spcAft>
        <a:buClr>
          <a:schemeClr val="bg2">
            <a:lumMod val="50000"/>
          </a:schemeClr>
        </a:buClr>
        <a:buFont typeface="Times New Roman" panose="02020603050405020304" pitchFamily="18" charset="0"/>
        <a:buChar char="•"/>
        <a:defRPr sz="2000">
          <a:solidFill>
            <a:schemeClr val="tx1"/>
          </a:solidFill>
          <a:latin typeface="+mn-lt"/>
        </a:defRPr>
      </a:lvl3pPr>
      <a:lvl4pPr marL="1600120" indent="-228589" algn="l" rtl="0" eaLnBrk="1" fontAlgn="base" hangingPunct="1">
        <a:spcBef>
          <a:spcPct val="20000"/>
        </a:spcBef>
        <a:spcAft>
          <a:spcPct val="0"/>
        </a:spcAft>
        <a:buChar char="–"/>
        <a:defRPr sz="1800">
          <a:solidFill>
            <a:schemeClr val="tx1"/>
          </a:solidFill>
          <a:latin typeface="+mn-lt"/>
        </a:defRPr>
      </a:lvl4pPr>
      <a:lvl5pPr marL="2057298" indent="-228589" algn="l" rtl="0" eaLnBrk="1" fontAlgn="base" hangingPunct="1">
        <a:spcBef>
          <a:spcPct val="20000"/>
        </a:spcBef>
        <a:spcAft>
          <a:spcPct val="0"/>
        </a:spcAft>
        <a:buClr>
          <a:schemeClr val="bg2">
            <a:lumMod val="10000"/>
          </a:schemeClr>
        </a:buClr>
        <a:buChar char="•"/>
        <a:defRPr sz="1800">
          <a:solidFill>
            <a:schemeClr val="tx1"/>
          </a:solidFill>
          <a:latin typeface="+mn-lt"/>
        </a:defRPr>
      </a:lvl5pPr>
      <a:lvl6pPr marL="2514474" indent="-228589" algn="l" rtl="0" eaLnBrk="1" fontAlgn="base" hangingPunct="1">
        <a:spcBef>
          <a:spcPct val="20000"/>
        </a:spcBef>
        <a:spcAft>
          <a:spcPct val="0"/>
        </a:spcAft>
        <a:buClr>
          <a:schemeClr val="bg2"/>
        </a:buClr>
        <a:buChar char="•"/>
        <a:defRPr sz="1600">
          <a:solidFill>
            <a:schemeClr val="tx1"/>
          </a:solidFill>
          <a:latin typeface="+mn-lt"/>
        </a:defRPr>
      </a:lvl6pPr>
      <a:lvl7pPr marL="2971652" indent="-228589" algn="l" rtl="0" eaLnBrk="1" fontAlgn="base" hangingPunct="1">
        <a:spcBef>
          <a:spcPct val="20000"/>
        </a:spcBef>
        <a:spcAft>
          <a:spcPct val="0"/>
        </a:spcAft>
        <a:buClr>
          <a:schemeClr val="bg2"/>
        </a:buClr>
        <a:buChar char="•"/>
        <a:defRPr sz="1600">
          <a:solidFill>
            <a:schemeClr val="tx1"/>
          </a:solidFill>
          <a:latin typeface="+mn-lt"/>
        </a:defRPr>
      </a:lvl7pPr>
      <a:lvl8pPr marL="3428829" indent="-228589" algn="l" rtl="0" eaLnBrk="1" fontAlgn="base" hangingPunct="1">
        <a:spcBef>
          <a:spcPct val="20000"/>
        </a:spcBef>
        <a:spcAft>
          <a:spcPct val="0"/>
        </a:spcAft>
        <a:buClr>
          <a:schemeClr val="bg2"/>
        </a:buClr>
        <a:buChar char="•"/>
        <a:defRPr sz="1600">
          <a:solidFill>
            <a:schemeClr val="tx1"/>
          </a:solidFill>
          <a:latin typeface="+mn-lt"/>
        </a:defRPr>
      </a:lvl8pPr>
      <a:lvl9pPr marL="3886006" indent="-228589" algn="l" rtl="0" eaLnBrk="1" fontAlgn="base" hangingPunct="1">
        <a:spcBef>
          <a:spcPct val="20000"/>
        </a:spcBef>
        <a:spcAft>
          <a:spcPct val="0"/>
        </a:spcAft>
        <a:buClr>
          <a:schemeClr val="bg2"/>
        </a:buClr>
        <a:buChar char="•"/>
        <a:defRPr sz="1600">
          <a:solidFill>
            <a:schemeClr val="tx1"/>
          </a:solidFill>
          <a:latin typeface="+mn-lt"/>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5F26DF4-A778-794B-96C0-60F593D2BFF0}"/>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0" y="-18286"/>
            <a:ext cx="12192000" cy="6876286"/>
          </a:xfrm>
          <a:prstGeom prst="rect">
            <a:avLst/>
          </a:prstGeom>
        </p:spPr>
      </p:pic>
      <p:grpSp>
        <p:nvGrpSpPr>
          <p:cNvPr id="8" name="Group 7">
            <a:extLst>
              <a:ext uri="{FF2B5EF4-FFF2-40B4-BE49-F238E27FC236}">
                <a16:creationId xmlns:a16="http://schemas.microsoft.com/office/drawing/2014/main" id="{AEA09776-A3B6-944D-BD3B-915CAC896690}"/>
              </a:ext>
            </a:extLst>
          </p:cNvPr>
          <p:cNvGrpSpPr/>
          <p:nvPr userDrawn="1"/>
        </p:nvGrpSpPr>
        <p:grpSpPr>
          <a:xfrm>
            <a:off x="175337" y="5379557"/>
            <a:ext cx="3472422" cy="1328116"/>
            <a:chOff x="90273" y="5400823"/>
            <a:chExt cx="3472422" cy="1328116"/>
          </a:xfrm>
        </p:grpSpPr>
        <p:sp>
          <p:nvSpPr>
            <p:cNvPr id="9" name="TextBox 8">
              <a:extLst>
                <a:ext uri="{FF2B5EF4-FFF2-40B4-BE49-F238E27FC236}">
                  <a16:creationId xmlns:a16="http://schemas.microsoft.com/office/drawing/2014/main" id="{7FF54067-1D3C-ED44-9BC8-02DE71B40EA2}"/>
                </a:ext>
              </a:extLst>
            </p:cNvPr>
            <p:cNvSpPr txBox="1"/>
            <p:nvPr userDrawn="1"/>
          </p:nvSpPr>
          <p:spPr>
            <a:xfrm>
              <a:off x="335037" y="6105368"/>
              <a:ext cx="163150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6AED5"/>
                  </a:solidFill>
                  <a:effectLst/>
                  <a:uLnTx/>
                  <a:uFillTx/>
                  <a:latin typeface="Calibri" panose="020F0502020204030204" pitchFamily="34" charset="0"/>
                  <a:ea typeface="+mn-ea"/>
                  <a:cs typeface="Calibri" panose="020F0502020204030204" pitchFamily="34" charset="0"/>
                </a:rPr>
                <a:t>US Government</a:t>
              </a:r>
            </a:p>
          </p:txBody>
        </p:sp>
        <p:sp>
          <p:nvSpPr>
            <p:cNvPr id="10" name="TextBox 9">
              <a:extLst>
                <a:ext uri="{FF2B5EF4-FFF2-40B4-BE49-F238E27FC236}">
                  <a16:creationId xmlns:a16="http://schemas.microsoft.com/office/drawing/2014/main" id="{C29929A6-F921-8445-992A-989111829B17}"/>
                </a:ext>
              </a:extLst>
            </p:cNvPr>
            <p:cNvSpPr txBox="1"/>
            <p:nvPr userDrawn="1"/>
          </p:nvSpPr>
          <p:spPr>
            <a:xfrm>
              <a:off x="335036" y="5748947"/>
              <a:ext cx="209578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5AF17"/>
                  </a:solidFill>
                  <a:effectLst/>
                  <a:uLnTx/>
                  <a:uFillTx/>
                  <a:latin typeface="Calibri" panose="020F0502020204030204" pitchFamily="34" charset="0"/>
                  <a:ea typeface="+mn-ea"/>
                  <a:cs typeface="Calibri" panose="020F0502020204030204" pitchFamily="34" charset="0"/>
                </a:rPr>
                <a:t>European Space Agency</a:t>
              </a:r>
            </a:p>
          </p:txBody>
        </p:sp>
        <p:sp>
          <p:nvSpPr>
            <p:cNvPr id="11" name="TextBox 10">
              <a:extLst>
                <a:ext uri="{FF2B5EF4-FFF2-40B4-BE49-F238E27FC236}">
                  <a16:creationId xmlns:a16="http://schemas.microsoft.com/office/drawing/2014/main" id="{F76211EB-54B0-C441-A177-6189FA61CBA7}"/>
                </a:ext>
              </a:extLst>
            </p:cNvPr>
            <p:cNvSpPr txBox="1"/>
            <p:nvPr userDrawn="1"/>
          </p:nvSpPr>
          <p:spPr>
            <a:xfrm>
              <a:off x="335037" y="6421162"/>
              <a:ext cx="242307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0C808"/>
                  </a:solidFill>
                  <a:effectLst/>
                  <a:uLnTx/>
                  <a:uFillTx/>
                  <a:latin typeface="Calibri" panose="020F0502020204030204"/>
                  <a:ea typeface="+mn-ea"/>
                  <a:cs typeface="+mn-cs"/>
                </a:rPr>
                <a:t>Joint US/International</a:t>
              </a:r>
              <a:endParaRPr kumimoji="0" lang="en-US" sz="1100" b="0" i="0" u="none" strike="noStrike" kern="1200" cap="none" spc="0" normalizeH="0" baseline="0" noProof="0" dirty="0">
                <a:ln>
                  <a:noFill/>
                </a:ln>
                <a:solidFill>
                  <a:srgbClr val="F0C808"/>
                </a:solidFill>
                <a:effectLst/>
                <a:uLnTx/>
                <a:uFillTx/>
                <a:latin typeface="Calibri" panose="020F0502020204030204" pitchFamily="34" charset="0"/>
                <a:ea typeface="+mn-ea"/>
                <a:cs typeface="Calibri" panose="020F0502020204030204" pitchFamily="34" charset="0"/>
              </a:endParaRPr>
            </a:p>
          </p:txBody>
        </p:sp>
        <p:sp>
          <p:nvSpPr>
            <p:cNvPr id="13" name="TextBox 12">
              <a:extLst>
                <a:ext uri="{FF2B5EF4-FFF2-40B4-BE49-F238E27FC236}">
                  <a16:creationId xmlns:a16="http://schemas.microsoft.com/office/drawing/2014/main" id="{324B1763-3B15-A04C-8A80-A71DF259EB94}"/>
                </a:ext>
              </a:extLst>
            </p:cNvPr>
            <p:cNvSpPr txBox="1"/>
            <p:nvPr userDrawn="1"/>
          </p:nvSpPr>
          <p:spPr>
            <a:xfrm>
              <a:off x="323870" y="5400823"/>
              <a:ext cx="323882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BA8CDC"/>
                  </a:solidFill>
                  <a:effectLst/>
                  <a:uLnTx/>
                  <a:uFillTx/>
                  <a:latin typeface="Calibri" panose="020F0502020204030204" pitchFamily="34" charset="0"/>
                  <a:ea typeface="+mn-ea"/>
                  <a:cs typeface="Calibri" panose="020F0502020204030204" pitchFamily="34" charset="0"/>
                </a:rPr>
                <a:t>Indian Space Research Organization (ISRO)</a:t>
              </a:r>
            </a:p>
          </p:txBody>
        </p:sp>
        <p:grpSp>
          <p:nvGrpSpPr>
            <p:cNvPr id="14" name="Group 13">
              <a:extLst>
                <a:ext uri="{FF2B5EF4-FFF2-40B4-BE49-F238E27FC236}">
                  <a16:creationId xmlns:a16="http://schemas.microsoft.com/office/drawing/2014/main" id="{1A3021D6-BA21-B64B-A900-570C893F4378}"/>
                </a:ext>
              </a:extLst>
            </p:cNvPr>
            <p:cNvGrpSpPr/>
            <p:nvPr userDrawn="1"/>
          </p:nvGrpSpPr>
          <p:grpSpPr>
            <a:xfrm>
              <a:off x="90273" y="5435493"/>
              <a:ext cx="239181" cy="1260388"/>
              <a:chOff x="90273" y="5435493"/>
              <a:chExt cx="239181" cy="1260388"/>
            </a:xfrm>
          </p:grpSpPr>
          <p:sp>
            <p:nvSpPr>
              <p:cNvPr id="15" name="Rectangle 14">
                <a:extLst>
                  <a:ext uri="{FF2B5EF4-FFF2-40B4-BE49-F238E27FC236}">
                    <a16:creationId xmlns:a16="http://schemas.microsoft.com/office/drawing/2014/main" id="{0DAE3F2C-F293-BA41-B51E-939C7CEFB041}"/>
                  </a:ext>
                </a:extLst>
              </p:cNvPr>
              <p:cNvSpPr/>
              <p:nvPr/>
            </p:nvSpPr>
            <p:spPr>
              <a:xfrm>
                <a:off x="90273" y="6456700"/>
                <a:ext cx="239181" cy="239181"/>
              </a:xfrm>
              <a:prstGeom prst="rect">
                <a:avLst/>
              </a:prstGeom>
              <a:solidFill>
                <a:srgbClr val="F0C80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3F9342E-ACB1-6045-9F35-307249548171}"/>
                  </a:ext>
                </a:extLst>
              </p:cNvPr>
              <p:cNvSpPr/>
              <p:nvPr/>
            </p:nvSpPr>
            <p:spPr>
              <a:xfrm>
                <a:off x="90273" y="6138395"/>
                <a:ext cx="239181" cy="239181"/>
              </a:xfrm>
              <a:prstGeom prst="rect">
                <a:avLst/>
              </a:prstGeom>
              <a:solidFill>
                <a:srgbClr val="06AE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7D2853A4-C988-464C-8AC0-E7F811CE1413}"/>
                  </a:ext>
                </a:extLst>
              </p:cNvPr>
              <p:cNvSpPr/>
              <p:nvPr/>
            </p:nvSpPr>
            <p:spPr>
              <a:xfrm>
                <a:off x="90273" y="5783617"/>
                <a:ext cx="239181" cy="239181"/>
              </a:xfrm>
              <a:prstGeom prst="rect">
                <a:avLst/>
              </a:prstGeom>
              <a:solidFill>
                <a:srgbClr val="15AF1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83A86F4F-DA38-C342-88D5-C398838AC24C}"/>
                  </a:ext>
                </a:extLst>
              </p:cNvPr>
              <p:cNvSpPr/>
              <p:nvPr/>
            </p:nvSpPr>
            <p:spPr>
              <a:xfrm>
                <a:off x="90273" y="5435493"/>
                <a:ext cx="239181" cy="239181"/>
              </a:xfrm>
              <a:prstGeom prst="rect">
                <a:avLst/>
              </a:prstGeom>
              <a:solidFill>
                <a:srgbClr val="BA8CDC"/>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3368049195"/>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3B98EF-2E43-A642-A748-011300F598C8}"/>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133982" y="7930"/>
            <a:ext cx="12377314" cy="6876286"/>
          </a:xfrm>
          <a:prstGeom prst="rect">
            <a:avLst/>
          </a:prstGeom>
        </p:spPr>
      </p:pic>
      <p:grpSp>
        <p:nvGrpSpPr>
          <p:cNvPr id="20" name="Group 19">
            <a:extLst>
              <a:ext uri="{FF2B5EF4-FFF2-40B4-BE49-F238E27FC236}">
                <a16:creationId xmlns:a16="http://schemas.microsoft.com/office/drawing/2014/main" id="{3A15CCF3-E2D9-CF49-B21D-90524D0E676A}"/>
              </a:ext>
            </a:extLst>
          </p:cNvPr>
          <p:cNvGrpSpPr/>
          <p:nvPr userDrawn="1"/>
        </p:nvGrpSpPr>
        <p:grpSpPr>
          <a:xfrm>
            <a:off x="90273" y="5454170"/>
            <a:ext cx="3472422" cy="1295089"/>
            <a:chOff x="90273" y="5454170"/>
            <a:chExt cx="3472422" cy="1295089"/>
          </a:xfrm>
        </p:grpSpPr>
        <p:sp>
          <p:nvSpPr>
            <p:cNvPr id="9" name="TextBox 8">
              <a:extLst>
                <a:ext uri="{FF2B5EF4-FFF2-40B4-BE49-F238E27FC236}">
                  <a16:creationId xmlns:a16="http://schemas.microsoft.com/office/drawing/2014/main" id="{28674457-540E-9640-AF02-571DBADE3EB5}"/>
                </a:ext>
              </a:extLst>
            </p:cNvPr>
            <p:cNvSpPr txBox="1"/>
            <p:nvPr userDrawn="1"/>
          </p:nvSpPr>
          <p:spPr>
            <a:xfrm>
              <a:off x="335037" y="6125688"/>
              <a:ext cx="163150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6AED5"/>
                  </a:solidFill>
                  <a:effectLst/>
                  <a:uLnTx/>
                  <a:uFillTx/>
                  <a:latin typeface="Calibri" panose="020F0502020204030204" pitchFamily="34" charset="0"/>
                  <a:ea typeface="+mn-ea"/>
                  <a:cs typeface="Calibri" panose="020F0502020204030204" pitchFamily="34" charset="0"/>
                </a:rPr>
                <a:t>US Government</a:t>
              </a:r>
            </a:p>
          </p:txBody>
        </p:sp>
        <p:sp>
          <p:nvSpPr>
            <p:cNvPr id="10" name="TextBox 9">
              <a:extLst>
                <a:ext uri="{FF2B5EF4-FFF2-40B4-BE49-F238E27FC236}">
                  <a16:creationId xmlns:a16="http://schemas.microsoft.com/office/drawing/2014/main" id="{0829DA7F-93D8-BC43-B38D-570BED07075D}"/>
                </a:ext>
              </a:extLst>
            </p:cNvPr>
            <p:cNvSpPr txBox="1"/>
            <p:nvPr userDrawn="1"/>
          </p:nvSpPr>
          <p:spPr>
            <a:xfrm>
              <a:off x="335036" y="5781974"/>
              <a:ext cx="209578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5AF17"/>
                  </a:solidFill>
                  <a:effectLst/>
                  <a:uLnTx/>
                  <a:uFillTx/>
                  <a:latin typeface="Calibri" panose="020F0502020204030204" pitchFamily="34" charset="0"/>
                  <a:ea typeface="+mn-ea"/>
                  <a:cs typeface="Calibri" panose="020F0502020204030204" pitchFamily="34" charset="0"/>
                </a:rPr>
                <a:t>European Space Agency</a:t>
              </a:r>
            </a:p>
          </p:txBody>
        </p:sp>
        <p:sp>
          <p:nvSpPr>
            <p:cNvPr id="11" name="TextBox 10">
              <a:extLst>
                <a:ext uri="{FF2B5EF4-FFF2-40B4-BE49-F238E27FC236}">
                  <a16:creationId xmlns:a16="http://schemas.microsoft.com/office/drawing/2014/main" id="{D091A9E6-2660-A04C-8821-42B5912231BF}"/>
                </a:ext>
              </a:extLst>
            </p:cNvPr>
            <p:cNvSpPr txBox="1"/>
            <p:nvPr userDrawn="1"/>
          </p:nvSpPr>
          <p:spPr>
            <a:xfrm>
              <a:off x="335037" y="6441482"/>
              <a:ext cx="242307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0C808"/>
                  </a:solidFill>
                  <a:effectLst/>
                  <a:uLnTx/>
                  <a:uFillTx/>
                  <a:latin typeface="Calibri" panose="020F0502020204030204"/>
                  <a:ea typeface="+mn-ea"/>
                  <a:cs typeface="+mn-cs"/>
                </a:rPr>
                <a:t>Joint US/International</a:t>
              </a:r>
              <a:endParaRPr kumimoji="0" lang="en-US" sz="1100" b="0" i="0" u="none" strike="noStrike" kern="1200" cap="none" spc="0" normalizeH="0" baseline="0" noProof="0" dirty="0">
                <a:ln>
                  <a:noFill/>
                </a:ln>
                <a:solidFill>
                  <a:srgbClr val="F0C808"/>
                </a:solidFill>
                <a:effectLst/>
                <a:uLnTx/>
                <a:uFillTx/>
                <a:latin typeface="Calibri" panose="020F0502020204030204" pitchFamily="34" charset="0"/>
                <a:ea typeface="+mn-ea"/>
                <a:cs typeface="Calibri" panose="020F0502020204030204" pitchFamily="34" charset="0"/>
              </a:endParaRPr>
            </a:p>
          </p:txBody>
        </p:sp>
        <p:sp>
          <p:nvSpPr>
            <p:cNvPr id="13" name="TextBox 12">
              <a:extLst>
                <a:ext uri="{FF2B5EF4-FFF2-40B4-BE49-F238E27FC236}">
                  <a16:creationId xmlns:a16="http://schemas.microsoft.com/office/drawing/2014/main" id="{C9B53ABE-2C0F-6148-A5F3-9E12F4B8762F}"/>
                </a:ext>
              </a:extLst>
            </p:cNvPr>
            <p:cNvSpPr txBox="1"/>
            <p:nvPr userDrawn="1"/>
          </p:nvSpPr>
          <p:spPr>
            <a:xfrm>
              <a:off x="323870" y="5454170"/>
              <a:ext cx="323882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BA8CDC"/>
                  </a:solidFill>
                  <a:effectLst/>
                  <a:uLnTx/>
                  <a:uFillTx/>
                  <a:latin typeface="Calibri" panose="020F0502020204030204" pitchFamily="34" charset="0"/>
                  <a:ea typeface="+mn-ea"/>
                  <a:cs typeface="Calibri" panose="020F0502020204030204" pitchFamily="34" charset="0"/>
                </a:rPr>
                <a:t>Indian Space Research Organization (ISRO)</a:t>
              </a:r>
            </a:p>
          </p:txBody>
        </p:sp>
        <p:grpSp>
          <p:nvGrpSpPr>
            <p:cNvPr id="14" name="Group 13">
              <a:extLst>
                <a:ext uri="{FF2B5EF4-FFF2-40B4-BE49-F238E27FC236}">
                  <a16:creationId xmlns:a16="http://schemas.microsoft.com/office/drawing/2014/main" id="{9476FFB5-5921-F74D-845B-A1F6744153F4}"/>
                </a:ext>
              </a:extLst>
            </p:cNvPr>
            <p:cNvGrpSpPr/>
            <p:nvPr userDrawn="1"/>
          </p:nvGrpSpPr>
          <p:grpSpPr>
            <a:xfrm>
              <a:off x="90273" y="5488840"/>
              <a:ext cx="239181" cy="1227361"/>
              <a:chOff x="90273" y="5488840"/>
              <a:chExt cx="239181" cy="1227361"/>
            </a:xfrm>
          </p:grpSpPr>
          <p:sp>
            <p:nvSpPr>
              <p:cNvPr id="15" name="Rectangle 14">
                <a:extLst>
                  <a:ext uri="{FF2B5EF4-FFF2-40B4-BE49-F238E27FC236}">
                    <a16:creationId xmlns:a16="http://schemas.microsoft.com/office/drawing/2014/main" id="{1DA8E945-BEAE-9746-A49D-E6C76507FCF0}"/>
                  </a:ext>
                </a:extLst>
              </p:cNvPr>
              <p:cNvSpPr/>
              <p:nvPr/>
            </p:nvSpPr>
            <p:spPr>
              <a:xfrm>
                <a:off x="90273" y="6477020"/>
                <a:ext cx="239181" cy="239181"/>
              </a:xfrm>
              <a:prstGeom prst="rect">
                <a:avLst/>
              </a:prstGeom>
              <a:solidFill>
                <a:srgbClr val="F0C80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85C7206-F485-E24F-B19F-7F4FF43918B2}"/>
                  </a:ext>
                </a:extLst>
              </p:cNvPr>
              <p:cNvSpPr/>
              <p:nvPr/>
            </p:nvSpPr>
            <p:spPr>
              <a:xfrm>
                <a:off x="90273" y="6158715"/>
                <a:ext cx="239181" cy="239181"/>
              </a:xfrm>
              <a:prstGeom prst="rect">
                <a:avLst/>
              </a:prstGeom>
              <a:solidFill>
                <a:srgbClr val="06AE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5C70C9D-36B3-F546-92BC-E0F712F25FE0}"/>
                  </a:ext>
                </a:extLst>
              </p:cNvPr>
              <p:cNvSpPr/>
              <p:nvPr/>
            </p:nvSpPr>
            <p:spPr>
              <a:xfrm>
                <a:off x="90273" y="5816644"/>
                <a:ext cx="239181" cy="239181"/>
              </a:xfrm>
              <a:prstGeom prst="rect">
                <a:avLst/>
              </a:prstGeom>
              <a:solidFill>
                <a:srgbClr val="15AF1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B0794B68-801A-824C-A999-6E071FAD48D9}"/>
                  </a:ext>
                </a:extLst>
              </p:cNvPr>
              <p:cNvSpPr/>
              <p:nvPr/>
            </p:nvSpPr>
            <p:spPr>
              <a:xfrm>
                <a:off x="90273" y="5488840"/>
                <a:ext cx="239181" cy="239181"/>
              </a:xfrm>
              <a:prstGeom prst="rect">
                <a:avLst/>
              </a:prstGeom>
              <a:solidFill>
                <a:srgbClr val="BA8CDC"/>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21" name="TextBox 20">
            <a:extLst>
              <a:ext uri="{FF2B5EF4-FFF2-40B4-BE49-F238E27FC236}">
                <a16:creationId xmlns:a16="http://schemas.microsoft.com/office/drawing/2014/main" id="{E4790998-535D-B344-8ABD-40869DF0F308}"/>
              </a:ext>
            </a:extLst>
          </p:cNvPr>
          <p:cNvSpPr txBox="1"/>
          <p:nvPr userDrawn="1"/>
        </p:nvSpPr>
        <p:spPr>
          <a:xfrm>
            <a:off x="11444242" y="4317711"/>
            <a:ext cx="85476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Calibri" panose="020F0502020204030204" pitchFamily="34" charset="0"/>
              </a:rPr>
              <a:t>800km</a:t>
            </a:r>
          </a:p>
        </p:txBody>
      </p:sp>
      <p:sp>
        <p:nvSpPr>
          <p:cNvPr id="22" name="TextBox 21">
            <a:extLst>
              <a:ext uri="{FF2B5EF4-FFF2-40B4-BE49-F238E27FC236}">
                <a16:creationId xmlns:a16="http://schemas.microsoft.com/office/drawing/2014/main" id="{FF26F8DA-044D-AE4D-9BA9-E99DEAE7E18C}"/>
              </a:ext>
            </a:extLst>
          </p:cNvPr>
          <p:cNvSpPr txBox="1"/>
          <p:nvPr userDrawn="1"/>
        </p:nvSpPr>
        <p:spPr>
          <a:xfrm>
            <a:off x="10475087" y="4880539"/>
            <a:ext cx="85476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Calibri" panose="020F0502020204030204" pitchFamily="34" charset="0"/>
              </a:rPr>
              <a:t>700km</a:t>
            </a:r>
          </a:p>
        </p:txBody>
      </p:sp>
      <p:sp>
        <p:nvSpPr>
          <p:cNvPr id="23" name="TextBox 22">
            <a:extLst>
              <a:ext uri="{FF2B5EF4-FFF2-40B4-BE49-F238E27FC236}">
                <a16:creationId xmlns:a16="http://schemas.microsoft.com/office/drawing/2014/main" id="{562F9C60-CC79-6545-B37F-D9B814E1BFB4}"/>
              </a:ext>
            </a:extLst>
          </p:cNvPr>
          <p:cNvSpPr txBox="1"/>
          <p:nvPr userDrawn="1"/>
        </p:nvSpPr>
        <p:spPr>
          <a:xfrm>
            <a:off x="9566082" y="5371181"/>
            <a:ext cx="85476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Calibri" panose="020F0502020204030204" pitchFamily="34" charset="0"/>
              </a:rPr>
              <a:t>600km</a:t>
            </a:r>
          </a:p>
        </p:txBody>
      </p:sp>
      <p:sp>
        <p:nvSpPr>
          <p:cNvPr id="24" name="TextBox 23">
            <a:extLst>
              <a:ext uri="{FF2B5EF4-FFF2-40B4-BE49-F238E27FC236}">
                <a16:creationId xmlns:a16="http://schemas.microsoft.com/office/drawing/2014/main" id="{67BCF903-EF9E-304F-956B-A58E8ECE5A08}"/>
              </a:ext>
            </a:extLst>
          </p:cNvPr>
          <p:cNvSpPr txBox="1"/>
          <p:nvPr userDrawn="1"/>
        </p:nvSpPr>
        <p:spPr>
          <a:xfrm>
            <a:off x="8162199" y="6350618"/>
            <a:ext cx="85476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Calibri" panose="020F0502020204030204" pitchFamily="34" charset="0"/>
              </a:rPr>
              <a:t>400km</a:t>
            </a:r>
          </a:p>
        </p:txBody>
      </p:sp>
      <p:sp>
        <p:nvSpPr>
          <p:cNvPr id="25" name="TextBox 24">
            <a:extLst>
              <a:ext uri="{FF2B5EF4-FFF2-40B4-BE49-F238E27FC236}">
                <a16:creationId xmlns:a16="http://schemas.microsoft.com/office/drawing/2014/main" id="{CD0B6369-4B37-B545-9AAB-78900CEFBD5B}"/>
              </a:ext>
            </a:extLst>
          </p:cNvPr>
          <p:cNvSpPr txBox="1"/>
          <p:nvPr userDrawn="1"/>
        </p:nvSpPr>
        <p:spPr>
          <a:xfrm>
            <a:off x="8828119" y="5863600"/>
            <a:ext cx="85476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Calibri" panose="020F0502020204030204" pitchFamily="34" charset="0"/>
              </a:rPr>
              <a:t>500km</a:t>
            </a:r>
          </a:p>
        </p:txBody>
      </p:sp>
    </p:spTree>
    <p:extLst>
      <p:ext uri="{BB962C8B-B14F-4D97-AF65-F5344CB8AC3E}">
        <p14:creationId xmlns:p14="http://schemas.microsoft.com/office/powerpoint/2010/main" val="3226464502"/>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tnewman@usgs.gov"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71.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39.png"/><Relationship Id="rId18"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45.png"/><Relationship Id="rId12" Type="http://schemas.openxmlformats.org/officeDocument/2006/relationships/image" Target="../media/image48.png"/><Relationship Id="rId17" Type="http://schemas.openxmlformats.org/officeDocument/2006/relationships/image" Target="../media/image43.png"/><Relationship Id="rId2" Type="http://schemas.openxmlformats.org/officeDocument/2006/relationships/notesSlide" Target="../notesSlides/notesSlide12.xml"/><Relationship Id="rId16" Type="http://schemas.openxmlformats.org/officeDocument/2006/relationships/image" Target="../media/image35.png"/><Relationship Id="rId1" Type="http://schemas.openxmlformats.org/officeDocument/2006/relationships/slideLayout" Target="../slideLayouts/slideLayout82.xml"/><Relationship Id="rId6" Type="http://schemas.openxmlformats.org/officeDocument/2006/relationships/image" Target="../media/image40.png"/><Relationship Id="rId11" Type="http://schemas.openxmlformats.org/officeDocument/2006/relationships/image" Target="../media/image47.png"/><Relationship Id="rId5" Type="http://schemas.openxmlformats.org/officeDocument/2006/relationships/image" Target="../media/image33.png"/><Relationship Id="rId15" Type="http://schemas.openxmlformats.org/officeDocument/2006/relationships/image" Target="../media/image50.png"/><Relationship Id="rId10" Type="http://schemas.openxmlformats.org/officeDocument/2006/relationships/image" Target="../media/image46.png"/><Relationship Id="rId4" Type="http://schemas.openxmlformats.org/officeDocument/2006/relationships/image" Target="../media/image36.png"/><Relationship Id="rId9" Type="http://schemas.openxmlformats.org/officeDocument/2006/relationships/image" Target="../media/image38.png"/><Relationship Id="rId14" Type="http://schemas.openxmlformats.org/officeDocument/2006/relationships/image" Target="../media/image4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calval.cr.usgs.gov/apps/compendium" TargetMode="External"/><Relationship Id="rId2" Type="http://schemas.openxmlformats.org/officeDocument/2006/relationships/notesSlide" Target="../notesSlides/notesSlide9.xml"/><Relationship Id="rId1" Type="http://schemas.openxmlformats.org/officeDocument/2006/relationships/slideLayout" Target="../slideLayouts/slideLayout64.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19919" y="2133599"/>
            <a:ext cx="11667281" cy="1495865"/>
          </a:xfrm>
          <a:ln>
            <a:noFill/>
          </a:ln>
        </p:spPr>
        <p:txBody>
          <a:bodyPr/>
          <a:lstStyle/>
          <a:p>
            <a:pPr eaLnBrk="1" hangingPunct="1"/>
            <a:r>
              <a:rPr lang="en-US" sz="4400" dirty="0">
                <a:solidFill>
                  <a:schemeClr val="tx1"/>
                </a:solidFill>
              </a:rPr>
              <a:t>National Land Imaging Requirements </a:t>
            </a:r>
          </a:p>
        </p:txBody>
      </p:sp>
      <p:sp>
        <p:nvSpPr>
          <p:cNvPr id="3075" name="Rectangle 3"/>
          <p:cNvSpPr>
            <a:spLocks noGrp="1" noChangeArrowheads="1"/>
          </p:cNvSpPr>
          <p:nvPr>
            <p:ph type="subTitle" idx="1"/>
          </p:nvPr>
        </p:nvSpPr>
        <p:spPr>
          <a:xfrm>
            <a:off x="219918" y="3555857"/>
            <a:ext cx="11667281" cy="2240280"/>
          </a:xfrm>
        </p:spPr>
        <p:txBody>
          <a:bodyPr/>
          <a:lstStyle/>
          <a:p>
            <a:pPr eaLnBrk="1" hangingPunct="1">
              <a:lnSpc>
                <a:spcPct val="65000"/>
              </a:lnSpc>
            </a:pPr>
            <a:endParaRPr lang="en-US" sz="1200" dirty="0"/>
          </a:p>
          <a:p>
            <a:pPr eaLnBrk="1" hangingPunct="1">
              <a:lnSpc>
                <a:spcPct val="65000"/>
              </a:lnSpc>
            </a:pPr>
            <a:r>
              <a:rPr lang="en-US" sz="3200" dirty="0"/>
              <a:t>JACIE January 11, 2022</a:t>
            </a:r>
          </a:p>
          <a:p>
            <a:pPr eaLnBrk="1" hangingPunct="1">
              <a:lnSpc>
                <a:spcPct val="65000"/>
              </a:lnSpc>
            </a:pPr>
            <a:endParaRPr lang="en-US" sz="2000" dirty="0"/>
          </a:p>
          <a:p>
            <a:pPr eaLnBrk="1" hangingPunct="1">
              <a:lnSpc>
                <a:spcPct val="65000"/>
              </a:lnSpc>
            </a:pPr>
            <a:endParaRPr lang="en-US" sz="1200" dirty="0"/>
          </a:p>
          <a:p>
            <a:pPr eaLnBrk="1" hangingPunct="1">
              <a:lnSpc>
                <a:spcPct val="65000"/>
              </a:lnSpc>
            </a:pPr>
            <a:endParaRPr lang="en-US" sz="1200" dirty="0"/>
          </a:p>
          <a:p>
            <a:pPr eaLnBrk="1" hangingPunct="1">
              <a:lnSpc>
                <a:spcPct val="100000"/>
              </a:lnSpc>
            </a:pPr>
            <a:r>
              <a:rPr lang="en-US" sz="1400" dirty="0"/>
              <a:t>Greg Snyder, Branch Chief</a:t>
            </a:r>
          </a:p>
          <a:p>
            <a:pPr eaLnBrk="1" hangingPunct="1">
              <a:lnSpc>
                <a:spcPct val="100000"/>
              </a:lnSpc>
            </a:pPr>
            <a:r>
              <a:rPr lang="en-US" sz="1400" dirty="0"/>
              <a:t>Requirements, Capabilities, and Analysis for Earth Observations</a:t>
            </a:r>
          </a:p>
          <a:p>
            <a:pPr eaLnBrk="1" hangingPunct="1">
              <a:lnSpc>
                <a:spcPct val="100000"/>
              </a:lnSpc>
            </a:pPr>
            <a:r>
              <a:rPr lang="en-US" sz="1400" dirty="0"/>
              <a:t>USGS National Land Imaging</a:t>
            </a:r>
          </a:p>
          <a:p>
            <a:pPr eaLnBrk="1" hangingPunct="1">
              <a:lnSpc>
                <a:spcPct val="100000"/>
              </a:lnSpc>
              <a:spcBef>
                <a:spcPct val="10000"/>
              </a:spcBef>
            </a:pPr>
            <a:r>
              <a:rPr lang="en-US" sz="1400" dirty="0">
                <a:hlinkClick r:id="rId3">
                  <a:extLst>
                    <a:ext uri="{A12FA001-AC4F-418D-AE19-62706E023703}">
                      <ahyp:hlinkClr xmlns:ahyp="http://schemas.microsoft.com/office/drawing/2018/hyperlinkcolor" val="tx"/>
                    </a:ext>
                  </a:extLst>
                </a:hlinkClick>
              </a:rPr>
              <a:t>gsnyder@usgs.gov</a:t>
            </a:r>
            <a:endParaRPr lang="en-US" sz="14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C37BA-C201-4CA7-A21F-A337F7C92563}"/>
              </a:ext>
            </a:extLst>
          </p:cNvPr>
          <p:cNvSpPr>
            <a:spLocks noGrp="1"/>
          </p:cNvSpPr>
          <p:nvPr>
            <p:ph type="title"/>
          </p:nvPr>
        </p:nvSpPr>
        <p:spPr>
          <a:xfrm>
            <a:off x="558800" y="463827"/>
            <a:ext cx="11074400" cy="967408"/>
          </a:xfrm>
        </p:spPr>
        <p:txBody>
          <a:bodyPr/>
          <a:lstStyle/>
          <a:p>
            <a:r>
              <a:rPr lang="en-US" sz="3600" dirty="0">
                <a:solidFill>
                  <a:schemeClr val="tx1"/>
                </a:solidFill>
              </a:rPr>
              <a:t>Fold GPART information into the compendium?</a:t>
            </a:r>
          </a:p>
        </p:txBody>
      </p:sp>
      <p:sp>
        <p:nvSpPr>
          <p:cNvPr id="3" name="Content Placeholder 2">
            <a:extLst>
              <a:ext uri="{FF2B5EF4-FFF2-40B4-BE49-F238E27FC236}">
                <a16:creationId xmlns:a16="http://schemas.microsoft.com/office/drawing/2014/main" id="{DCA5CFDC-7563-4C80-B2B6-C5E244DE7AE1}"/>
              </a:ext>
            </a:extLst>
          </p:cNvPr>
          <p:cNvSpPr>
            <a:spLocks noGrp="1"/>
          </p:cNvSpPr>
          <p:nvPr>
            <p:ph idx="1"/>
          </p:nvPr>
        </p:nvSpPr>
        <p:spPr>
          <a:xfrm>
            <a:off x="121478" y="1773203"/>
            <a:ext cx="11315148" cy="4495799"/>
          </a:xfrm>
        </p:spPr>
        <p:txBody>
          <a:bodyPr/>
          <a:lstStyle/>
          <a:p>
            <a:pPr marL="609036" lvl="1" indent="0">
              <a:spcBef>
                <a:spcPts val="0"/>
              </a:spcBef>
              <a:spcAft>
                <a:spcPts val="1200"/>
              </a:spcAft>
              <a:buNone/>
            </a:pPr>
            <a:r>
              <a:rPr lang="en-US" sz="2267" dirty="0"/>
              <a:t>Some potential pubic-facing functionality a part of GPART or as a stand-alone tool</a:t>
            </a:r>
          </a:p>
          <a:p>
            <a:pPr lvl="1">
              <a:spcBef>
                <a:spcPts val="0"/>
              </a:spcBef>
              <a:spcAft>
                <a:spcPts val="1200"/>
              </a:spcAft>
            </a:pPr>
            <a:r>
              <a:rPr lang="en-US" sz="2267" dirty="0"/>
              <a:t>Show GP application groups supported by a selected sensor</a:t>
            </a:r>
          </a:p>
          <a:p>
            <a:pPr lvl="1">
              <a:spcBef>
                <a:spcPts val="0"/>
              </a:spcBef>
              <a:spcAft>
                <a:spcPts val="1200"/>
              </a:spcAft>
            </a:pPr>
            <a:r>
              <a:rPr lang="en-US" sz="2267" dirty="0"/>
              <a:t>Search a sensor to see what individual geophysical parameters it can observe</a:t>
            </a:r>
          </a:p>
          <a:p>
            <a:pPr lvl="1">
              <a:spcBef>
                <a:spcPts val="0"/>
              </a:spcBef>
              <a:spcAft>
                <a:spcPts val="1200"/>
              </a:spcAft>
            </a:pPr>
            <a:r>
              <a:rPr lang="en-US" sz="2267" dirty="0"/>
              <a:t>Search a geophysical parameter to identify all sensors that can observe it</a:t>
            </a:r>
          </a:p>
          <a:p>
            <a:pPr lvl="1">
              <a:spcBef>
                <a:spcPts val="0"/>
              </a:spcBef>
              <a:spcAft>
                <a:spcPts val="1200"/>
              </a:spcAft>
            </a:pPr>
            <a:r>
              <a:rPr lang="en-US" sz="2267" dirty="0"/>
              <a:t>Compare and contrast sensor ratings by GP</a:t>
            </a:r>
          </a:p>
        </p:txBody>
      </p:sp>
    </p:spTree>
    <p:extLst>
      <p:ext uri="{BB962C8B-B14F-4D97-AF65-F5344CB8AC3E}">
        <p14:creationId xmlns:p14="http://schemas.microsoft.com/office/powerpoint/2010/main" val="8029214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8CB40-B741-4801-80C8-AD91018DA036}"/>
              </a:ext>
            </a:extLst>
          </p:cNvPr>
          <p:cNvSpPr>
            <a:spLocks noGrp="1"/>
          </p:cNvSpPr>
          <p:nvPr>
            <p:ph type="title"/>
          </p:nvPr>
        </p:nvSpPr>
        <p:spPr/>
        <p:txBody>
          <a:bodyPr/>
          <a:lstStyle/>
          <a:p>
            <a:r>
              <a:rPr lang="en-US" dirty="0"/>
              <a:t>Conceptual…</a:t>
            </a:r>
          </a:p>
        </p:txBody>
      </p:sp>
      <p:sp>
        <p:nvSpPr>
          <p:cNvPr id="3" name="Slide Number Placeholder 2">
            <a:extLst>
              <a:ext uri="{FF2B5EF4-FFF2-40B4-BE49-F238E27FC236}">
                <a16:creationId xmlns:a16="http://schemas.microsoft.com/office/drawing/2014/main" id="{67302565-8507-4FDC-946A-4CC6919DC413}"/>
              </a:ext>
            </a:extLst>
          </p:cNvPr>
          <p:cNvSpPr>
            <a:spLocks noGrp="1"/>
          </p:cNvSpPr>
          <p:nvPr>
            <p:ph type="sldNum" sz="quarter" idx="10"/>
          </p:nvPr>
        </p:nvSpPr>
        <p:spPr/>
        <p:txBody>
          <a:bodyPr/>
          <a:lstStyle/>
          <a:p>
            <a:pPr defTabSz="1219170" fontAlgn="base">
              <a:spcBef>
                <a:spcPct val="0"/>
              </a:spcBef>
              <a:spcAft>
                <a:spcPct val="0"/>
              </a:spcAft>
            </a:pPr>
            <a:fld id="{20DCB0BB-DA56-4870-8FFD-9F6C129DE2B2}" type="slidenum">
              <a:rPr lang="en-US">
                <a:solidFill>
                  <a:prstClr val="black"/>
                </a:solidFill>
                <a:latin typeface="Arial" panose="020B0604020202020204" pitchFamily="34" charset="0"/>
              </a:rPr>
              <a:pPr defTabSz="1219170" fontAlgn="base">
                <a:spcBef>
                  <a:spcPct val="0"/>
                </a:spcBef>
                <a:spcAft>
                  <a:spcPct val="0"/>
                </a:spcAft>
              </a:pPr>
              <a:t>11</a:t>
            </a:fld>
            <a:endParaRPr lang="en-US" dirty="0">
              <a:solidFill>
                <a:prstClr val="black"/>
              </a:solidFill>
              <a:latin typeface="Arial" panose="020B0604020202020204" pitchFamily="34" charset="0"/>
            </a:endParaRPr>
          </a:p>
        </p:txBody>
      </p:sp>
      <p:sp>
        <p:nvSpPr>
          <p:cNvPr id="4" name="Content Placeholder 3">
            <a:extLst>
              <a:ext uri="{FF2B5EF4-FFF2-40B4-BE49-F238E27FC236}">
                <a16:creationId xmlns:a16="http://schemas.microsoft.com/office/drawing/2014/main" id="{829474AE-F78D-4FE3-A41B-0DF921C55505}"/>
              </a:ext>
            </a:extLst>
          </p:cNvPr>
          <p:cNvSpPr>
            <a:spLocks noGrp="1"/>
          </p:cNvSpPr>
          <p:nvPr>
            <p:ph sz="half" idx="1"/>
          </p:nvPr>
        </p:nvSpPr>
        <p:spPr>
          <a:xfrm>
            <a:off x="234056" y="1252729"/>
            <a:ext cx="2627131" cy="1920422"/>
          </a:xfrm>
        </p:spPr>
        <p:txBody>
          <a:bodyPr>
            <a:noAutofit/>
          </a:bodyPr>
          <a:lstStyle/>
          <a:p>
            <a:pPr>
              <a:lnSpc>
                <a:spcPct val="120000"/>
              </a:lnSpc>
              <a:spcBef>
                <a:spcPts val="0"/>
              </a:spcBef>
              <a:spcAft>
                <a:spcPts val="1200"/>
              </a:spcAft>
            </a:pPr>
            <a:r>
              <a:rPr lang="en-US" sz="1400" dirty="0"/>
              <a:t>New visualization tools/methods being refined to compare  sensor rating by GP (based on spectral attributes)</a:t>
            </a:r>
          </a:p>
          <a:p>
            <a:pPr>
              <a:lnSpc>
                <a:spcPct val="120000"/>
              </a:lnSpc>
              <a:spcBef>
                <a:spcPts val="0"/>
              </a:spcBef>
              <a:spcAft>
                <a:spcPts val="1200"/>
              </a:spcAft>
            </a:pPr>
            <a:r>
              <a:rPr lang="en-US" sz="1400" dirty="0"/>
              <a:t>* This is a future development; underlying GPART tool in development - further validation and refinement needed.</a:t>
            </a:r>
          </a:p>
        </p:txBody>
      </p:sp>
      <p:pic>
        <p:nvPicPr>
          <p:cNvPr id="5" name="Picture 4" descr="GPART tool">
            <a:extLst>
              <a:ext uri="{FF2B5EF4-FFF2-40B4-BE49-F238E27FC236}">
                <a16:creationId xmlns:a16="http://schemas.microsoft.com/office/drawing/2014/main" id="{E7F6338E-E754-4BAC-9F0C-A01F282D2F1B}"/>
              </a:ext>
            </a:extLst>
          </p:cNvPr>
          <p:cNvPicPr>
            <a:picLocks noChangeAspect="1"/>
          </p:cNvPicPr>
          <p:nvPr/>
        </p:nvPicPr>
        <p:blipFill>
          <a:blip r:embed="rId2"/>
          <a:stretch>
            <a:fillRect/>
          </a:stretch>
        </p:blipFill>
        <p:spPr>
          <a:xfrm>
            <a:off x="3339547" y="270901"/>
            <a:ext cx="7898654" cy="5532391"/>
          </a:xfrm>
          <a:prstGeom prst="rect">
            <a:avLst/>
          </a:prstGeom>
        </p:spPr>
      </p:pic>
    </p:spTree>
    <p:extLst>
      <p:ext uri="{BB962C8B-B14F-4D97-AF65-F5344CB8AC3E}">
        <p14:creationId xmlns:p14="http://schemas.microsoft.com/office/powerpoint/2010/main" val="14967978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00690-D384-424C-A25B-91ECE2CE7CD8}"/>
              </a:ext>
            </a:extLst>
          </p:cNvPr>
          <p:cNvSpPr>
            <a:spLocks noGrp="1"/>
          </p:cNvSpPr>
          <p:nvPr>
            <p:ph type="title"/>
          </p:nvPr>
        </p:nvSpPr>
        <p:spPr/>
        <p:txBody>
          <a:bodyPr/>
          <a:lstStyle/>
          <a:p>
            <a:r>
              <a:rPr lang="en-US" sz="4000" dirty="0">
                <a:solidFill>
                  <a:schemeClr val="tx1"/>
                </a:solidFill>
              </a:rPr>
              <a:t>Directions in User Needs Collection and Analysis</a:t>
            </a:r>
          </a:p>
        </p:txBody>
      </p:sp>
      <p:sp>
        <p:nvSpPr>
          <p:cNvPr id="3" name="Content Placeholder 2">
            <a:extLst>
              <a:ext uri="{FF2B5EF4-FFF2-40B4-BE49-F238E27FC236}">
                <a16:creationId xmlns:a16="http://schemas.microsoft.com/office/drawing/2014/main" id="{7989004D-609E-47B4-B5F3-A4C9EDBE6714}"/>
              </a:ext>
            </a:extLst>
          </p:cNvPr>
          <p:cNvSpPr>
            <a:spLocks noGrp="1"/>
          </p:cNvSpPr>
          <p:nvPr>
            <p:ph idx="1"/>
          </p:nvPr>
        </p:nvSpPr>
        <p:spPr>
          <a:xfrm>
            <a:off x="378762" y="1600647"/>
            <a:ext cx="11074400" cy="4382924"/>
          </a:xfrm>
        </p:spPr>
        <p:txBody>
          <a:bodyPr/>
          <a:lstStyle/>
          <a:p>
            <a:pPr>
              <a:spcBef>
                <a:spcPts val="1200"/>
              </a:spcBef>
            </a:pPr>
            <a:r>
              <a:rPr lang="en-US" sz="2400" dirty="0"/>
              <a:t>Continuously update needs to reflect user expectations and applications to inform future Landsat missions</a:t>
            </a:r>
          </a:p>
          <a:p>
            <a:pPr>
              <a:spcBef>
                <a:spcPts val="1200"/>
              </a:spcBef>
            </a:pPr>
            <a:r>
              <a:rPr lang="en-US" sz="2400" dirty="0"/>
              <a:t>Model the performance of combined missions</a:t>
            </a:r>
          </a:p>
          <a:p>
            <a:pPr>
              <a:spcBef>
                <a:spcPts val="1200"/>
              </a:spcBef>
            </a:pPr>
            <a:r>
              <a:rPr lang="en-US" sz="2400" dirty="0"/>
              <a:t>Explore approaches to bring radiometric and data quality measures into to satellite system ratings</a:t>
            </a:r>
          </a:p>
          <a:p>
            <a:pPr>
              <a:spcBef>
                <a:spcPts val="1200"/>
              </a:spcBef>
            </a:pPr>
            <a:r>
              <a:rPr lang="en-US" sz="2400" dirty="0"/>
              <a:t>Collect additional needs from high-resolution electro-optical, radar and hyperspectral communities</a:t>
            </a:r>
          </a:p>
          <a:p>
            <a:pPr>
              <a:spcBef>
                <a:spcPts val="1200"/>
              </a:spcBef>
            </a:pPr>
            <a:r>
              <a:rPr lang="en-US" sz="2400" u="sng" dirty="0"/>
              <a:t>Meet more needs of more users</a:t>
            </a:r>
            <a:r>
              <a:rPr lang="en-US" sz="2400" dirty="0"/>
              <a:t>, by leveraging broad hybrid satellite mission architectures, though user-informed satellite development, partnerships, and commercial data access.</a:t>
            </a:r>
            <a:endParaRPr lang="en-US" sz="2400" u="sng" dirty="0"/>
          </a:p>
          <a:p>
            <a:pPr marL="0" indent="0">
              <a:buNone/>
            </a:pPr>
            <a:endParaRPr lang="en-US" sz="2400" b="0" dirty="0"/>
          </a:p>
          <a:p>
            <a:endParaRPr lang="en-US" sz="2400" dirty="0"/>
          </a:p>
        </p:txBody>
      </p:sp>
    </p:spTree>
    <p:extLst>
      <p:ext uri="{BB962C8B-B14F-4D97-AF65-F5344CB8AC3E}">
        <p14:creationId xmlns:p14="http://schemas.microsoft.com/office/powerpoint/2010/main" val="18477192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A3B0B11-BBA8-D04E-AC88-A411BFF95AD4}"/>
              </a:ext>
            </a:extLst>
          </p:cNvPr>
          <p:cNvSpPr txBox="1"/>
          <p:nvPr/>
        </p:nvSpPr>
        <p:spPr>
          <a:xfrm>
            <a:off x="1680128" y="3850903"/>
            <a:ext cx="179508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6AED5"/>
                </a:solidFill>
                <a:effectLst/>
                <a:uLnTx/>
                <a:uFillTx/>
                <a:latin typeface="Calibri Light" panose="020F0302020204030204" pitchFamily="34" charset="0"/>
                <a:ea typeface="+mn-ea"/>
                <a:cs typeface="Calibri Light" panose="020F0302020204030204" pitchFamily="34" charset="0"/>
              </a:rPr>
              <a:t>Terra ASTER &amp; MODIS</a:t>
            </a:r>
          </a:p>
        </p:txBody>
      </p:sp>
      <p:sp>
        <p:nvSpPr>
          <p:cNvPr id="15" name="TextBox 14">
            <a:extLst>
              <a:ext uri="{FF2B5EF4-FFF2-40B4-BE49-F238E27FC236}">
                <a16:creationId xmlns:a16="http://schemas.microsoft.com/office/drawing/2014/main" id="{D479AEF6-C8AC-974C-BB35-22A0029522AB}"/>
              </a:ext>
            </a:extLst>
          </p:cNvPr>
          <p:cNvSpPr txBox="1"/>
          <p:nvPr/>
        </p:nvSpPr>
        <p:spPr>
          <a:xfrm>
            <a:off x="5847058" y="1947551"/>
            <a:ext cx="121919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6AED5"/>
                </a:solidFill>
                <a:effectLst/>
                <a:uLnTx/>
                <a:uFillTx/>
                <a:latin typeface="Calibri Light" panose="020F0302020204030204" pitchFamily="34" charset="0"/>
                <a:ea typeface="+mn-ea"/>
                <a:cs typeface="Calibri Light" panose="020F0302020204030204" pitchFamily="34" charset="0"/>
              </a:rPr>
              <a:t>Landsat 8</a:t>
            </a:r>
          </a:p>
        </p:txBody>
      </p:sp>
      <p:sp>
        <p:nvSpPr>
          <p:cNvPr id="18" name="TextBox 17">
            <a:extLst>
              <a:ext uri="{FF2B5EF4-FFF2-40B4-BE49-F238E27FC236}">
                <a16:creationId xmlns:a16="http://schemas.microsoft.com/office/drawing/2014/main" id="{77B422A6-344A-7A41-AEEB-5DE162985205}"/>
              </a:ext>
            </a:extLst>
          </p:cNvPr>
          <p:cNvSpPr txBox="1"/>
          <p:nvPr/>
        </p:nvSpPr>
        <p:spPr>
          <a:xfrm>
            <a:off x="7983836" y="2646239"/>
            <a:ext cx="70620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6AED5"/>
                </a:solidFill>
                <a:effectLst/>
                <a:uLnTx/>
                <a:uFillTx/>
                <a:latin typeface="Calibri Light" panose="020F0302020204030204" pitchFamily="34" charset="0"/>
                <a:ea typeface="+mn-ea"/>
                <a:cs typeface="Calibri Light" panose="020F0302020204030204" pitchFamily="34" charset="0"/>
              </a:rPr>
              <a:t>SMAP</a:t>
            </a:r>
          </a:p>
        </p:txBody>
      </p:sp>
      <p:sp>
        <p:nvSpPr>
          <p:cNvPr id="19" name="TextBox 18">
            <a:extLst>
              <a:ext uri="{FF2B5EF4-FFF2-40B4-BE49-F238E27FC236}">
                <a16:creationId xmlns:a16="http://schemas.microsoft.com/office/drawing/2014/main" id="{75B8F710-5E0A-264E-A8F4-8105BB22B6AD}"/>
              </a:ext>
            </a:extLst>
          </p:cNvPr>
          <p:cNvSpPr txBox="1"/>
          <p:nvPr/>
        </p:nvSpPr>
        <p:spPr>
          <a:xfrm>
            <a:off x="6667032" y="2313457"/>
            <a:ext cx="121919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5AF17"/>
                </a:solidFill>
                <a:effectLst/>
                <a:uLnTx/>
                <a:uFillTx/>
                <a:latin typeface="Calibri Light" panose="020F0302020204030204" pitchFamily="34" charset="0"/>
                <a:ea typeface="+mn-ea"/>
                <a:cs typeface="Calibri Light" panose="020F0302020204030204" pitchFamily="34" charset="0"/>
              </a:rPr>
              <a:t>Sentinel-1A</a:t>
            </a:r>
          </a:p>
        </p:txBody>
      </p:sp>
      <p:sp>
        <p:nvSpPr>
          <p:cNvPr id="20" name="TextBox 19">
            <a:extLst>
              <a:ext uri="{FF2B5EF4-FFF2-40B4-BE49-F238E27FC236}">
                <a16:creationId xmlns:a16="http://schemas.microsoft.com/office/drawing/2014/main" id="{563D59F7-A96D-0D45-8E20-B82336D2211F}"/>
              </a:ext>
            </a:extLst>
          </p:cNvPr>
          <p:cNvSpPr txBox="1"/>
          <p:nvPr/>
        </p:nvSpPr>
        <p:spPr>
          <a:xfrm>
            <a:off x="8303032" y="3136446"/>
            <a:ext cx="121919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5AF17"/>
                </a:solidFill>
                <a:effectLst/>
                <a:uLnTx/>
                <a:uFillTx/>
                <a:latin typeface="Calibri Light" panose="020F0302020204030204" pitchFamily="34" charset="0"/>
                <a:ea typeface="+mn-ea"/>
                <a:cs typeface="Calibri Light" panose="020F0302020204030204" pitchFamily="34" charset="0"/>
              </a:rPr>
              <a:t>Sentinel-1B</a:t>
            </a:r>
          </a:p>
        </p:txBody>
      </p:sp>
      <p:sp>
        <p:nvSpPr>
          <p:cNvPr id="21" name="TextBox 20">
            <a:extLst>
              <a:ext uri="{FF2B5EF4-FFF2-40B4-BE49-F238E27FC236}">
                <a16:creationId xmlns:a16="http://schemas.microsoft.com/office/drawing/2014/main" id="{4CC5982B-BA62-DD46-9DAB-AB4889F24441}"/>
              </a:ext>
            </a:extLst>
          </p:cNvPr>
          <p:cNvSpPr txBox="1"/>
          <p:nvPr/>
        </p:nvSpPr>
        <p:spPr>
          <a:xfrm>
            <a:off x="8303032" y="1067209"/>
            <a:ext cx="105521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5AF17"/>
                </a:solidFill>
                <a:effectLst/>
                <a:uLnTx/>
                <a:uFillTx/>
                <a:latin typeface="Calibri Light" panose="020F0302020204030204" pitchFamily="34" charset="0"/>
                <a:ea typeface="+mn-ea"/>
                <a:cs typeface="Calibri Light" panose="020F0302020204030204" pitchFamily="34" charset="0"/>
              </a:rPr>
              <a:t>Sentinel-3A</a:t>
            </a:r>
          </a:p>
        </p:txBody>
      </p:sp>
      <p:sp>
        <p:nvSpPr>
          <p:cNvPr id="22" name="TextBox 21">
            <a:extLst>
              <a:ext uri="{FF2B5EF4-FFF2-40B4-BE49-F238E27FC236}">
                <a16:creationId xmlns:a16="http://schemas.microsoft.com/office/drawing/2014/main" id="{4F184ABB-8880-1048-A7C7-40070FFC230A}"/>
              </a:ext>
            </a:extLst>
          </p:cNvPr>
          <p:cNvSpPr txBox="1"/>
          <p:nvPr/>
        </p:nvSpPr>
        <p:spPr>
          <a:xfrm>
            <a:off x="7547083" y="1650496"/>
            <a:ext cx="121919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5AF17"/>
                </a:solidFill>
                <a:effectLst/>
                <a:uLnTx/>
                <a:uFillTx/>
                <a:latin typeface="Calibri Light" panose="020F0302020204030204" pitchFamily="34" charset="0"/>
                <a:ea typeface="+mn-ea"/>
                <a:cs typeface="Calibri Light" panose="020F0302020204030204" pitchFamily="34" charset="0"/>
              </a:rPr>
              <a:t>Sentinel-2A</a:t>
            </a:r>
          </a:p>
        </p:txBody>
      </p:sp>
      <p:sp>
        <p:nvSpPr>
          <p:cNvPr id="23" name="TextBox 22">
            <a:extLst>
              <a:ext uri="{FF2B5EF4-FFF2-40B4-BE49-F238E27FC236}">
                <a16:creationId xmlns:a16="http://schemas.microsoft.com/office/drawing/2014/main" id="{21BDAACA-FD8A-434E-B8A2-79981B2AAC29}"/>
              </a:ext>
            </a:extLst>
          </p:cNvPr>
          <p:cNvSpPr txBox="1"/>
          <p:nvPr/>
        </p:nvSpPr>
        <p:spPr>
          <a:xfrm>
            <a:off x="9453540" y="2812299"/>
            <a:ext cx="121919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5AF17"/>
                </a:solidFill>
                <a:effectLst/>
                <a:uLnTx/>
                <a:uFillTx/>
                <a:latin typeface="Calibri Light" panose="020F0302020204030204" pitchFamily="34" charset="0"/>
                <a:ea typeface="+mn-ea"/>
                <a:cs typeface="Calibri Light" panose="020F0302020204030204" pitchFamily="34" charset="0"/>
              </a:rPr>
              <a:t>Sentinel-2B</a:t>
            </a:r>
          </a:p>
        </p:txBody>
      </p:sp>
      <p:sp>
        <p:nvSpPr>
          <p:cNvPr id="24" name="TextBox 23">
            <a:extLst>
              <a:ext uri="{FF2B5EF4-FFF2-40B4-BE49-F238E27FC236}">
                <a16:creationId xmlns:a16="http://schemas.microsoft.com/office/drawing/2014/main" id="{36D9A384-7148-C344-A843-FEB9162FAE84}"/>
              </a:ext>
            </a:extLst>
          </p:cNvPr>
          <p:cNvSpPr txBox="1"/>
          <p:nvPr/>
        </p:nvSpPr>
        <p:spPr>
          <a:xfrm>
            <a:off x="10129858" y="2571406"/>
            <a:ext cx="108776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5AF17"/>
                </a:solidFill>
                <a:effectLst/>
                <a:uLnTx/>
                <a:uFillTx/>
                <a:latin typeface="Calibri Light" panose="020F0302020204030204" pitchFamily="34" charset="0"/>
                <a:ea typeface="+mn-ea"/>
                <a:cs typeface="Calibri Light" panose="020F0302020204030204" pitchFamily="34" charset="0"/>
              </a:rPr>
              <a:t>Sentinel-3B</a:t>
            </a:r>
          </a:p>
        </p:txBody>
      </p:sp>
      <p:pic>
        <p:nvPicPr>
          <p:cNvPr id="29" name="Picture 28">
            <a:extLst>
              <a:ext uri="{FF2B5EF4-FFF2-40B4-BE49-F238E27FC236}">
                <a16:creationId xmlns:a16="http://schemas.microsoft.com/office/drawing/2014/main" id="{A24E3EC1-D13D-FF41-AC74-C5065E895E5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635803" y="4131399"/>
            <a:ext cx="1119810" cy="559905"/>
          </a:xfrm>
          <a:prstGeom prst="rect">
            <a:avLst/>
          </a:prstGeom>
        </p:spPr>
      </p:pic>
      <p:sp>
        <p:nvSpPr>
          <p:cNvPr id="25" name="TextBox 24">
            <a:extLst>
              <a:ext uri="{FF2B5EF4-FFF2-40B4-BE49-F238E27FC236}">
                <a16:creationId xmlns:a16="http://schemas.microsoft.com/office/drawing/2014/main" id="{69317898-5EF0-8945-BA35-20D833B4A9D8}"/>
              </a:ext>
            </a:extLst>
          </p:cNvPr>
          <p:cNvSpPr txBox="1"/>
          <p:nvPr/>
        </p:nvSpPr>
        <p:spPr>
          <a:xfrm>
            <a:off x="8049993" y="4411351"/>
            <a:ext cx="86263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6AED5"/>
                </a:solidFill>
                <a:effectLst/>
                <a:uLnTx/>
                <a:uFillTx/>
                <a:latin typeface="Calibri Light" panose="020F0302020204030204" pitchFamily="34" charset="0"/>
                <a:ea typeface="+mn-ea"/>
                <a:cs typeface="Calibri Light" panose="020F0302020204030204" pitchFamily="34" charset="0"/>
              </a:rPr>
              <a:t>ICESat-2</a:t>
            </a:r>
          </a:p>
        </p:txBody>
      </p:sp>
      <p:pic>
        <p:nvPicPr>
          <p:cNvPr id="33" name="Picture 32">
            <a:extLst>
              <a:ext uri="{FF2B5EF4-FFF2-40B4-BE49-F238E27FC236}">
                <a16:creationId xmlns:a16="http://schemas.microsoft.com/office/drawing/2014/main" id="{4FB96B24-27D2-E545-B947-351D8575C37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774773" y="1188660"/>
            <a:ext cx="776163" cy="554558"/>
          </a:xfrm>
          <a:prstGeom prst="rect">
            <a:avLst/>
          </a:prstGeom>
        </p:spPr>
      </p:pic>
      <p:pic>
        <p:nvPicPr>
          <p:cNvPr id="36" name="Picture 35">
            <a:extLst>
              <a:ext uri="{FF2B5EF4-FFF2-40B4-BE49-F238E27FC236}">
                <a16:creationId xmlns:a16="http://schemas.microsoft.com/office/drawing/2014/main" id="{6A58C00E-E026-4749-908F-427799F83FC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388810" y="390132"/>
            <a:ext cx="890971" cy="515825"/>
          </a:xfrm>
          <a:prstGeom prst="rect">
            <a:avLst/>
          </a:prstGeom>
        </p:spPr>
      </p:pic>
      <p:pic>
        <p:nvPicPr>
          <p:cNvPr id="37" name="Picture 36">
            <a:extLst>
              <a:ext uri="{FF2B5EF4-FFF2-40B4-BE49-F238E27FC236}">
                <a16:creationId xmlns:a16="http://schemas.microsoft.com/office/drawing/2014/main" id="{8CF78E3F-4A90-D149-B804-BE25571D4E4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419707" y="1155730"/>
            <a:ext cx="890971" cy="515825"/>
          </a:xfrm>
          <a:prstGeom prst="rect">
            <a:avLst/>
          </a:prstGeom>
        </p:spPr>
      </p:pic>
      <p:pic>
        <p:nvPicPr>
          <p:cNvPr id="38" name="Picture 37">
            <a:extLst>
              <a:ext uri="{FF2B5EF4-FFF2-40B4-BE49-F238E27FC236}">
                <a16:creationId xmlns:a16="http://schemas.microsoft.com/office/drawing/2014/main" id="{F38A915B-3BBB-4143-8966-1B5B923A5973}"/>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52530" y="4138980"/>
            <a:ext cx="854763" cy="789012"/>
          </a:xfrm>
          <a:prstGeom prst="rect">
            <a:avLst/>
          </a:prstGeom>
        </p:spPr>
      </p:pic>
      <p:pic>
        <p:nvPicPr>
          <p:cNvPr id="39" name="Picture 38">
            <a:extLst>
              <a:ext uri="{FF2B5EF4-FFF2-40B4-BE49-F238E27FC236}">
                <a16:creationId xmlns:a16="http://schemas.microsoft.com/office/drawing/2014/main" id="{3AEDD407-E775-E24E-A427-949E39844919}"/>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640308" y="1513687"/>
            <a:ext cx="854763" cy="789012"/>
          </a:xfrm>
          <a:prstGeom prst="rect">
            <a:avLst/>
          </a:prstGeom>
        </p:spPr>
      </p:pic>
      <p:pic>
        <p:nvPicPr>
          <p:cNvPr id="40" name="Picture 39">
            <a:extLst>
              <a:ext uri="{FF2B5EF4-FFF2-40B4-BE49-F238E27FC236}">
                <a16:creationId xmlns:a16="http://schemas.microsoft.com/office/drawing/2014/main" id="{B201AA2D-4912-A742-8B8C-C9289AE847A3}"/>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7679941" y="2238855"/>
            <a:ext cx="607790" cy="694617"/>
          </a:xfrm>
          <a:prstGeom prst="rect">
            <a:avLst/>
          </a:prstGeom>
        </p:spPr>
      </p:pic>
      <p:pic>
        <p:nvPicPr>
          <p:cNvPr id="41" name="Picture 40">
            <a:extLst>
              <a:ext uri="{FF2B5EF4-FFF2-40B4-BE49-F238E27FC236}">
                <a16:creationId xmlns:a16="http://schemas.microsoft.com/office/drawing/2014/main" id="{6E131736-4927-E642-9F4D-23D7C1191407}"/>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798334" y="3603582"/>
            <a:ext cx="1131667" cy="754445"/>
          </a:xfrm>
          <a:prstGeom prst="rect">
            <a:avLst/>
          </a:prstGeom>
        </p:spPr>
      </p:pic>
      <p:sp>
        <p:nvSpPr>
          <p:cNvPr id="43" name="TextBox 42">
            <a:extLst>
              <a:ext uri="{FF2B5EF4-FFF2-40B4-BE49-F238E27FC236}">
                <a16:creationId xmlns:a16="http://schemas.microsoft.com/office/drawing/2014/main" id="{441D6B84-984F-F841-93AD-6C1B46407EB5}"/>
              </a:ext>
            </a:extLst>
          </p:cNvPr>
          <p:cNvSpPr txBox="1"/>
          <p:nvPr/>
        </p:nvSpPr>
        <p:spPr>
          <a:xfrm>
            <a:off x="1279911" y="4501106"/>
            <a:ext cx="98558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6AED5"/>
                </a:solidFill>
                <a:effectLst/>
                <a:uLnTx/>
                <a:uFillTx/>
                <a:latin typeface="Calibri Light" panose="020F0302020204030204" pitchFamily="34" charset="0"/>
                <a:ea typeface="+mn-ea"/>
                <a:cs typeface="Calibri Light" panose="020F0302020204030204" pitchFamily="34" charset="0"/>
              </a:rPr>
              <a:t>Landsat 7</a:t>
            </a:r>
          </a:p>
        </p:txBody>
      </p:sp>
      <p:sp>
        <p:nvSpPr>
          <p:cNvPr id="45" name="TextBox 44">
            <a:extLst>
              <a:ext uri="{FF2B5EF4-FFF2-40B4-BE49-F238E27FC236}">
                <a16:creationId xmlns:a16="http://schemas.microsoft.com/office/drawing/2014/main" id="{632003DA-ECF3-E441-9D34-6A953B0EB2C9}"/>
              </a:ext>
            </a:extLst>
          </p:cNvPr>
          <p:cNvSpPr txBox="1"/>
          <p:nvPr/>
        </p:nvSpPr>
        <p:spPr>
          <a:xfrm>
            <a:off x="9571919" y="833874"/>
            <a:ext cx="121919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6AED5"/>
                </a:solidFill>
                <a:effectLst/>
                <a:uLnTx/>
                <a:uFillTx/>
                <a:latin typeface="Calibri Light" panose="020F0302020204030204" pitchFamily="34" charset="0"/>
                <a:ea typeface="+mn-ea"/>
                <a:cs typeface="Calibri Light" panose="020F0302020204030204" pitchFamily="34" charset="0"/>
              </a:rPr>
              <a:t> GOES-16 ABI</a:t>
            </a:r>
          </a:p>
        </p:txBody>
      </p:sp>
      <p:sp>
        <p:nvSpPr>
          <p:cNvPr id="46" name="TextBox 45">
            <a:extLst>
              <a:ext uri="{FF2B5EF4-FFF2-40B4-BE49-F238E27FC236}">
                <a16:creationId xmlns:a16="http://schemas.microsoft.com/office/drawing/2014/main" id="{F7CCC600-72E3-D041-8717-AF1AEDCF3472}"/>
              </a:ext>
            </a:extLst>
          </p:cNvPr>
          <p:cNvSpPr txBox="1"/>
          <p:nvPr/>
        </p:nvSpPr>
        <p:spPr>
          <a:xfrm>
            <a:off x="10625043" y="1622990"/>
            <a:ext cx="121919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6AED5"/>
                </a:solidFill>
                <a:effectLst/>
                <a:uLnTx/>
                <a:uFillTx/>
                <a:latin typeface="Calibri Light" panose="020F0302020204030204" pitchFamily="34" charset="0"/>
                <a:ea typeface="+mn-ea"/>
                <a:cs typeface="Calibri Light" panose="020F0302020204030204" pitchFamily="34" charset="0"/>
              </a:rPr>
              <a:t> GOES-17 ABI</a:t>
            </a:r>
          </a:p>
        </p:txBody>
      </p:sp>
      <p:sp>
        <p:nvSpPr>
          <p:cNvPr id="55" name="TextBox 54">
            <a:extLst>
              <a:ext uri="{FF2B5EF4-FFF2-40B4-BE49-F238E27FC236}">
                <a16:creationId xmlns:a16="http://schemas.microsoft.com/office/drawing/2014/main" id="{4E0D1570-8D00-8A48-85E8-947B0132BE59}"/>
              </a:ext>
            </a:extLst>
          </p:cNvPr>
          <p:cNvSpPr txBox="1"/>
          <p:nvPr/>
        </p:nvSpPr>
        <p:spPr>
          <a:xfrm>
            <a:off x="10963745" y="622327"/>
            <a:ext cx="13400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~36,000 km</a:t>
            </a:r>
          </a:p>
        </p:txBody>
      </p:sp>
      <p:pic>
        <p:nvPicPr>
          <p:cNvPr id="47" name="Picture 46">
            <a:extLst>
              <a:ext uri="{FF2B5EF4-FFF2-40B4-BE49-F238E27FC236}">
                <a16:creationId xmlns:a16="http://schemas.microsoft.com/office/drawing/2014/main" id="{5567C92B-3188-4455-9C36-1A1AC25E3357}"/>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174719" y="3233023"/>
            <a:ext cx="1131667" cy="754445"/>
          </a:xfrm>
          <a:prstGeom prst="rect">
            <a:avLst/>
          </a:prstGeom>
        </p:spPr>
      </p:pic>
      <p:sp>
        <p:nvSpPr>
          <p:cNvPr id="48" name="TextBox 47">
            <a:extLst>
              <a:ext uri="{FF2B5EF4-FFF2-40B4-BE49-F238E27FC236}">
                <a16:creationId xmlns:a16="http://schemas.microsoft.com/office/drawing/2014/main" id="{00E9EDA0-A5E9-438E-8FC6-C0AF1DAA2C54}"/>
              </a:ext>
            </a:extLst>
          </p:cNvPr>
          <p:cNvSpPr txBox="1"/>
          <p:nvPr/>
        </p:nvSpPr>
        <p:spPr>
          <a:xfrm>
            <a:off x="2081168" y="3364294"/>
            <a:ext cx="121919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6AED5"/>
                </a:solidFill>
                <a:effectLst/>
                <a:uLnTx/>
                <a:uFillTx/>
                <a:latin typeface="Calibri Light" panose="020F0302020204030204" pitchFamily="34" charset="0"/>
                <a:ea typeface="+mn-ea"/>
                <a:cs typeface="Calibri Light" panose="020F0302020204030204" pitchFamily="34" charset="0"/>
              </a:rPr>
              <a:t>Aqua MODIS</a:t>
            </a:r>
          </a:p>
        </p:txBody>
      </p:sp>
      <p:pic>
        <p:nvPicPr>
          <p:cNvPr id="59" name="Picture 58">
            <a:extLst>
              <a:ext uri="{FF2B5EF4-FFF2-40B4-BE49-F238E27FC236}">
                <a16:creationId xmlns:a16="http://schemas.microsoft.com/office/drawing/2014/main" id="{7BCE26D7-D202-4FE0-AD03-11EB54637A0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373814" y="2347880"/>
            <a:ext cx="776163" cy="554558"/>
          </a:xfrm>
          <a:prstGeom prst="rect">
            <a:avLst/>
          </a:prstGeom>
        </p:spPr>
      </p:pic>
      <p:pic>
        <p:nvPicPr>
          <p:cNvPr id="61" name="Picture 60">
            <a:extLst>
              <a:ext uri="{FF2B5EF4-FFF2-40B4-BE49-F238E27FC236}">
                <a16:creationId xmlns:a16="http://schemas.microsoft.com/office/drawing/2014/main" id="{86AED887-3BFE-464D-B398-02E19B0C0DB9}"/>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9169205" y="1614491"/>
            <a:ext cx="450174" cy="562717"/>
          </a:xfrm>
          <a:prstGeom prst="rect">
            <a:avLst/>
          </a:prstGeom>
        </p:spPr>
      </p:pic>
      <p:sp>
        <p:nvSpPr>
          <p:cNvPr id="62" name="TextBox 61">
            <a:extLst>
              <a:ext uri="{FF2B5EF4-FFF2-40B4-BE49-F238E27FC236}">
                <a16:creationId xmlns:a16="http://schemas.microsoft.com/office/drawing/2014/main" id="{38EAEEC4-EF0B-9549-922E-149F48B71916}"/>
              </a:ext>
            </a:extLst>
          </p:cNvPr>
          <p:cNvSpPr txBox="1"/>
          <p:nvPr/>
        </p:nvSpPr>
        <p:spPr>
          <a:xfrm>
            <a:off x="9447141" y="1900808"/>
            <a:ext cx="12598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6AED5"/>
                </a:solidFill>
                <a:effectLst/>
                <a:uLnTx/>
                <a:uFillTx/>
                <a:latin typeface="Calibri Light" panose="020F0302020204030204" pitchFamily="34" charset="0"/>
                <a:ea typeface="+mn-ea"/>
                <a:cs typeface="Calibri Light" panose="020F0302020204030204" pitchFamily="34" charset="0"/>
              </a:rPr>
              <a:t>NOAA-20 VIIRS </a:t>
            </a:r>
          </a:p>
        </p:txBody>
      </p:sp>
      <p:sp>
        <p:nvSpPr>
          <p:cNvPr id="63" name="TextBox 62">
            <a:extLst>
              <a:ext uri="{FF2B5EF4-FFF2-40B4-BE49-F238E27FC236}">
                <a16:creationId xmlns:a16="http://schemas.microsoft.com/office/drawing/2014/main" id="{CE9C6487-44F4-4DB2-833F-318DCF2F634F}"/>
              </a:ext>
            </a:extLst>
          </p:cNvPr>
          <p:cNvSpPr txBox="1"/>
          <p:nvPr/>
        </p:nvSpPr>
        <p:spPr>
          <a:xfrm>
            <a:off x="6282320" y="653104"/>
            <a:ext cx="138136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6AED5"/>
                </a:solidFill>
                <a:effectLst/>
                <a:uLnTx/>
                <a:uFillTx/>
                <a:latin typeface="Calibri Light" panose="020F0302020204030204" pitchFamily="34" charset="0"/>
                <a:ea typeface="+mn-ea"/>
                <a:cs typeface="Calibri Light" panose="020F0302020204030204" pitchFamily="34" charset="0"/>
              </a:rPr>
              <a:t>Suomi NPP VIIRS </a:t>
            </a:r>
          </a:p>
        </p:txBody>
      </p:sp>
      <p:pic>
        <p:nvPicPr>
          <p:cNvPr id="64" name="Picture 63">
            <a:extLst>
              <a:ext uri="{FF2B5EF4-FFF2-40B4-BE49-F238E27FC236}">
                <a16:creationId xmlns:a16="http://schemas.microsoft.com/office/drawing/2014/main" id="{522E2877-4623-4E69-BF49-32C1F7CD5047}"/>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5918333" y="452522"/>
            <a:ext cx="450174" cy="562717"/>
          </a:xfrm>
          <a:prstGeom prst="rect">
            <a:avLst/>
          </a:prstGeom>
        </p:spPr>
      </p:pic>
      <p:sp>
        <p:nvSpPr>
          <p:cNvPr id="2" name="Title 1">
            <a:extLst>
              <a:ext uri="{FF2B5EF4-FFF2-40B4-BE49-F238E27FC236}">
                <a16:creationId xmlns:a16="http://schemas.microsoft.com/office/drawing/2014/main" id="{284AA11E-67A0-4114-9A1C-ABEC7B246079}"/>
              </a:ext>
            </a:extLst>
          </p:cNvPr>
          <p:cNvSpPr txBox="1">
            <a:spLocks noGrp="1"/>
          </p:cNvSpPr>
          <p:nvPr>
            <p:ph type="title" idx="4294967295"/>
          </p:nvPr>
        </p:nvSpPr>
        <p:spPr>
          <a:xfrm>
            <a:off x="4771329" y="3980804"/>
            <a:ext cx="2734051"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Current Land Imaging Architecture*</a:t>
            </a:r>
          </a:p>
        </p:txBody>
      </p:sp>
      <p:pic>
        <p:nvPicPr>
          <p:cNvPr id="66" name="Picture 65">
            <a:extLst>
              <a:ext uri="{FF2B5EF4-FFF2-40B4-BE49-F238E27FC236}">
                <a16:creationId xmlns:a16="http://schemas.microsoft.com/office/drawing/2014/main" id="{B7F2D148-E6C6-421E-9E34-DA6D32FB9366}"/>
              </a:ext>
              <a:ext uri="{C183D7F6-B498-43B3-948B-1728B52AA6E4}">
                <adec:decorative xmlns:adec="http://schemas.microsoft.com/office/drawing/2017/decorative" val="1"/>
              </a:ext>
            </a:extLst>
          </p:cNvPr>
          <p:cNvPicPr>
            <a:picLocks noChangeAspect="1"/>
          </p:cNvPicPr>
          <p:nvPr/>
        </p:nvPicPr>
        <p:blipFill>
          <a:blip r:embed="rId10"/>
          <a:srcRect/>
          <a:stretch/>
        </p:blipFill>
        <p:spPr>
          <a:xfrm flipH="1">
            <a:off x="8321074" y="2778031"/>
            <a:ext cx="869079" cy="416216"/>
          </a:xfrm>
          <a:prstGeom prst="rect">
            <a:avLst/>
          </a:prstGeom>
        </p:spPr>
      </p:pic>
      <p:pic>
        <p:nvPicPr>
          <p:cNvPr id="67" name="Picture 66">
            <a:extLst>
              <a:ext uri="{FF2B5EF4-FFF2-40B4-BE49-F238E27FC236}">
                <a16:creationId xmlns:a16="http://schemas.microsoft.com/office/drawing/2014/main" id="{20CBF7D4-40B1-4BD6-940E-A0006E0E4EAC}"/>
              </a:ext>
              <a:ext uri="{C183D7F6-B498-43B3-948B-1728B52AA6E4}">
                <adec:decorative xmlns:adec="http://schemas.microsoft.com/office/drawing/2017/decorative" val="1"/>
              </a:ext>
            </a:extLst>
          </p:cNvPr>
          <p:cNvPicPr>
            <a:picLocks noChangeAspect="1"/>
          </p:cNvPicPr>
          <p:nvPr/>
        </p:nvPicPr>
        <p:blipFill>
          <a:blip r:embed="rId10"/>
          <a:srcRect/>
          <a:stretch/>
        </p:blipFill>
        <p:spPr>
          <a:xfrm flipH="1">
            <a:off x="7036706" y="1976216"/>
            <a:ext cx="869079" cy="416216"/>
          </a:xfrm>
          <a:prstGeom prst="rect">
            <a:avLst/>
          </a:prstGeom>
        </p:spPr>
      </p:pic>
      <p:pic>
        <p:nvPicPr>
          <p:cNvPr id="68" name="Picture 67">
            <a:extLst>
              <a:ext uri="{FF2B5EF4-FFF2-40B4-BE49-F238E27FC236}">
                <a16:creationId xmlns:a16="http://schemas.microsoft.com/office/drawing/2014/main" id="{70F8C7AA-38AB-45F9-92D6-C3B8EE48EFD3}"/>
              </a:ext>
              <a:ext uri="{C183D7F6-B498-43B3-948B-1728B52AA6E4}">
                <adec:decorative xmlns:adec="http://schemas.microsoft.com/office/drawing/2017/decorative" val="1"/>
              </a:ext>
            </a:extLst>
          </p:cNvPr>
          <p:cNvPicPr>
            <a:picLocks noChangeAspect="1"/>
          </p:cNvPicPr>
          <p:nvPr/>
        </p:nvPicPr>
        <p:blipFill>
          <a:blip r:embed="rId11"/>
          <a:srcRect/>
          <a:stretch/>
        </p:blipFill>
        <p:spPr>
          <a:xfrm>
            <a:off x="8619263" y="1210854"/>
            <a:ext cx="754551" cy="670713"/>
          </a:xfrm>
          <a:prstGeom prst="rect">
            <a:avLst/>
          </a:prstGeom>
        </p:spPr>
      </p:pic>
      <p:pic>
        <p:nvPicPr>
          <p:cNvPr id="69" name="Picture 68">
            <a:extLst>
              <a:ext uri="{FF2B5EF4-FFF2-40B4-BE49-F238E27FC236}">
                <a16:creationId xmlns:a16="http://schemas.microsoft.com/office/drawing/2014/main" id="{88FEE266-35C8-4C10-94F5-001A53DB1989}"/>
              </a:ext>
              <a:ext uri="{C183D7F6-B498-43B3-948B-1728B52AA6E4}">
                <adec:decorative xmlns:adec="http://schemas.microsoft.com/office/drawing/2017/decorative" val="1"/>
              </a:ext>
            </a:extLst>
          </p:cNvPr>
          <p:cNvPicPr>
            <a:picLocks noChangeAspect="1"/>
          </p:cNvPicPr>
          <p:nvPr/>
        </p:nvPicPr>
        <p:blipFill>
          <a:blip r:embed="rId11"/>
          <a:srcRect/>
          <a:stretch/>
        </p:blipFill>
        <p:spPr>
          <a:xfrm>
            <a:off x="9996421" y="2101439"/>
            <a:ext cx="754551" cy="670713"/>
          </a:xfrm>
          <a:prstGeom prst="rect">
            <a:avLst/>
          </a:prstGeom>
        </p:spPr>
      </p:pic>
      <p:pic>
        <p:nvPicPr>
          <p:cNvPr id="72" name="Picture 71">
            <a:extLst>
              <a:ext uri="{FF2B5EF4-FFF2-40B4-BE49-F238E27FC236}">
                <a16:creationId xmlns:a16="http://schemas.microsoft.com/office/drawing/2014/main" id="{109255B2-8198-4959-B9DD-EDDBAC3ABED4}"/>
              </a:ext>
              <a:ext uri="{C183D7F6-B498-43B3-948B-1728B52AA6E4}">
                <adec:decorative xmlns:adec="http://schemas.microsoft.com/office/drawing/2017/decorative" val="1"/>
              </a:ext>
            </a:extLst>
          </p:cNvPr>
          <p:cNvPicPr>
            <a:picLocks noChangeAspect="1"/>
          </p:cNvPicPr>
          <p:nvPr/>
        </p:nvPicPr>
        <p:blipFill>
          <a:blip r:embed="rId12"/>
          <a:srcRect/>
          <a:stretch/>
        </p:blipFill>
        <p:spPr>
          <a:xfrm>
            <a:off x="10584347" y="3006979"/>
            <a:ext cx="776163" cy="461304"/>
          </a:xfrm>
          <a:prstGeom prst="rect">
            <a:avLst/>
          </a:prstGeom>
        </p:spPr>
      </p:pic>
      <p:sp>
        <p:nvSpPr>
          <p:cNvPr id="73" name="TextBox 72">
            <a:extLst>
              <a:ext uri="{FF2B5EF4-FFF2-40B4-BE49-F238E27FC236}">
                <a16:creationId xmlns:a16="http://schemas.microsoft.com/office/drawing/2014/main" id="{A44F577F-A548-48AA-BEDB-D5BC259B355D}"/>
              </a:ext>
            </a:extLst>
          </p:cNvPr>
          <p:cNvSpPr txBox="1"/>
          <p:nvPr/>
        </p:nvSpPr>
        <p:spPr>
          <a:xfrm>
            <a:off x="10707016" y="3533572"/>
            <a:ext cx="88064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Calibri" panose="020F0502020204030204" pitchFamily="34" charset="0"/>
              </a:rPr>
              <a:t>(1,366km)</a:t>
            </a:r>
          </a:p>
        </p:txBody>
      </p:sp>
      <p:sp>
        <p:nvSpPr>
          <p:cNvPr id="78" name="TextBox 77">
            <a:extLst>
              <a:ext uri="{FF2B5EF4-FFF2-40B4-BE49-F238E27FC236}">
                <a16:creationId xmlns:a16="http://schemas.microsoft.com/office/drawing/2014/main" id="{E3CD2187-B79B-4AE0-B04E-506F7C011CD5}"/>
              </a:ext>
            </a:extLst>
          </p:cNvPr>
          <p:cNvSpPr txBox="1"/>
          <p:nvPr/>
        </p:nvSpPr>
        <p:spPr>
          <a:xfrm>
            <a:off x="10763396" y="3368709"/>
            <a:ext cx="121919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5AF17"/>
                </a:solidFill>
                <a:effectLst/>
                <a:uLnTx/>
                <a:uFillTx/>
                <a:latin typeface="Calibri Light" panose="020F0302020204030204" pitchFamily="34" charset="0"/>
                <a:ea typeface="+mn-ea"/>
                <a:cs typeface="Calibri Light" panose="020F0302020204030204" pitchFamily="34" charset="0"/>
              </a:rPr>
              <a:t>Sentinel-6A</a:t>
            </a:r>
          </a:p>
        </p:txBody>
      </p:sp>
      <p:pic>
        <p:nvPicPr>
          <p:cNvPr id="4" name="Picture 3">
            <a:extLst>
              <a:ext uri="{FF2B5EF4-FFF2-40B4-BE49-F238E27FC236}">
                <a16:creationId xmlns:a16="http://schemas.microsoft.com/office/drawing/2014/main" id="{E967334E-204B-4121-9E01-510A01E19222}"/>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3585959" y="1235287"/>
            <a:ext cx="855240" cy="855240"/>
          </a:xfrm>
          <a:prstGeom prst="rect">
            <a:avLst/>
          </a:prstGeom>
        </p:spPr>
      </p:pic>
      <p:sp>
        <p:nvSpPr>
          <p:cNvPr id="70" name="TextBox 69">
            <a:extLst>
              <a:ext uri="{FF2B5EF4-FFF2-40B4-BE49-F238E27FC236}">
                <a16:creationId xmlns:a16="http://schemas.microsoft.com/office/drawing/2014/main" id="{1255E0D9-75F0-4924-853B-D6580AA47FAA}"/>
              </a:ext>
            </a:extLst>
          </p:cNvPr>
          <p:cNvSpPr txBox="1"/>
          <p:nvPr/>
        </p:nvSpPr>
        <p:spPr>
          <a:xfrm>
            <a:off x="3672231" y="1925217"/>
            <a:ext cx="80350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5AF17"/>
                </a:solidFill>
                <a:effectLst/>
                <a:uLnTx/>
                <a:uFillTx/>
                <a:latin typeface="Calibri Light" panose="020F0302020204030204" pitchFamily="34" charset="0"/>
                <a:ea typeface="+mn-ea"/>
                <a:cs typeface="Calibri Light" panose="020F0302020204030204" pitchFamily="34" charset="0"/>
              </a:rPr>
              <a:t>SMOS</a:t>
            </a:r>
          </a:p>
        </p:txBody>
      </p:sp>
      <p:sp>
        <p:nvSpPr>
          <p:cNvPr id="80" name="TextBox 79">
            <a:extLst>
              <a:ext uri="{FF2B5EF4-FFF2-40B4-BE49-F238E27FC236}">
                <a16:creationId xmlns:a16="http://schemas.microsoft.com/office/drawing/2014/main" id="{690ED20E-1C9A-4A69-86C9-ACCBFE700976}"/>
              </a:ext>
            </a:extLst>
          </p:cNvPr>
          <p:cNvSpPr txBox="1"/>
          <p:nvPr/>
        </p:nvSpPr>
        <p:spPr>
          <a:xfrm>
            <a:off x="5010272" y="1460602"/>
            <a:ext cx="121919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BA8CDC"/>
                </a:solidFill>
                <a:effectLst/>
                <a:uLnTx/>
                <a:uFillTx/>
                <a:latin typeface="Calibri Light" panose="020F0302020204030204" pitchFamily="34" charset="0"/>
                <a:ea typeface="+mn-ea"/>
                <a:cs typeface="Calibri Light" panose="020F0302020204030204" pitchFamily="34" charset="0"/>
              </a:rPr>
              <a:t>Resourcesat</a:t>
            </a:r>
            <a:r>
              <a:rPr kumimoji="0" lang="en-US" sz="1400" b="0" i="0" u="none" strike="noStrike" kern="1200" cap="none" spc="0" normalizeH="0" baseline="0" noProof="0" dirty="0">
                <a:ln>
                  <a:noFill/>
                </a:ln>
                <a:solidFill>
                  <a:srgbClr val="BA8CDC"/>
                </a:solidFill>
                <a:effectLst/>
                <a:uLnTx/>
                <a:uFillTx/>
                <a:latin typeface="Calibri Light" panose="020F0302020204030204" pitchFamily="34" charset="0"/>
                <a:ea typeface="+mn-ea"/>
                <a:cs typeface="Calibri Light" panose="020F0302020204030204" pitchFamily="34" charset="0"/>
              </a:rPr>
              <a:t> 2</a:t>
            </a:r>
          </a:p>
        </p:txBody>
      </p:sp>
      <p:sp>
        <p:nvSpPr>
          <p:cNvPr id="82" name="TextBox 81">
            <a:extLst>
              <a:ext uri="{FF2B5EF4-FFF2-40B4-BE49-F238E27FC236}">
                <a16:creationId xmlns:a16="http://schemas.microsoft.com/office/drawing/2014/main" id="{C0726E57-45A9-47CB-8054-8DE2702FCF07}"/>
              </a:ext>
            </a:extLst>
          </p:cNvPr>
          <p:cNvSpPr txBox="1"/>
          <p:nvPr/>
        </p:nvSpPr>
        <p:spPr>
          <a:xfrm>
            <a:off x="8162854" y="2197258"/>
            <a:ext cx="129459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BA8CDC"/>
                </a:solidFill>
                <a:effectLst/>
                <a:uLnTx/>
                <a:uFillTx/>
                <a:latin typeface="Calibri Light" panose="020F0302020204030204" pitchFamily="34" charset="0"/>
                <a:ea typeface="+mn-ea"/>
                <a:cs typeface="Calibri Light" panose="020F0302020204030204" pitchFamily="34" charset="0"/>
              </a:rPr>
              <a:t>Resourcesat</a:t>
            </a:r>
            <a:r>
              <a:rPr kumimoji="0" lang="en-US" sz="1400" b="0" i="0" u="none" strike="noStrike" kern="1200" cap="none" spc="0" normalizeH="0" baseline="0" noProof="0" dirty="0">
                <a:ln>
                  <a:noFill/>
                </a:ln>
                <a:solidFill>
                  <a:srgbClr val="BA8CDC"/>
                </a:solidFill>
                <a:effectLst/>
                <a:uLnTx/>
                <a:uFillTx/>
                <a:latin typeface="Calibri Light" panose="020F0302020204030204" pitchFamily="34" charset="0"/>
                <a:ea typeface="+mn-ea"/>
                <a:cs typeface="Calibri Light" panose="020F0302020204030204" pitchFamily="34" charset="0"/>
              </a:rPr>
              <a:t> 2A</a:t>
            </a:r>
          </a:p>
        </p:txBody>
      </p:sp>
      <p:pic>
        <p:nvPicPr>
          <p:cNvPr id="83" name="Picture 82">
            <a:extLst>
              <a:ext uri="{FF2B5EF4-FFF2-40B4-BE49-F238E27FC236}">
                <a16:creationId xmlns:a16="http://schemas.microsoft.com/office/drawing/2014/main" id="{012D0DFE-A437-E240-8A7A-83C7C10482EF}"/>
              </a:ex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5096060" y="1077220"/>
            <a:ext cx="822273" cy="518031"/>
          </a:xfrm>
          <a:prstGeom prst="rect">
            <a:avLst/>
          </a:prstGeom>
        </p:spPr>
      </p:pic>
      <p:pic>
        <p:nvPicPr>
          <p:cNvPr id="84" name="Picture 83">
            <a:extLst>
              <a:ext uri="{FF2B5EF4-FFF2-40B4-BE49-F238E27FC236}">
                <a16:creationId xmlns:a16="http://schemas.microsoft.com/office/drawing/2014/main" id="{D1F0D4DF-F148-2F4B-8759-E0AF9A655AD0}"/>
              </a:ex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8239486" y="1821563"/>
            <a:ext cx="822273" cy="518031"/>
          </a:xfrm>
          <a:prstGeom prst="rect">
            <a:avLst/>
          </a:prstGeom>
        </p:spPr>
      </p:pic>
      <p:pic>
        <p:nvPicPr>
          <p:cNvPr id="49" name="Picture 48">
            <a:extLst>
              <a:ext uri="{FF2B5EF4-FFF2-40B4-BE49-F238E27FC236}">
                <a16:creationId xmlns:a16="http://schemas.microsoft.com/office/drawing/2014/main" id="{F90C9DAA-59D7-47A4-84EC-1D64EB973D64}"/>
              </a:ext>
              <a:ext uri="{C183D7F6-B498-43B3-948B-1728B52AA6E4}">
                <adec:decorative xmlns:adec="http://schemas.microsoft.com/office/drawing/2017/decorative" val="1"/>
              </a:ext>
            </a:extLst>
          </p:cNvPr>
          <p:cNvPicPr>
            <a:picLocks noChangeAspect="1"/>
          </p:cNvPicPr>
          <p:nvPr/>
        </p:nvPicPr>
        <p:blipFill>
          <a:blip r:embed="rId15"/>
          <a:stretch>
            <a:fillRect/>
          </a:stretch>
        </p:blipFill>
        <p:spPr>
          <a:xfrm>
            <a:off x="6804121" y="4812170"/>
            <a:ext cx="790904" cy="511762"/>
          </a:xfrm>
          <a:prstGeom prst="rect">
            <a:avLst/>
          </a:prstGeom>
        </p:spPr>
      </p:pic>
      <p:sp>
        <p:nvSpPr>
          <p:cNvPr id="50" name="TextBox 49">
            <a:extLst>
              <a:ext uri="{FF2B5EF4-FFF2-40B4-BE49-F238E27FC236}">
                <a16:creationId xmlns:a16="http://schemas.microsoft.com/office/drawing/2014/main" id="{F04AE2D1-9A29-407A-AEE0-94EFAE04D12A}"/>
              </a:ext>
            </a:extLst>
          </p:cNvPr>
          <p:cNvSpPr txBox="1"/>
          <p:nvPr/>
        </p:nvSpPr>
        <p:spPr>
          <a:xfrm>
            <a:off x="7502555" y="5009801"/>
            <a:ext cx="58546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0C808"/>
                </a:solidFill>
                <a:effectLst/>
                <a:uLnTx/>
                <a:uFillTx/>
                <a:latin typeface="Calibri Light" panose="020F0302020204030204" pitchFamily="34" charset="0"/>
                <a:ea typeface="+mn-ea"/>
                <a:cs typeface="Calibri Light" panose="020F0302020204030204" pitchFamily="34" charset="0"/>
              </a:rPr>
              <a:t>ISS</a:t>
            </a:r>
          </a:p>
        </p:txBody>
      </p:sp>
      <p:sp>
        <p:nvSpPr>
          <p:cNvPr id="3" name="TextBox 2">
            <a:extLst>
              <a:ext uri="{FF2B5EF4-FFF2-40B4-BE49-F238E27FC236}">
                <a16:creationId xmlns:a16="http://schemas.microsoft.com/office/drawing/2014/main" id="{C19168BE-AB9C-411E-A0AC-2645CF9C57F8}"/>
              </a:ext>
            </a:extLst>
          </p:cNvPr>
          <p:cNvSpPr txBox="1"/>
          <p:nvPr/>
        </p:nvSpPr>
        <p:spPr>
          <a:xfrm>
            <a:off x="8403627" y="6604084"/>
            <a:ext cx="2763898"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rPr>
              <a:t>Dates are approximate and subject to change</a:t>
            </a:r>
          </a:p>
        </p:txBody>
      </p:sp>
      <p:sp>
        <p:nvSpPr>
          <p:cNvPr id="6" name="TextBox 5">
            <a:extLst>
              <a:ext uri="{FF2B5EF4-FFF2-40B4-BE49-F238E27FC236}">
                <a16:creationId xmlns:a16="http://schemas.microsoft.com/office/drawing/2014/main" id="{631FA045-1CFF-415C-B707-DB95EEE45023}"/>
              </a:ext>
            </a:extLst>
          </p:cNvPr>
          <p:cNvSpPr txBox="1"/>
          <p:nvPr/>
        </p:nvSpPr>
        <p:spPr>
          <a:xfrm>
            <a:off x="8395613" y="6239167"/>
            <a:ext cx="3362930"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rPr>
              <a:t>*Examples of U.S. Government and international systems that provide free and open data</a:t>
            </a:r>
          </a:p>
        </p:txBody>
      </p:sp>
    </p:spTree>
    <p:extLst>
      <p:ext uri="{BB962C8B-B14F-4D97-AF65-F5344CB8AC3E}">
        <p14:creationId xmlns:p14="http://schemas.microsoft.com/office/powerpoint/2010/main" val="35047890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77B422A6-344A-7A41-AEEB-5DE162985205}"/>
              </a:ext>
            </a:extLst>
          </p:cNvPr>
          <p:cNvSpPr txBox="1"/>
          <p:nvPr/>
        </p:nvSpPr>
        <p:spPr>
          <a:xfrm>
            <a:off x="2809941" y="2340079"/>
            <a:ext cx="70620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0C808"/>
                </a:solidFill>
                <a:effectLst/>
                <a:uLnTx/>
                <a:uFillTx/>
                <a:latin typeface="Calibri Light" panose="020F0302020204030204" pitchFamily="34" charset="0"/>
                <a:ea typeface="+mn-ea"/>
                <a:cs typeface="Calibri Light" panose="020F0302020204030204" pitchFamily="34" charset="0"/>
              </a:rPr>
              <a:t>NISAR</a:t>
            </a:r>
          </a:p>
        </p:txBody>
      </p:sp>
      <p:sp>
        <p:nvSpPr>
          <p:cNvPr id="19" name="TextBox 18">
            <a:extLst>
              <a:ext uri="{FF2B5EF4-FFF2-40B4-BE49-F238E27FC236}">
                <a16:creationId xmlns:a16="http://schemas.microsoft.com/office/drawing/2014/main" id="{75B8F710-5E0A-264E-A8F4-8105BB22B6AD}"/>
              </a:ext>
            </a:extLst>
          </p:cNvPr>
          <p:cNvSpPr txBox="1"/>
          <p:nvPr/>
        </p:nvSpPr>
        <p:spPr>
          <a:xfrm>
            <a:off x="3446807" y="2146799"/>
            <a:ext cx="105951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5AF17"/>
                </a:solidFill>
                <a:effectLst/>
                <a:uLnTx/>
                <a:uFillTx/>
                <a:latin typeface="Calibri Light" panose="020F0302020204030204" pitchFamily="34" charset="0"/>
                <a:ea typeface="+mn-ea"/>
                <a:cs typeface="Calibri Light" panose="020F0302020204030204" pitchFamily="34" charset="0"/>
              </a:rPr>
              <a:t>Sentinel-2C</a:t>
            </a:r>
          </a:p>
        </p:txBody>
      </p:sp>
      <p:pic>
        <p:nvPicPr>
          <p:cNvPr id="37" name="Picture 36">
            <a:extLst>
              <a:ext uri="{FF2B5EF4-FFF2-40B4-BE49-F238E27FC236}">
                <a16:creationId xmlns:a16="http://schemas.microsoft.com/office/drawing/2014/main" id="{8CF78E3F-4A90-D149-B804-BE25571D4E4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19480156">
            <a:off x="2278397" y="528263"/>
            <a:ext cx="890971" cy="515825"/>
          </a:xfrm>
          <a:prstGeom prst="rect">
            <a:avLst/>
          </a:prstGeom>
        </p:spPr>
      </p:pic>
      <p:pic>
        <p:nvPicPr>
          <p:cNvPr id="40" name="Picture 39">
            <a:extLst>
              <a:ext uri="{FF2B5EF4-FFF2-40B4-BE49-F238E27FC236}">
                <a16:creationId xmlns:a16="http://schemas.microsoft.com/office/drawing/2014/main" id="{B201AA2D-4912-A742-8B8C-C9289AE847A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708312" y="1789370"/>
            <a:ext cx="607790" cy="694617"/>
          </a:xfrm>
          <a:prstGeom prst="rect">
            <a:avLst/>
          </a:prstGeom>
        </p:spPr>
      </p:pic>
      <p:sp>
        <p:nvSpPr>
          <p:cNvPr id="46" name="TextBox 45">
            <a:extLst>
              <a:ext uri="{FF2B5EF4-FFF2-40B4-BE49-F238E27FC236}">
                <a16:creationId xmlns:a16="http://schemas.microsoft.com/office/drawing/2014/main" id="{F7CCC600-72E3-D041-8717-AF1AEDCF3472}"/>
              </a:ext>
            </a:extLst>
          </p:cNvPr>
          <p:cNvSpPr txBox="1"/>
          <p:nvPr/>
        </p:nvSpPr>
        <p:spPr>
          <a:xfrm>
            <a:off x="1775681" y="409668"/>
            <a:ext cx="121919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6AED5"/>
                </a:solidFill>
                <a:effectLst/>
                <a:uLnTx/>
                <a:uFillTx/>
                <a:latin typeface="Calibri Light" panose="020F0302020204030204" pitchFamily="34" charset="0"/>
                <a:ea typeface="+mn-ea"/>
                <a:cs typeface="Calibri Light" panose="020F0302020204030204" pitchFamily="34" charset="0"/>
              </a:rPr>
              <a:t> GOES-U ABI</a:t>
            </a:r>
          </a:p>
        </p:txBody>
      </p:sp>
      <p:sp>
        <p:nvSpPr>
          <p:cNvPr id="55" name="TextBox 54">
            <a:extLst>
              <a:ext uri="{FF2B5EF4-FFF2-40B4-BE49-F238E27FC236}">
                <a16:creationId xmlns:a16="http://schemas.microsoft.com/office/drawing/2014/main" id="{4E0D1570-8D00-8A48-85E8-947B0132BE59}"/>
              </a:ext>
            </a:extLst>
          </p:cNvPr>
          <p:cNvSpPr txBox="1"/>
          <p:nvPr/>
        </p:nvSpPr>
        <p:spPr>
          <a:xfrm>
            <a:off x="263766" y="734975"/>
            <a:ext cx="13400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Calibri" panose="020F0502020204030204" pitchFamily="34" charset="0"/>
              </a:rPr>
              <a:t>~36,000 km</a:t>
            </a:r>
          </a:p>
        </p:txBody>
      </p:sp>
      <p:pic>
        <p:nvPicPr>
          <p:cNvPr id="49" name="Picture 48">
            <a:extLst>
              <a:ext uri="{FF2B5EF4-FFF2-40B4-BE49-F238E27FC236}">
                <a16:creationId xmlns:a16="http://schemas.microsoft.com/office/drawing/2014/main" id="{55FB63CF-4458-4AE4-94B6-789710DDFB1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287492" y="1654586"/>
            <a:ext cx="776163" cy="554558"/>
          </a:xfrm>
          <a:prstGeom prst="rect">
            <a:avLst/>
          </a:prstGeom>
        </p:spPr>
      </p:pic>
      <p:sp>
        <p:nvSpPr>
          <p:cNvPr id="47" name="TextBox 46">
            <a:extLst>
              <a:ext uri="{FF2B5EF4-FFF2-40B4-BE49-F238E27FC236}">
                <a16:creationId xmlns:a16="http://schemas.microsoft.com/office/drawing/2014/main" id="{3A3CD035-D439-1147-AE09-93ADE154E4B1}"/>
              </a:ext>
            </a:extLst>
          </p:cNvPr>
          <p:cNvSpPr txBox="1"/>
          <p:nvPr/>
        </p:nvSpPr>
        <p:spPr>
          <a:xfrm>
            <a:off x="2697558" y="1476941"/>
            <a:ext cx="100402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5AF17"/>
                </a:solidFill>
                <a:effectLst/>
                <a:uLnTx/>
                <a:uFillTx/>
                <a:latin typeface="Calibri Light" panose="020F0302020204030204" pitchFamily="34" charset="0"/>
                <a:ea typeface="+mn-ea"/>
                <a:cs typeface="Calibri Light" panose="020F0302020204030204" pitchFamily="34" charset="0"/>
              </a:rPr>
              <a:t>Sentinel-3C</a:t>
            </a:r>
          </a:p>
        </p:txBody>
      </p:sp>
      <p:pic>
        <p:nvPicPr>
          <p:cNvPr id="48" name="Picture 47">
            <a:extLst>
              <a:ext uri="{FF2B5EF4-FFF2-40B4-BE49-F238E27FC236}">
                <a16:creationId xmlns:a16="http://schemas.microsoft.com/office/drawing/2014/main" id="{2C59435B-B023-994A-9C66-97FA5F16A2AE}"/>
              </a:ext>
              <a:ext uri="{C183D7F6-B498-43B3-948B-1728B52AA6E4}">
                <adec:decorative xmlns:adec="http://schemas.microsoft.com/office/drawing/2017/decorative" val="1"/>
              </a:ext>
            </a:extLst>
          </p:cNvPr>
          <p:cNvPicPr>
            <a:picLocks noChangeAspect="1"/>
          </p:cNvPicPr>
          <p:nvPr/>
        </p:nvPicPr>
        <p:blipFill>
          <a:blip r:embed="rId6"/>
          <a:srcRect/>
          <a:stretch/>
        </p:blipFill>
        <p:spPr>
          <a:xfrm>
            <a:off x="2111060" y="1366978"/>
            <a:ext cx="754551" cy="670713"/>
          </a:xfrm>
          <a:prstGeom prst="rect">
            <a:avLst/>
          </a:prstGeom>
        </p:spPr>
      </p:pic>
      <p:sp>
        <p:nvSpPr>
          <p:cNvPr id="65" name="TextBox 64">
            <a:extLst>
              <a:ext uri="{FF2B5EF4-FFF2-40B4-BE49-F238E27FC236}">
                <a16:creationId xmlns:a16="http://schemas.microsoft.com/office/drawing/2014/main" id="{6D12653F-AF72-1348-9D5E-81A86030979B}"/>
              </a:ext>
            </a:extLst>
          </p:cNvPr>
          <p:cNvSpPr txBox="1"/>
          <p:nvPr/>
        </p:nvSpPr>
        <p:spPr>
          <a:xfrm>
            <a:off x="8161404" y="1893371"/>
            <a:ext cx="106034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5AF17"/>
                </a:solidFill>
                <a:effectLst/>
                <a:uLnTx/>
                <a:uFillTx/>
                <a:latin typeface="Calibri Light" panose="020F0302020204030204" pitchFamily="34" charset="0"/>
                <a:ea typeface="+mn-ea"/>
                <a:cs typeface="Calibri Light" panose="020F0302020204030204" pitchFamily="34" charset="0"/>
              </a:rPr>
              <a:t>Sentinel-2D</a:t>
            </a:r>
          </a:p>
        </p:txBody>
      </p:sp>
      <p:pic>
        <p:nvPicPr>
          <p:cNvPr id="66" name="Picture 65">
            <a:extLst>
              <a:ext uri="{FF2B5EF4-FFF2-40B4-BE49-F238E27FC236}">
                <a16:creationId xmlns:a16="http://schemas.microsoft.com/office/drawing/2014/main" id="{EA1DCAFC-0380-D744-BDFC-1267929AF5BB}"/>
              </a:ext>
              <a:ext uri="{C183D7F6-B498-43B3-948B-1728B52AA6E4}">
                <adec:decorative xmlns:adec="http://schemas.microsoft.com/office/drawing/2017/decorative" val="1"/>
              </a:ext>
            </a:extLst>
          </p:cNvPr>
          <p:cNvPicPr>
            <a:picLocks noChangeAspect="1"/>
          </p:cNvPicPr>
          <p:nvPr/>
        </p:nvPicPr>
        <p:blipFill>
          <a:blip r:embed="rId7"/>
          <a:srcRect/>
          <a:stretch/>
        </p:blipFill>
        <p:spPr>
          <a:xfrm>
            <a:off x="8334741" y="1447071"/>
            <a:ext cx="693197" cy="554558"/>
          </a:xfrm>
          <a:prstGeom prst="rect">
            <a:avLst/>
          </a:prstGeom>
        </p:spPr>
      </p:pic>
      <p:sp>
        <p:nvSpPr>
          <p:cNvPr id="67" name="TextBox 66">
            <a:extLst>
              <a:ext uri="{FF2B5EF4-FFF2-40B4-BE49-F238E27FC236}">
                <a16:creationId xmlns:a16="http://schemas.microsoft.com/office/drawing/2014/main" id="{4477B695-84BC-EA4B-821A-7852E049A30D}"/>
              </a:ext>
            </a:extLst>
          </p:cNvPr>
          <p:cNvSpPr txBox="1"/>
          <p:nvPr/>
        </p:nvSpPr>
        <p:spPr>
          <a:xfrm>
            <a:off x="4399250" y="1421973"/>
            <a:ext cx="108649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5AF17"/>
                </a:solidFill>
                <a:effectLst/>
                <a:uLnTx/>
                <a:uFillTx/>
                <a:latin typeface="Calibri Light" panose="020F0302020204030204" pitchFamily="34" charset="0"/>
                <a:ea typeface="+mn-ea"/>
                <a:cs typeface="Calibri Light" panose="020F0302020204030204" pitchFamily="34" charset="0"/>
              </a:rPr>
              <a:t>Sentinel-3D</a:t>
            </a:r>
          </a:p>
        </p:txBody>
      </p:sp>
      <p:pic>
        <p:nvPicPr>
          <p:cNvPr id="68" name="Picture 67">
            <a:extLst>
              <a:ext uri="{FF2B5EF4-FFF2-40B4-BE49-F238E27FC236}">
                <a16:creationId xmlns:a16="http://schemas.microsoft.com/office/drawing/2014/main" id="{22B2B4B4-3488-D44D-B539-217BADB24913}"/>
              </a:ext>
              <a:ext uri="{C183D7F6-B498-43B3-948B-1728B52AA6E4}">
                <adec:decorative xmlns:adec="http://schemas.microsoft.com/office/drawing/2017/decorative" val="1"/>
              </a:ext>
            </a:extLst>
          </p:cNvPr>
          <p:cNvPicPr>
            <a:picLocks noChangeAspect="1"/>
          </p:cNvPicPr>
          <p:nvPr/>
        </p:nvPicPr>
        <p:blipFill>
          <a:blip r:embed="rId6"/>
          <a:srcRect/>
          <a:stretch/>
        </p:blipFill>
        <p:spPr>
          <a:xfrm>
            <a:off x="3906061" y="982702"/>
            <a:ext cx="780811" cy="694055"/>
          </a:xfrm>
          <a:prstGeom prst="rect">
            <a:avLst/>
          </a:prstGeom>
        </p:spPr>
      </p:pic>
      <p:sp>
        <p:nvSpPr>
          <p:cNvPr id="69" name="TextBox 68">
            <a:extLst>
              <a:ext uri="{FF2B5EF4-FFF2-40B4-BE49-F238E27FC236}">
                <a16:creationId xmlns:a16="http://schemas.microsoft.com/office/drawing/2014/main" id="{FE8DB5F6-F6D5-8145-9324-FF16A58E083E}"/>
              </a:ext>
            </a:extLst>
          </p:cNvPr>
          <p:cNvSpPr txBox="1"/>
          <p:nvPr/>
        </p:nvSpPr>
        <p:spPr>
          <a:xfrm>
            <a:off x="5000688" y="628489"/>
            <a:ext cx="121919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5AF17"/>
                </a:solidFill>
                <a:effectLst/>
                <a:uLnTx/>
                <a:uFillTx/>
                <a:latin typeface="Calibri Light" panose="020F0302020204030204" pitchFamily="34" charset="0"/>
                <a:ea typeface="+mn-ea"/>
                <a:cs typeface="Calibri Light" panose="020F0302020204030204" pitchFamily="34" charset="0"/>
              </a:rPr>
              <a:t>Sentinel-6B</a:t>
            </a:r>
          </a:p>
        </p:txBody>
      </p:sp>
      <p:pic>
        <p:nvPicPr>
          <p:cNvPr id="70" name="Picture 69">
            <a:extLst>
              <a:ext uri="{FF2B5EF4-FFF2-40B4-BE49-F238E27FC236}">
                <a16:creationId xmlns:a16="http://schemas.microsoft.com/office/drawing/2014/main" id="{DFBC9EAF-FF06-7D44-814F-FBF7956A0B3D}"/>
              </a:ext>
              <a:ext uri="{C183D7F6-B498-43B3-948B-1728B52AA6E4}">
                <adec:decorative xmlns:adec="http://schemas.microsoft.com/office/drawing/2017/decorative" val="1"/>
              </a:ext>
            </a:extLst>
          </p:cNvPr>
          <p:cNvPicPr>
            <a:picLocks noChangeAspect="1"/>
          </p:cNvPicPr>
          <p:nvPr/>
        </p:nvPicPr>
        <p:blipFill>
          <a:blip r:embed="rId8"/>
          <a:srcRect/>
          <a:stretch/>
        </p:blipFill>
        <p:spPr>
          <a:xfrm rot="1026556">
            <a:off x="4381636" y="481584"/>
            <a:ext cx="779755" cy="463439"/>
          </a:xfrm>
          <a:prstGeom prst="rect">
            <a:avLst/>
          </a:prstGeom>
        </p:spPr>
      </p:pic>
      <p:sp>
        <p:nvSpPr>
          <p:cNvPr id="73" name="TextBox 72">
            <a:extLst>
              <a:ext uri="{FF2B5EF4-FFF2-40B4-BE49-F238E27FC236}">
                <a16:creationId xmlns:a16="http://schemas.microsoft.com/office/drawing/2014/main" id="{07056B29-CF29-404A-B647-77D9CA1E4512}"/>
              </a:ext>
            </a:extLst>
          </p:cNvPr>
          <p:cNvSpPr txBox="1"/>
          <p:nvPr/>
        </p:nvSpPr>
        <p:spPr>
          <a:xfrm>
            <a:off x="1489848" y="2135563"/>
            <a:ext cx="107594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6AED5"/>
                </a:solidFill>
                <a:effectLst/>
                <a:uLnTx/>
                <a:uFillTx/>
                <a:latin typeface="Calibri Light" panose="020F0302020204030204" pitchFamily="34" charset="0"/>
                <a:ea typeface="+mn-ea"/>
                <a:cs typeface="Calibri Light" panose="020F0302020204030204" pitchFamily="34" charset="0"/>
              </a:rPr>
              <a:t>JPSS-2 VIIRS </a:t>
            </a:r>
          </a:p>
        </p:txBody>
      </p:sp>
      <p:pic>
        <p:nvPicPr>
          <p:cNvPr id="74" name="Picture 73">
            <a:extLst>
              <a:ext uri="{FF2B5EF4-FFF2-40B4-BE49-F238E27FC236}">
                <a16:creationId xmlns:a16="http://schemas.microsoft.com/office/drawing/2014/main" id="{1F9BA377-6568-8541-B24F-A9F45AE9FEEA}"/>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1267995" y="2212091"/>
            <a:ext cx="450174" cy="562717"/>
          </a:xfrm>
          <a:prstGeom prst="rect">
            <a:avLst/>
          </a:prstGeom>
        </p:spPr>
      </p:pic>
      <p:sp>
        <p:nvSpPr>
          <p:cNvPr id="75" name="TextBox 74">
            <a:extLst>
              <a:ext uri="{FF2B5EF4-FFF2-40B4-BE49-F238E27FC236}">
                <a16:creationId xmlns:a16="http://schemas.microsoft.com/office/drawing/2014/main" id="{31564C80-E434-3C49-BEB3-E38A95F1C802}"/>
              </a:ext>
            </a:extLst>
          </p:cNvPr>
          <p:cNvSpPr txBox="1"/>
          <p:nvPr/>
        </p:nvSpPr>
        <p:spPr>
          <a:xfrm>
            <a:off x="1359697" y="3069694"/>
            <a:ext cx="105521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6AED5"/>
                </a:solidFill>
                <a:effectLst/>
                <a:uLnTx/>
                <a:uFillTx/>
                <a:latin typeface="Calibri Light" panose="020F0302020204030204" pitchFamily="34" charset="0"/>
                <a:ea typeface="+mn-ea"/>
                <a:cs typeface="Calibri Light" panose="020F0302020204030204" pitchFamily="34" charset="0"/>
              </a:rPr>
              <a:t>SWOT</a:t>
            </a:r>
          </a:p>
        </p:txBody>
      </p:sp>
      <p:pic>
        <p:nvPicPr>
          <p:cNvPr id="76" name="Picture 75">
            <a:extLst>
              <a:ext uri="{FF2B5EF4-FFF2-40B4-BE49-F238E27FC236}">
                <a16:creationId xmlns:a16="http://schemas.microsoft.com/office/drawing/2014/main" id="{669E4D11-01F1-EC42-84C3-2BC49F748C26}"/>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833872" y="2820169"/>
            <a:ext cx="745926" cy="351446"/>
          </a:xfrm>
          <a:prstGeom prst="rect">
            <a:avLst/>
          </a:prstGeom>
        </p:spPr>
      </p:pic>
      <p:sp>
        <p:nvSpPr>
          <p:cNvPr id="77" name="TextBox 76">
            <a:extLst>
              <a:ext uri="{FF2B5EF4-FFF2-40B4-BE49-F238E27FC236}">
                <a16:creationId xmlns:a16="http://schemas.microsoft.com/office/drawing/2014/main" id="{054FB460-1A80-AC4B-9886-EF7E62631855}"/>
              </a:ext>
            </a:extLst>
          </p:cNvPr>
          <p:cNvSpPr txBox="1"/>
          <p:nvPr/>
        </p:nvSpPr>
        <p:spPr>
          <a:xfrm>
            <a:off x="3348512" y="1107052"/>
            <a:ext cx="77616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050"/>
                </a:solidFill>
                <a:effectLst/>
                <a:uLnTx/>
                <a:uFillTx/>
                <a:latin typeface="Calibri Light" panose="020F0302020204030204" pitchFamily="34" charset="0"/>
                <a:ea typeface="+mn-ea"/>
                <a:cs typeface="Calibri Light" panose="020F0302020204030204" pitchFamily="34" charset="0"/>
              </a:rPr>
              <a:t>FLEX</a:t>
            </a:r>
          </a:p>
        </p:txBody>
      </p:sp>
      <p:pic>
        <p:nvPicPr>
          <p:cNvPr id="78" name="Picture 77">
            <a:extLst>
              <a:ext uri="{FF2B5EF4-FFF2-40B4-BE49-F238E27FC236}">
                <a16:creationId xmlns:a16="http://schemas.microsoft.com/office/drawing/2014/main" id="{621D4F0B-D69A-564D-A13E-CF2302C89BA4}"/>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3034744" y="1060034"/>
            <a:ext cx="527951" cy="534238"/>
          </a:xfrm>
          <a:prstGeom prst="rect">
            <a:avLst/>
          </a:prstGeom>
        </p:spPr>
      </p:pic>
      <p:pic>
        <p:nvPicPr>
          <p:cNvPr id="80" name="Picture 79">
            <a:extLst>
              <a:ext uri="{FF2B5EF4-FFF2-40B4-BE49-F238E27FC236}">
                <a16:creationId xmlns:a16="http://schemas.microsoft.com/office/drawing/2014/main" id="{5F9CF0DA-3257-6944-ACF7-01FC618E3914}"/>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a:off x="8003340" y="2213037"/>
            <a:ext cx="908734" cy="519276"/>
          </a:xfrm>
          <a:prstGeom prst="rect">
            <a:avLst/>
          </a:prstGeom>
        </p:spPr>
      </p:pic>
      <p:sp>
        <p:nvSpPr>
          <p:cNvPr id="81" name="TextBox 80">
            <a:extLst>
              <a:ext uri="{FF2B5EF4-FFF2-40B4-BE49-F238E27FC236}">
                <a16:creationId xmlns:a16="http://schemas.microsoft.com/office/drawing/2014/main" id="{D83B996D-2DDB-5B45-A4D3-012C092942E7}"/>
              </a:ext>
            </a:extLst>
          </p:cNvPr>
          <p:cNvSpPr txBox="1"/>
          <p:nvPr/>
        </p:nvSpPr>
        <p:spPr>
          <a:xfrm>
            <a:off x="9016964" y="4562088"/>
            <a:ext cx="18276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6AED5"/>
                </a:solidFill>
                <a:effectLst/>
                <a:uLnTx/>
                <a:uFillTx/>
                <a:latin typeface="Calibri Light" panose="020F0302020204030204" pitchFamily="34" charset="0"/>
                <a:ea typeface="+mn-ea"/>
                <a:cs typeface="Calibri Light" panose="020F0302020204030204" pitchFamily="34" charset="0"/>
              </a:rPr>
              <a:t>Surface Deformation and Change (SDC)</a:t>
            </a:r>
          </a:p>
        </p:txBody>
      </p:sp>
      <p:sp>
        <p:nvSpPr>
          <p:cNvPr id="79" name="TextBox 78">
            <a:extLst>
              <a:ext uri="{FF2B5EF4-FFF2-40B4-BE49-F238E27FC236}">
                <a16:creationId xmlns:a16="http://schemas.microsoft.com/office/drawing/2014/main" id="{513FFF96-31C6-1F45-98FB-F16549D686E3}"/>
              </a:ext>
            </a:extLst>
          </p:cNvPr>
          <p:cNvSpPr txBox="1"/>
          <p:nvPr/>
        </p:nvSpPr>
        <p:spPr>
          <a:xfrm>
            <a:off x="8873542" y="2299903"/>
            <a:ext cx="15473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6AED5"/>
                </a:solidFill>
                <a:effectLst/>
                <a:uLnTx/>
                <a:uFillTx/>
                <a:latin typeface="Calibri Light" panose="020F0302020204030204" pitchFamily="34" charset="0"/>
                <a:ea typeface="+mn-ea"/>
                <a:cs typeface="Calibri Light" panose="020F0302020204030204" pitchFamily="34" charset="0"/>
              </a:rPr>
              <a:t>Surface Biology and Geology (SBG)</a:t>
            </a:r>
          </a:p>
        </p:txBody>
      </p:sp>
      <p:pic>
        <p:nvPicPr>
          <p:cNvPr id="83" name="Picture 82">
            <a:extLst>
              <a:ext uri="{FF2B5EF4-FFF2-40B4-BE49-F238E27FC236}">
                <a16:creationId xmlns:a16="http://schemas.microsoft.com/office/drawing/2014/main" id="{1E36A4A8-642A-1F42-A668-C022CA41975A}"/>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a:off x="9782122" y="5046670"/>
            <a:ext cx="908734" cy="519276"/>
          </a:xfrm>
          <a:prstGeom prst="rect">
            <a:avLst/>
          </a:prstGeom>
        </p:spPr>
      </p:pic>
      <p:sp>
        <p:nvSpPr>
          <p:cNvPr id="15" name="TextBox 14">
            <a:extLst>
              <a:ext uri="{FF2B5EF4-FFF2-40B4-BE49-F238E27FC236}">
                <a16:creationId xmlns:a16="http://schemas.microsoft.com/office/drawing/2014/main" id="{D479AEF6-C8AC-974C-BB35-22A0029522AB}"/>
              </a:ext>
            </a:extLst>
          </p:cNvPr>
          <p:cNvSpPr txBox="1"/>
          <p:nvPr/>
        </p:nvSpPr>
        <p:spPr>
          <a:xfrm>
            <a:off x="6784141" y="2207789"/>
            <a:ext cx="121919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6AED5"/>
                </a:solidFill>
                <a:effectLst/>
                <a:uLnTx/>
                <a:uFillTx/>
                <a:latin typeface="Calibri Light" panose="020F0302020204030204" pitchFamily="34" charset="0"/>
                <a:ea typeface="+mn-ea"/>
                <a:cs typeface="Calibri Light" panose="020F0302020204030204" pitchFamily="34" charset="0"/>
              </a:rPr>
              <a:t>Landsat Next</a:t>
            </a:r>
          </a:p>
        </p:txBody>
      </p:sp>
      <p:sp>
        <p:nvSpPr>
          <p:cNvPr id="61" name="TextBox 60">
            <a:extLst>
              <a:ext uri="{FF2B5EF4-FFF2-40B4-BE49-F238E27FC236}">
                <a16:creationId xmlns:a16="http://schemas.microsoft.com/office/drawing/2014/main" id="{4B386614-7EA4-4D9D-BD8D-90CC192A3632}"/>
              </a:ext>
            </a:extLst>
          </p:cNvPr>
          <p:cNvSpPr txBox="1"/>
          <p:nvPr/>
        </p:nvSpPr>
        <p:spPr>
          <a:xfrm>
            <a:off x="5000688" y="789931"/>
            <a:ext cx="88064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Calibri" panose="020F0502020204030204" pitchFamily="34" charset="0"/>
              </a:rPr>
              <a:t>(1,366km)</a:t>
            </a:r>
          </a:p>
        </p:txBody>
      </p:sp>
      <p:sp>
        <p:nvSpPr>
          <p:cNvPr id="63" name="TextBox 62">
            <a:extLst>
              <a:ext uri="{FF2B5EF4-FFF2-40B4-BE49-F238E27FC236}">
                <a16:creationId xmlns:a16="http://schemas.microsoft.com/office/drawing/2014/main" id="{102091C6-A533-4580-8FD3-BD36E36E9AE8}"/>
              </a:ext>
            </a:extLst>
          </p:cNvPr>
          <p:cNvSpPr txBox="1"/>
          <p:nvPr/>
        </p:nvSpPr>
        <p:spPr>
          <a:xfrm>
            <a:off x="5244653" y="2047259"/>
            <a:ext cx="106034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5AF17"/>
                </a:solidFill>
                <a:effectLst/>
                <a:uLnTx/>
                <a:uFillTx/>
                <a:latin typeface="Calibri Light" panose="020F0302020204030204" pitchFamily="34" charset="0"/>
                <a:ea typeface="+mn-ea"/>
                <a:cs typeface="Calibri Light" panose="020F0302020204030204" pitchFamily="34" charset="0"/>
              </a:rPr>
              <a:t>Sentinel-1D</a:t>
            </a:r>
          </a:p>
        </p:txBody>
      </p:sp>
      <p:pic>
        <p:nvPicPr>
          <p:cNvPr id="64" name="Picture 63">
            <a:extLst>
              <a:ext uri="{FF2B5EF4-FFF2-40B4-BE49-F238E27FC236}">
                <a16:creationId xmlns:a16="http://schemas.microsoft.com/office/drawing/2014/main" id="{AD9D4D7E-D8D5-4305-B987-94D64FB2C64C}"/>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a:off x="7067675" y="1759901"/>
            <a:ext cx="908734" cy="519276"/>
          </a:xfrm>
          <a:prstGeom prst="rect">
            <a:avLst/>
          </a:prstGeom>
        </p:spPr>
      </p:pic>
      <p:pic>
        <p:nvPicPr>
          <p:cNvPr id="72" name="Picture 71">
            <a:extLst>
              <a:ext uri="{FF2B5EF4-FFF2-40B4-BE49-F238E27FC236}">
                <a16:creationId xmlns:a16="http://schemas.microsoft.com/office/drawing/2014/main" id="{37CA741F-8B1F-4AD3-8D64-9E0626A667B0}"/>
              </a:ext>
              <a:ext uri="{C183D7F6-B498-43B3-948B-1728B52AA6E4}">
                <adec:decorative xmlns:adec="http://schemas.microsoft.com/office/drawing/2017/decorative" val="1"/>
              </a:ext>
            </a:extLst>
          </p:cNvPr>
          <p:cNvPicPr>
            <a:picLocks noChangeAspect="1"/>
          </p:cNvPicPr>
          <p:nvPr/>
        </p:nvPicPr>
        <p:blipFill>
          <a:blip r:embed="rId13"/>
          <a:srcRect/>
          <a:stretch/>
        </p:blipFill>
        <p:spPr>
          <a:xfrm flipH="1">
            <a:off x="1733520" y="3177077"/>
            <a:ext cx="869079" cy="416216"/>
          </a:xfrm>
          <a:prstGeom prst="rect">
            <a:avLst/>
          </a:prstGeom>
        </p:spPr>
      </p:pic>
      <p:sp>
        <p:nvSpPr>
          <p:cNvPr id="82" name="TextBox 81">
            <a:extLst>
              <a:ext uri="{FF2B5EF4-FFF2-40B4-BE49-F238E27FC236}">
                <a16:creationId xmlns:a16="http://schemas.microsoft.com/office/drawing/2014/main" id="{D4658B2A-485D-4A30-B734-D4A78375A2D6}"/>
              </a:ext>
            </a:extLst>
          </p:cNvPr>
          <p:cNvSpPr txBox="1"/>
          <p:nvPr/>
        </p:nvSpPr>
        <p:spPr>
          <a:xfrm>
            <a:off x="1603828" y="3551642"/>
            <a:ext cx="105160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5AF17"/>
                </a:solidFill>
                <a:effectLst/>
                <a:uLnTx/>
                <a:uFillTx/>
                <a:latin typeface="Calibri Light" panose="020F0302020204030204" pitchFamily="34" charset="0"/>
                <a:ea typeface="+mn-ea"/>
                <a:cs typeface="Calibri Light" panose="020F0302020204030204" pitchFamily="34" charset="0"/>
              </a:rPr>
              <a:t>Sentinel-1C</a:t>
            </a:r>
          </a:p>
        </p:txBody>
      </p:sp>
      <p:pic>
        <p:nvPicPr>
          <p:cNvPr id="86" name="Picture 85">
            <a:extLst>
              <a:ext uri="{FF2B5EF4-FFF2-40B4-BE49-F238E27FC236}">
                <a16:creationId xmlns:a16="http://schemas.microsoft.com/office/drawing/2014/main" id="{94C29221-8D49-B646-957B-03C770CCE046}"/>
              </a:ext>
              <a:ext uri="{C183D7F6-B498-43B3-948B-1728B52AA6E4}">
                <adec:decorative xmlns:adec="http://schemas.microsoft.com/office/drawing/2017/decorative" val="1"/>
              </a:ext>
            </a:extLst>
          </p:cNvPr>
          <p:cNvPicPr>
            <a:picLocks noChangeAspect="1"/>
          </p:cNvPicPr>
          <p:nvPr/>
        </p:nvPicPr>
        <p:blipFill>
          <a:blip r:embed="rId14"/>
          <a:srcRect/>
          <a:stretch/>
        </p:blipFill>
        <p:spPr>
          <a:xfrm>
            <a:off x="3202865" y="3570715"/>
            <a:ext cx="607790" cy="491885"/>
          </a:xfrm>
          <a:prstGeom prst="rect">
            <a:avLst/>
          </a:prstGeom>
        </p:spPr>
      </p:pic>
      <p:sp>
        <p:nvSpPr>
          <p:cNvPr id="87" name="TextBox 86">
            <a:extLst>
              <a:ext uri="{FF2B5EF4-FFF2-40B4-BE49-F238E27FC236}">
                <a16:creationId xmlns:a16="http://schemas.microsoft.com/office/drawing/2014/main" id="{14FDD013-6D2E-DF4E-AF1E-99B062E02ECE}"/>
              </a:ext>
            </a:extLst>
          </p:cNvPr>
          <p:cNvSpPr txBox="1"/>
          <p:nvPr/>
        </p:nvSpPr>
        <p:spPr>
          <a:xfrm>
            <a:off x="3512656" y="3860977"/>
            <a:ext cx="99772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5AF17"/>
                </a:solidFill>
                <a:effectLst/>
                <a:uLnTx/>
                <a:uFillTx/>
                <a:latin typeface="Calibri Light" panose="020F0302020204030204" pitchFamily="34" charset="0"/>
                <a:ea typeface="+mn-ea"/>
                <a:cs typeface="Calibri Light" panose="020F0302020204030204" pitchFamily="34" charset="0"/>
              </a:rPr>
              <a:t>Biomass</a:t>
            </a:r>
          </a:p>
        </p:txBody>
      </p:sp>
      <p:pic>
        <p:nvPicPr>
          <p:cNvPr id="88" name="Picture 87">
            <a:extLst>
              <a:ext uri="{FF2B5EF4-FFF2-40B4-BE49-F238E27FC236}">
                <a16:creationId xmlns:a16="http://schemas.microsoft.com/office/drawing/2014/main" id="{DF0B975E-EFFD-0145-84D8-DA485AC75E5B}"/>
              </a:ext>
              <a:ext uri="{C183D7F6-B498-43B3-948B-1728B52AA6E4}">
                <adec:decorative xmlns:adec="http://schemas.microsoft.com/office/drawing/2017/decorative" val="1"/>
              </a:ext>
            </a:extLst>
          </p:cNvPr>
          <p:cNvPicPr>
            <a:picLocks noChangeAspect="1"/>
          </p:cNvPicPr>
          <p:nvPr/>
        </p:nvPicPr>
        <p:blipFill>
          <a:blip r:embed="rId15"/>
          <a:srcRect/>
          <a:stretch/>
        </p:blipFill>
        <p:spPr>
          <a:xfrm>
            <a:off x="2666636" y="3125282"/>
            <a:ext cx="607790" cy="388106"/>
          </a:xfrm>
          <a:prstGeom prst="rect">
            <a:avLst/>
          </a:prstGeom>
        </p:spPr>
      </p:pic>
      <p:sp>
        <p:nvSpPr>
          <p:cNvPr id="89" name="TextBox 88">
            <a:extLst>
              <a:ext uri="{FF2B5EF4-FFF2-40B4-BE49-F238E27FC236}">
                <a16:creationId xmlns:a16="http://schemas.microsoft.com/office/drawing/2014/main" id="{AC8AC4D4-8522-274A-B58E-6F88E7A80F20}"/>
              </a:ext>
            </a:extLst>
          </p:cNvPr>
          <p:cNvSpPr txBox="1"/>
          <p:nvPr/>
        </p:nvSpPr>
        <p:spPr>
          <a:xfrm>
            <a:off x="3155869" y="3058591"/>
            <a:ext cx="997725" cy="307777"/>
          </a:xfrm>
          <a:prstGeom prst="rect">
            <a:avLst/>
          </a:prstGeom>
          <a:noFill/>
        </p:spPr>
        <p:txBody>
          <a:bodyPr wrap="square" rtlCol="0">
            <a:spAutoFit/>
          </a:bodyPr>
          <a:lstStyle>
            <a:defPPr>
              <a:defRPr lang="en-US"/>
            </a:defPPr>
            <a:lvl1pPr>
              <a:defRPr sz="1400">
                <a:solidFill>
                  <a:srgbClr val="06AED5"/>
                </a:solidFill>
                <a:latin typeface="Calibri Light" panose="020F0302020204030204" pitchFamily="34" charset="0"/>
                <a:cs typeface="Calibri Light" panose="020F03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6AED5"/>
                </a:solidFill>
                <a:effectLst/>
                <a:uLnTx/>
                <a:uFillTx/>
                <a:latin typeface="Calibri Light" panose="020F0302020204030204" pitchFamily="34" charset="0"/>
                <a:ea typeface="+mn-ea"/>
                <a:cs typeface="Calibri Light" panose="020F0302020204030204" pitchFamily="34" charset="0"/>
              </a:rPr>
              <a:t>PACE</a:t>
            </a:r>
          </a:p>
        </p:txBody>
      </p:sp>
      <p:pic>
        <p:nvPicPr>
          <p:cNvPr id="90" name="Picture 89">
            <a:extLst>
              <a:ext uri="{FF2B5EF4-FFF2-40B4-BE49-F238E27FC236}">
                <a16:creationId xmlns:a16="http://schemas.microsoft.com/office/drawing/2014/main" id="{C6C56555-FE9E-EE47-80D7-16EB937D36BE}"/>
              </a:ext>
              <a:ext uri="{C183D7F6-B498-43B3-948B-1728B52AA6E4}">
                <adec:decorative xmlns:adec="http://schemas.microsoft.com/office/drawing/2017/decorative" val="1"/>
              </a:ext>
            </a:extLst>
          </p:cNvPr>
          <p:cNvPicPr>
            <a:picLocks noChangeAspect="1"/>
          </p:cNvPicPr>
          <p:nvPr/>
        </p:nvPicPr>
        <p:blipFill>
          <a:blip r:embed="rId13"/>
          <a:srcRect/>
          <a:stretch/>
        </p:blipFill>
        <p:spPr>
          <a:xfrm flipH="1">
            <a:off x="5210234" y="1583598"/>
            <a:ext cx="988963" cy="473632"/>
          </a:xfrm>
          <a:prstGeom prst="rect">
            <a:avLst/>
          </a:prstGeom>
        </p:spPr>
      </p:pic>
      <p:pic>
        <p:nvPicPr>
          <p:cNvPr id="2" name="Picture 1">
            <a:extLst>
              <a:ext uri="{FF2B5EF4-FFF2-40B4-BE49-F238E27FC236}">
                <a16:creationId xmlns:a16="http://schemas.microsoft.com/office/drawing/2014/main" id="{9E561A68-C64F-4CF2-B102-80B2AFF52A75}"/>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a:off x="6174077" y="2363619"/>
            <a:ext cx="908734" cy="519276"/>
          </a:xfrm>
          <a:prstGeom prst="rect">
            <a:avLst/>
          </a:prstGeom>
        </p:spPr>
      </p:pic>
      <p:sp>
        <p:nvSpPr>
          <p:cNvPr id="3" name="TextBox 2">
            <a:extLst>
              <a:ext uri="{FF2B5EF4-FFF2-40B4-BE49-F238E27FC236}">
                <a16:creationId xmlns:a16="http://schemas.microsoft.com/office/drawing/2014/main" id="{A0C628CE-A104-4D06-A661-41787881B6C6}"/>
              </a:ext>
            </a:extLst>
          </p:cNvPr>
          <p:cNvSpPr txBox="1"/>
          <p:nvPr/>
        </p:nvSpPr>
        <p:spPr>
          <a:xfrm>
            <a:off x="6307026" y="2835632"/>
            <a:ext cx="70920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050"/>
                </a:solidFill>
                <a:effectLst/>
                <a:uLnTx/>
                <a:uFillTx/>
                <a:latin typeface="Calibri Light" panose="020F0302020204030204" pitchFamily="34" charset="0"/>
                <a:ea typeface="+mn-ea"/>
                <a:cs typeface="Calibri Light" panose="020F0302020204030204" pitchFamily="34" charset="0"/>
              </a:rPr>
              <a:t>LSTM</a:t>
            </a:r>
          </a:p>
        </p:txBody>
      </p:sp>
      <p:pic>
        <p:nvPicPr>
          <p:cNvPr id="4" name="Picture 3">
            <a:extLst>
              <a:ext uri="{FF2B5EF4-FFF2-40B4-BE49-F238E27FC236}">
                <a16:creationId xmlns:a16="http://schemas.microsoft.com/office/drawing/2014/main" id="{FAE83342-9170-412B-B063-253DA20D1BB2}"/>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a:off x="7260121" y="2461718"/>
            <a:ext cx="908734" cy="519276"/>
          </a:xfrm>
          <a:prstGeom prst="rect">
            <a:avLst/>
          </a:prstGeom>
        </p:spPr>
      </p:pic>
      <p:sp>
        <p:nvSpPr>
          <p:cNvPr id="5" name="TextBox 4">
            <a:extLst>
              <a:ext uri="{FF2B5EF4-FFF2-40B4-BE49-F238E27FC236}">
                <a16:creationId xmlns:a16="http://schemas.microsoft.com/office/drawing/2014/main" id="{4D6F2FEA-3C64-4959-A324-24807CD43A6E}"/>
              </a:ext>
            </a:extLst>
          </p:cNvPr>
          <p:cNvSpPr txBox="1"/>
          <p:nvPr/>
        </p:nvSpPr>
        <p:spPr>
          <a:xfrm>
            <a:off x="7323679" y="2911554"/>
            <a:ext cx="70920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050"/>
                </a:solidFill>
                <a:effectLst/>
                <a:uLnTx/>
                <a:uFillTx/>
                <a:latin typeface="Calibri Light" panose="020F0302020204030204" pitchFamily="34" charset="0"/>
                <a:ea typeface="+mn-ea"/>
                <a:cs typeface="Calibri Light" panose="020F0302020204030204" pitchFamily="34" charset="0"/>
              </a:rPr>
              <a:t>CHIME</a:t>
            </a:r>
          </a:p>
        </p:txBody>
      </p:sp>
      <p:pic>
        <p:nvPicPr>
          <p:cNvPr id="99" name="Picture 98">
            <a:extLst>
              <a:ext uri="{FF2B5EF4-FFF2-40B4-BE49-F238E27FC236}">
                <a16:creationId xmlns:a16="http://schemas.microsoft.com/office/drawing/2014/main" id="{A273BEAA-DFE2-4308-8229-13DF40625EF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9639" y="1617846"/>
            <a:ext cx="890971" cy="515825"/>
          </a:xfrm>
          <a:prstGeom prst="rect">
            <a:avLst/>
          </a:prstGeom>
        </p:spPr>
      </p:pic>
      <p:sp>
        <p:nvSpPr>
          <p:cNvPr id="100" name="TextBox 99">
            <a:extLst>
              <a:ext uri="{FF2B5EF4-FFF2-40B4-BE49-F238E27FC236}">
                <a16:creationId xmlns:a16="http://schemas.microsoft.com/office/drawing/2014/main" id="{2FD9CB6D-30EB-4648-B25D-7136EB273DD4}"/>
              </a:ext>
            </a:extLst>
          </p:cNvPr>
          <p:cNvSpPr txBox="1"/>
          <p:nvPr/>
        </p:nvSpPr>
        <p:spPr>
          <a:xfrm>
            <a:off x="28980" y="2066984"/>
            <a:ext cx="121919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6AED5"/>
                </a:solidFill>
                <a:effectLst/>
                <a:uLnTx/>
                <a:uFillTx/>
                <a:latin typeface="Calibri Light" panose="020F0302020204030204" pitchFamily="34" charset="0"/>
                <a:ea typeface="+mn-ea"/>
                <a:cs typeface="Calibri Light" panose="020F0302020204030204" pitchFamily="34" charset="0"/>
              </a:rPr>
              <a:t> GOES-T ABI</a:t>
            </a:r>
          </a:p>
        </p:txBody>
      </p:sp>
      <p:pic>
        <p:nvPicPr>
          <p:cNvPr id="101" name="Picture 100">
            <a:extLst>
              <a:ext uri="{FF2B5EF4-FFF2-40B4-BE49-F238E27FC236}">
                <a16:creationId xmlns:a16="http://schemas.microsoft.com/office/drawing/2014/main" id="{F103596E-A067-4256-8F21-9E4333B3003A}"/>
              </a:ext>
              <a:ext uri="{C183D7F6-B498-43B3-948B-1728B52AA6E4}">
                <adec:decorative xmlns:adec="http://schemas.microsoft.com/office/drawing/2017/decorative" val="1"/>
              </a:ext>
            </a:extLst>
          </p:cNvPr>
          <p:cNvPicPr>
            <a:picLocks noChangeAspect="1"/>
          </p:cNvPicPr>
          <p:nvPr/>
        </p:nvPicPr>
        <p:blipFill>
          <a:blip r:embed="rId16"/>
          <a:stretch>
            <a:fillRect/>
          </a:stretch>
        </p:blipFill>
        <p:spPr>
          <a:xfrm>
            <a:off x="1139282" y="4096124"/>
            <a:ext cx="761146" cy="702596"/>
          </a:xfrm>
          <a:prstGeom prst="rect">
            <a:avLst/>
          </a:prstGeom>
        </p:spPr>
      </p:pic>
      <p:pic>
        <p:nvPicPr>
          <p:cNvPr id="104" name="Picture 103">
            <a:extLst>
              <a:ext uri="{FF2B5EF4-FFF2-40B4-BE49-F238E27FC236}">
                <a16:creationId xmlns:a16="http://schemas.microsoft.com/office/drawing/2014/main" id="{0D659B31-BE32-455F-BA2B-04B33C679115}"/>
              </a:ext>
              <a:ext uri="{C183D7F6-B498-43B3-948B-1728B52AA6E4}">
                <adec:decorative xmlns:adec="http://schemas.microsoft.com/office/drawing/2017/decorative" val="1"/>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630433" y="3556316"/>
            <a:ext cx="786484" cy="495484"/>
          </a:xfrm>
          <a:prstGeom prst="rect">
            <a:avLst/>
          </a:prstGeom>
        </p:spPr>
      </p:pic>
      <p:sp>
        <p:nvSpPr>
          <p:cNvPr id="105" name="TextBox 104">
            <a:extLst>
              <a:ext uri="{FF2B5EF4-FFF2-40B4-BE49-F238E27FC236}">
                <a16:creationId xmlns:a16="http://schemas.microsoft.com/office/drawing/2014/main" id="{5C069618-2651-4C65-826F-7A317D909798}"/>
              </a:ext>
            </a:extLst>
          </p:cNvPr>
          <p:cNvSpPr txBox="1"/>
          <p:nvPr/>
        </p:nvSpPr>
        <p:spPr>
          <a:xfrm>
            <a:off x="66170" y="3951156"/>
            <a:ext cx="15354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BA8CDC"/>
                </a:solidFill>
                <a:effectLst/>
                <a:uLnTx/>
                <a:uFillTx/>
                <a:latin typeface="Calibri Light" panose="020F0302020204030204" pitchFamily="34" charset="0"/>
                <a:ea typeface="+mn-ea"/>
                <a:cs typeface="Calibri Light" panose="020F0302020204030204" pitchFamily="34" charset="0"/>
              </a:rPr>
              <a:t>Resourcesat</a:t>
            </a:r>
            <a:r>
              <a:rPr kumimoji="0" lang="en-US" sz="1400" b="0" i="0" u="none" strike="noStrike" kern="1200" cap="none" spc="0" normalizeH="0" baseline="0" noProof="0" dirty="0">
                <a:ln>
                  <a:noFill/>
                </a:ln>
                <a:solidFill>
                  <a:srgbClr val="BA8CDC"/>
                </a:solidFill>
                <a:effectLst/>
                <a:uLnTx/>
                <a:uFillTx/>
                <a:latin typeface="Calibri Light" panose="020F0302020204030204" pitchFamily="34" charset="0"/>
                <a:ea typeface="+mn-ea"/>
                <a:cs typeface="Calibri Light" panose="020F0302020204030204" pitchFamily="34" charset="0"/>
              </a:rPr>
              <a:t> 3/3A</a:t>
            </a:r>
          </a:p>
        </p:txBody>
      </p:sp>
      <p:sp>
        <p:nvSpPr>
          <p:cNvPr id="108" name="TextBox 107">
            <a:extLst>
              <a:ext uri="{FF2B5EF4-FFF2-40B4-BE49-F238E27FC236}">
                <a16:creationId xmlns:a16="http://schemas.microsoft.com/office/drawing/2014/main" id="{B8DA0CC0-BA12-8B42-8EDE-723994D2A76B}"/>
              </a:ext>
            </a:extLst>
          </p:cNvPr>
          <p:cNvSpPr txBox="1"/>
          <p:nvPr/>
        </p:nvSpPr>
        <p:spPr>
          <a:xfrm>
            <a:off x="758654" y="4669809"/>
            <a:ext cx="98558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6AED5"/>
                </a:solidFill>
                <a:effectLst/>
                <a:uLnTx/>
                <a:uFillTx/>
                <a:latin typeface="Calibri Light" panose="020F0302020204030204" pitchFamily="34" charset="0"/>
                <a:ea typeface="+mn-ea"/>
                <a:cs typeface="Calibri Light" panose="020F0302020204030204" pitchFamily="34" charset="0"/>
              </a:rPr>
              <a:t>Landsat 9</a:t>
            </a:r>
          </a:p>
        </p:txBody>
      </p:sp>
      <p:sp>
        <p:nvSpPr>
          <p:cNvPr id="109" name="Title 108">
            <a:extLst>
              <a:ext uri="{FF2B5EF4-FFF2-40B4-BE49-F238E27FC236}">
                <a16:creationId xmlns:a16="http://schemas.microsoft.com/office/drawing/2014/main" id="{EE53DE5A-E4FB-E043-AEBE-10B8B2A41986}"/>
              </a:ext>
            </a:extLst>
          </p:cNvPr>
          <p:cNvSpPr txBox="1">
            <a:spLocks noGrp="1"/>
          </p:cNvSpPr>
          <p:nvPr>
            <p:ph type="title" idx="4294967295"/>
          </p:nvPr>
        </p:nvSpPr>
        <p:spPr>
          <a:xfrm>
            <a:off x="4728974" y="3943548"/>
            <a:ext cx="2734051"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Future Land Imaging Architecture*</a:t>
            </a:r>
          </a:p>
        </p:txBody>
      </p:sp>
      <p:pic>
        <p:nvPicPr>
          <p:cNvPr id="57" name="Picture 56">
            <a:extLst>
              <a:ext uri="{FF2B5EF4-FFF2-40B4-BE49-F238E27FC236}">
                <a16:creationId xmlns:a16="http://schemas.microsoft.com/office/drawing/2014/main" id="{7E9C5EC9-F4DD-4A8A-9AF0-10604BDCF843}"/>
              </a:ext>
              <a:ext uri="{C183D7F6-B498-43B3-948B-1728B52AA6E4}">
                <adec:decorative xmlns:adec="http://schemas.microsoft.com/office/drawing/2017/decorative" val="1"/>
              </a:ext>
            </a:extLst>
          </p:cNvPr>
          <p:cNvPicPr>
            <a:picLocks noChangeAspect="1"/>
          </p:cNvPicPr>
          <p:nvPr/>
        </p:nvPicPr>
        <p:blipFill>
          <a:blip r:embed="rId18"/>
          <a:stretch>
            <a:fillRect/>
          </a:stretch>
        </p:blipFill>
        <p:spPr>
          <a:xfrm>
            <a:off x="6804121" y="4812170"/>
            <a:ext cx="790904" cy="511762"/>
          </a:xfrm>
          <a:prstGeom prst="rect">
            <a:avLst/>
          </a:prstGeom>
        </p:spPr>
      </p:pic>
      <p:sp>
        <p:nvSpPr>
          <p:cNvPr id="58" name="TextBox 57">
            <a:extLst>
              <a:ext uri="{FF2B5EF4-FFF2-40B4-BE49-F238E27FC236}">
                <a16:creationId xmlns:a16="http://schemas.microsoft.com/office/drawing/2014/main" id="{B97203EF-EC1B-4CE6-86CE-A59C2810EB28}"/>
              </a:ext>
            </a:extLst>
          </p:cNvPr>
          <p:cNvSpPr txBox="1"/>
          <p:nvPr/>
        </p:nvSpPr>
        <p:spPr>
          <a:xfrm>
            <a:off x="7502555" y="5009801"/>
            <a:ext cx="58546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0C808"/>
                </a:solidFill>
                <a:effectLst/>
                <a:uLnTx/>
                <a:uFillTx/>
                <a:latin typeface="Calibri Light" panose="020F0302020204030204" pitchFamily="34" charset="0"/>
                <a:ea typeface="+mn-ea"/>
                <a:cs typeface="Calibri Light" panose="020F0302020204030204" pitchFamily="34" charset="0"/>
              </a:rPr>
              <a:t>ISS</a:t>
            </a:r>
          </a:p>
        </p:txBody>
      </p:sp>
      <p:sp>
        <p:nvSpPr>
          <p:cNvPr id="53" name="TextBox 52">
            <a:extLst>
              <a:ext uri="{FF2B5EF4-FFF2-40B4-BE49-F238E27FC236}">
                <a16:creationId xmlns:a16="http://schemas.microsoft.com/office/drawing/2014/main" id="{67FAD10D-F379-426B-BEBD-F69E4A45A90A}"/>
              </a:ext>
            </a:extLst>
          </p:cNvPr>
          <p:cNvSpPr txBox="1"/>
          <p:nvPr/>
        </p:nvSpPr>
        <p:spPr>
          <a:xfrm>
            <a:off x="8739382" y="6279396"/>
            <a:ext cx="3362930"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rPr>
              <a:t>*Examples of U.S. Government and international systems that provide free and open data</a:t>
            </a:r>
          </a:p>
        </p:txBody>
      </p:sp>
      <p:sp>
        <p:nvSpPr>
          <p:cNvPr id="54" name="TextBox 53">
            <a:extLst>
              <a:ext uri="{FF2B5EF4-FFF2-40B4-BE49-F238E27FC236}">
                <a16:creationId xmlns:a16="http://schemas.microsoft.com/office/drawing/2014/main" id="{0A5A3E83-F9C4-4EC1-A5CD-E09A3800FC36}"/>
              </a:ext>
            </a:extLst>
          </p:cNvPr>
          <p:cNvSpPr txBox="1"/>
          <p:nvPr/>
        </p:nvSpPr>
        <p:spPr>
          <a:xfrm>
            <a:off x="8739382" y="6633076"/>
            <a:ext cx="2763898"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rPr>
              <a:t>Dates are approximate and subject to change</a:t>
            </a:r>
          </a:p>
        </p:txBody>
      </p:sp>
    </p:spTree>
    <p:extLst>
      <p:ext uri="{BB962C8B-B14F-4D97-AF65-F5344CB8AC3E}">
        <p14:creationId xmlns:p14="http://schemas.microsoft.com/office/powerpoint/2010/main" val="21998889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698459-7525-4B51-A74D-D72888AAEE02}"/>
              </a:ext>
            </a:extLst>
          </p:cNvPr>
          <p:cNvSpPr>
            <a:spLocks noGrp="1"/>
          </p:cNvSpPr>
          <p:nvPr>
            <p:ph idx="1"/>
          </p:nvPr>
        </p:nvSpPr>
        <p:spPr/>
        <p:txBody>
          <a:bodyPr/>
          <a:lstStyle/>
          <a:p>
            <a:pPr>
              <a:spcBef>
                <a:spcPts val="0"/>
              </a:spcBef>
              <a:spcAft>
                <a:spcPts val="1200"/>
              </a:spcAft>
            </a:pPr>
            <a:r>
              <a:rPr lang="en-US" sz="2400" dirty="0"/>
              <a:t>Government systems satisfy many applications but…</a:t>
            </a:r>
          </a:p>
          <a:p>
            <a:pPr>
              <a:spcBef>
                <a:spcPts val="0"/>
              </a:spcBef>
              <a:spcAft>
                <a:spcPts val="1200"/>
              </a:spcAft>
            </a:pPr>
            <a:r>
              <a:rPr lang="en-US" sz="2400" dirty="0"/>
              <a:t>Commercial satellite data augment government data, fill gaps, and provide unique solutions through high-resolution Electro-optical, radar, and hyperspectral data.</a:t>
            </a:r>
          </a:p>
          <a:p>
            <a:pPr>
              <a:spcBef>
                <a:spcPts val="0"/>
              </a:spcBef>
              <a:spcAft>
                <a:spcPts val="1200"/>
              </a:spcAft>
            </a:pPr>
            <a:r>
              <a:rPr lang="en-US" sz="2400" dirty="0"/>
              <a:t>Segue to next panel on government on commercial data programs/contracts…</a:t>
            </a:r>
          </a:p>
          <a:p>
            <a:endParaRPr lang="en-US" sz="2800" dirty="0"/>
          </a:p>
          <a:p>
            <a:r>
              <a:rPr lang="en-US" sz="2800" dirty="0"/>
              <a:t>Questions?</a:t>
            </a:r>
          </a:p>
        </p:txBody>
      </p:sp>
      <p:sp>
        <p:nvSpPr>
          <p:cNvPr id="4" name="Slide Number Placeholder 3">
            <a:extLst>
              <a:ext uri="{FF2B5EF4-FFF2-40B4-BE49-F238E27FC236}">
                <a16:creationId xmlns:a16="http://schemas.microsoft.com/office/drawing/2014/main" id="{73FDFF45-9575-46C8-9F03-9D70E911F0F7}"/>
              </a:ext>
            </a:extLst>
          </p:cNvPr>
          <p:cNvSpPr>
            <a:spLocks noGrp="1"/>
          </p:cNvSpPr>
          <p:nvPr>
            <p:ph type="sldNum" sz="quarter" idx="10"/>
          </p:nvPr>
        </p:nvSpPr>
        <p:spPr/>
        <p:txBody>
          <a:bodyPr/>
          <a:lstStyle/>
          <a:p>
            <a:fld id="{FC151007-562D-4151-9CE3-155869F4B0AC}" type="slidenum">
              <a:rPr lang="en-US" smtClean="0"/>
              <a:pPr/>
              <a:t>15</a:t>
            </a:fld>
            <a:endParaRPr lang="en-US" dirty="0"/>
          </a:p>
        </p:txBody>
      </p:sp>
      <p:sp>
        <p:nvSpPr>
          <p:cNvPr id="2" name="Title 1">
            <a:extLst>
              <a:ext uri="{FF2B5EF4-FFF2-40B4-BE49-F238E27FC236}">
                <a16:creationId xmlns:a16="http://schemas.microsoft.com/office/drawing/2014/main" id="{8D1DC6FE-CAB3-4BAA-AF24-78713C22E7DD}"/>
              </a:ext>
            </a:extLst>
          </p:cNvPr>
          <p:cNvSpPr>
            <a:spLocks noGrp="1"/>
          </p:cNvSpPr>
          <p:nvPr>
            <p:ph type="title"/>
          </p:nvPr>
        </p:nvSpPr>
        <p:spPr>
          <a:xfrm>
            <a:off x="508000" y="-1143000"/>
            <a:ext cx="11074400" cy="1143000"/>
          </a:xfrm>
        </p:spPr>
        <p:txBody>
          <a:bodyPr anchor="b"/>
          <a:lstStyle/>
          <a:p>
            <a:r>
              <a:rPr lang="en-US" dirty="0"/>
              <a:t>conclusion</a:t>
            </a:r>
          </a:p>
        </p:txBody>
      </p:sp>
    </p:spTree>
    <p:extLst>
      <p:ext uri="{BB962C8B-B14F-4D97-AF65-F5344CB8AC3E}">
        <p14:creationId xmlns:p14="http://schemas.microsoft.com/office/powerpoint/2010/main" val="3491243389"/>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1" y="229351"/>
            <a:ext cx="12344401" cy="1153510"/>
          </a:xfrm>
        </p:spPr>
        <p:txBody>
          <a:bodyPr/>
          <a:lstStyle/>
          <a:p>
            <a:r>
              <a:rPr lang="en-US" sz="2800" dirty="0">
                <a:solidFill>
                  <a:schemeClr val="tx1"/>
                </a:solidFill>
              </a:rPr>
              <a:t>USGS National Land Imaging (NLI) Program Roles and Responsibilities</a:t>
            </a:r>
          </a:p>
        </p:txBody>
      </p:sp>
      <p:sp>
        <p:nvSpPr>
          <p:cNvPr id="3" name="Content Placeholder 2"/>
          <p:cNvSpPr>
            <a:spLocks noGrp="1"/>
          </p:cNvSpPr>
          <p:nvPr>
            <p:ph idx="1"/>
          </p:nvPr>
        </p:nvSpPr>
        <p:spPr>
          <a:xfrm>
            <a:off x="508000" y="982981"/>
            <a:ext cx="11074400" cy="1240970"/>
          </a:xfrm>
        </p:spPr>
        <p:txBody>
          <a:bodyPr/>
          <a:lstStyle/>
          <a:p>
            <a:pPr marL="0" indent="0">
              <a:buNone/>
            </a:pPr>
            <a:r>
              <a:rPr lang="en-US" sz="2000" dirty="0"/>
              <a:t>As defined by Public Law and National Space Policy, to carry out the Public Interest of the United States:</a:t>
            </a:r>
          </a:p>
        </p:txBody>
      </p:sp>
      <p:graphicFrame>
        <p:nvGraphicFramePr>
          <p:cNvPr id="4" name="Diagram 3" descr="NLI roles and responsibilities">
            <a:extLst>
              <a:ext uri="{FF2B5EF4-FFF2-40B4-BE49-F238E27FC236}">
                <a16:creationId xmlns:a16="http://schemas.microsoft.com/office/drawing/2014/main" id="{18EF9665-56E1-4349-B960-3F71F4C5465B}"/>
              </a:ext>
            </a:extLst>
          </p:cNvPr>
          <p:cNvGraphicFramePr/>
          <p:nvPr>
            <p:extLst>
              <p:ext uri="{D42A27DB-BD31-4B8C-83A1-F6EECF244321}">
                <p14:modId xmlns:p14="http://schemas.microsoft.com/office/powerpoint/2010/main" val="2792727182"/>
              </p:ext>
            </p:extLst>
          </p:nvPr>
        </p:nvGraphicFramePr>
        <p:xfrm>
          <a:off x="378136" y="1841863"/>
          <a:ext cx="11204264" cy="4206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4ED7A651-5BD4-466D-8481-B1D04F1FFF21}"/>
              </a:ext>
            </a:extLst>
          </p:cNvPr>
          <p:cNvSpPr>
            <a:spLocks noGrp="1"/>
          </p:cNvSpPr>
          <p:nvPr>
            <p:ph type="sldNum" sz="quarter" idx="10"/>
          </p:nvPr>
        </p:nvSpPr>
        <p:spPr/>
        <p:txBody>
          <a:bodyPr/>
          <a:lstStyle/>
          <a:p>
            <a:fld id="{FC151007-562D-4151-9CE3-155869F4B0AC}" type="slidenum">
              <a:rPr lang="en-US" smtClean="0"/>
              <a:pPr/>
              <a:t>2</a:t>
            </a:fld>
            <a:endParaRPr lang="en-US" dirty="0"/>
          </a:p>
        </p:txBody>
      </p:sp>
    </p:spTree>
    <p:extLst>
      <p:ext uri="{BB962C8B-B14F-4D97-AF65-F5344CB8AC3E}">
        <p14:creationId xmlns:p14="http://schemas.microsoft.com/office/powerpoint/2010/main" val="1243784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6BEFB-D3C4-4A7E-9757-BFDB0FDC7DE1}"/>
              </a:ext>
            </a:extLst>
          </p:cNvPr>
          <p:cNvSpPr>
            <a:spLocks noGrp="1"/>
          </p:cNvSpPr>
          <p:nvPr>
            <p:ph type="title"/>
          </p:nvPr>
        </p:nvSpPr>
        <p:spPr>
          <a:xfrm>
            <a:off x="569912" y="148426"/>
            <a:ext cx="11425753" cy="1174619"/>
          </a:xfrm>
        </p:spPr>
        <p:txBody>
          <a:bodyPr>
            <a:noAutofit/>
          </a:bodyPr>
          <a:lstStyle/>
          <a:p>
            <a:r>
              <a:rPr lang="en-US" sz="3600" dirty="0">
                <a:solidFill>
                  <a:schemeClr val="tx1"/>
                </a:solidFill>
              </a:rPr>
              <a:t>NLI Requirements and Capabilities Analysis Activities</a:t>
            </a:r>
          </a:p>
        </p:txBody>
      </p:sp>
      <p:sp>
        <p:nvSpPr>
          <p:cNvPr id="3" name="Content Placeholder 2">
            <a:extLst>
              <a:ext uri="{FF2B5EF4-FFF2-40B4-BE49-F238E27FC236}">
                <a16:creationId xmlns:a16="http://schemas.microsoft.com/office/drawing/2014/main" id="{B59BD695-52DA-4A51-BA91-ED9679E5F50A}"/>
              </a:ext>
            </a:extLst>
          </p:cNvPr>
          <p:cNvSpPr>
            <a:spLocks noGrp="1"/>
          </p:cNvSpPr>
          <p:nvPr>
            <p:ph idx="1"/>
          </p:nvPr>
        </p:nvSpPr>
        <p:spPr>
          <a:xfrm>
            <a:off x="569912" y="1454698"/>
            <a:ext cx="10729652" cy="4795713"/>
          </a:xfrm>
        </p:spPr>
        <p:txBody>
          <a:bodyPr>
            <a:normAutofit fontScale="85000" lnSpcReduction="10000"/>
          </a:bodyPr>
          <a:lstStyle/>
          <a:p>
            <a:pPr>
              <a:lnSpc>
                <a:spcPct val="120000"/>
              </a:lnSpc>
              <a:spcBef>
                <a:spcPts val="1200"/>
              </a:spcBef>
            </a:pPr>
            <a:r>
              <a:rPr lang="en-US" sz="3300" dirty="0"/>
              <a:t>Document and analyze land imaging needs and observing systems to:</a:t>
            </a:r>
          </a:p>
          <a:p>
            <a:pPr lvl="1">
              <a:lnSpc>
                <a:spcPct val="120000"/>
              </a:lnSpc>
              <a:spcBef>
                <a:spcPts val="1200"/>
              </a:spcBef>
            </a:pPr>
            <a:r>
              <a:rPr lang="en-US" sz="2400" dirty="0"/>
              <a:t>Inform future Landsat missions under the USGS/NASA Sustainable Land Imaging program</a:t>
            </a:r>
          </a:p>
          <a:p>
            <a:pPr lvl="1">
              <a:lnSpc>
                <a:spcPct val="120000"/>
              </a:lnSpc>
              <a:spcBef>
                <a:spcPts val="1200"/>
              </a:spcBef>
            </a:pPr>
            <a:r>
              <a:rPr lang="en-US" sz="2400" dirty="0"/>
              <a:t>Assess ability of multi-mission architectures (U.S., international, and commercial) to meet additional needs</a:t>
            </a:r>
          </a:p>
          <a:p>
            <a:pPr lvl="1">
              <a:lnSpc>
                <a:spcPct val="120000"/>
              </a:lnSpc>
              <a:spcBef>
                <a:spcPts val="1200"/>
              </a:spcBef>
            </a:pPr>
            <a:r>
              <a:rPr lang="en-US" sz="2400" dirty="0"/>
              <a:t>Cross-walk land imaging needs to other planned global missions, e.g., NASA Decadal Survey Missions</a:t>
            </a:r>
          </a:p>
          <a:p>
            <a:pPr lvl="1">
              <a:lnSpc>
                <a:spcPct val="120000"/>
              </a:lnSpc>
              <a:spcBef>
                <a:spcPts val="1200"/>
              </a:spcBef>
            </a:pPr>
            <a:r>
              <a:rPr lang="en-US" sz="2400" dirty="0"/>
              <a:t>Provide needs to NGA, NRO and NASA for commercial data purchase planning  </a:t>
            </a:r>
          </a:p>
          <a:p>
            <a:pPr lvl="1">
              <a:lnSpc>
                <a:spcPct val="120000"/>
              </a:lnSpc>
              <a:spcBef>
                <a:spcPts val="1200"/>
              </a:spcBef>
            </a:pPr>
            <a:r>
              <a:rPr lang="en-US" sz="2400" dirty="0"/>
              <a:t>Coordinate mission requirements with European Commission Copernicus Sentinel-2 program</a:t>
            </a:r>
          </a:p>
        </p:txBody>
      </p:sp>
    </p:spTree>
    <p:extLst>
      <p:ext uri="{BB962C8B-B14F-4D97-AF65-F5344CB8AC3E}">
        <p14:creationId xmlns:p14="http://schemas.microsoft.com/office/powerpoint/2010/main" val="2227659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1824" y="117516"/>
            <a:ext cx="11074400" cy="1143000"/>
          </a:xfrm>
        </p:spPr>
        <p:txBody>
          <a:bodyPr>
            <a:normAutofit/>
          </a:bodyPr>
          <a:lstStyle/>
          <a:p>
            <a:r>
              <a:rPr lang="en-US" dirty="0">
                <a:solidFill>
                  <a:schemeClr val="tx1"/>
                </a:solidFill>
              </a:rPr>
              <a:t>User Needs</a:t>
            </a:r>
          </a:p>
        </p:txBody>
      </p:sp>
      <p:sp>
        <p:nvSpPr>
          <p:cNvPr id="3" name="Content Placeholder 2"/>
          <p:cNvSpPr>
            <a:spLocks noGrp="1"/>
          </p:cNvSpPr>
          <p:nvPr>
            <p:ph idx="1"/>
          </p:nvPr>
        </p:nvSpPr>
        <p:spPr>
          <a:xfrm>
            <a:off x="485776" y="1061692"/>
            <a:ext cx="11241297" cy="5593446"/>
          </a:xfrm>
        </p:spPr>
        <p:txBody>
          <a:bodyPr>
            <a:normAutofit/>
          </a:bodyPr>
          <a:lstStyle/>
          <a:p>
            <a:pPr marL="304518" lvl="1">
              <a:spcBef>
                <a:spcPts val="0"/>
              </a:spcBef>
              <a:spcAft>
                <a:spcPts val="1200"/>
              </a:spcAft>
            </a:pPr>
            <a:r>
              <a:rPr lang="en-US" sz="2400" dirty="0">
                <a:cs typeface="ＭＳ Ｐゴシック" charset="-128"/>
              </a:rPr>
              <a:t>The Earth observation, product, or service to meet an end user application</a:t>
            </a:r>
          </a:p>
          <a:p>
            <a:pPr marL="304518" lvl="1">
              <a:spcBef>
                <a:spcPts val="0"/>
              </a:spcBef>
              <a:spcAft>
                <a:spcPts val="1200"/>
              </a:spcAft>
            </a:pPr>
            <a:r>
              <a:rPr lang="en-US" sz="2400" b="1" dirty="0"/>
              <a:t>Tied to specific science or operational activities </a:t>
            </a:r>
            <a:endParaRPr lang="en-US" sz="2400" dirty="0"/>
          </a:p>
          <a:p>
            <a:pPr>
              <a:spcBef>
                <a:spcPts val="0"/>
              </a:spcBef>
              <a:spcAft>
                <a:spcPts val="1200"/>
              </a:spcAft>
            </a:pPr>
            <a:r>
              <a:rPr lang="en-US" sz="2400" b="1" dirty="0"/>
              <a:t>Technology agnostic - </a:t>
            </a:r>
            <a:r>
              <a:rPr lang="en-US" sz="2400" dirty="0"/>
              <a:t>Not constrained by specific platforms/sensors</a:t>
            </a:r>
          </a:p>
          <a:p>
            <a:r>
              <a:rPr lang="en-US" sz="2400" dirty="0"/>
              <a:t>Primary attributes </a:t>
            </a:r>
          </a:p>
          <a:p>
            <a:pPr lvl="1"/>
            <a:r>
              <a:rPr lang="en-US" sz="1867" dirty="0"/>
              <a:t>What:  Geophysical Parameter</a:t>
            </a:r>
          </a:p>
          <a:p>
            <a:pPr lvl="1"/>
            <a:r>
              <a:rPr lang="en-US" sz="1867" dirty="0"/>
              <a:t>Where:  Geographic Coverage</a:t>
            </a:r>
          </a:p>
          <a:p>
            <a:pPr lvl="1"/>
            <a:r>
              <a:rPr lang="en-US" sz="1867" dirty="0"/>
              <a:t>When/How often: Usable Observation Frequency</a:t>
            </a:r>
          </a:p>
          <a:p>
            <a:pPr lvl="1"/>
            <a:r>
              <a:rPr lang="en-US" sz="1867" dirty="0"/>
              <a:t>How quickly:  Data Latency</a:t>
            </a:r>
          </a:p>
          <a:p>
            <a:pPr lvl="1"/>
            <a:r>
              <a:rPr lang="en-US" sz="1867" dirty="0"/>
              <a:t>Physical scale:  Spatial Resolution</a:t>
            </a:r>
            <a:endParaRPr lang="en-US" sz="2400" dirty="0"/>
          </a:p>
          <a:p>
            <a:endParaRPr lang="en-US" sz="2400" b="1" dirty="0"/>
          </a:p>
        </p:txBody>
      </p:sp>
    </p:spTree>
    <p:extLst>
      <p:ext uri="{BB962C8B-B14F-4D97-AF65-F5344CB8AC3E}">
        <p14:creationId xmlns:p14="http://schemas.microsoft.com/office/powerpoint/2010/main" val="34300556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1"/>
                </a:solidFill>
              </a:rPr>
              <a:t>User Need Elements (Cont.)</a:t>
            </a:r>
          </a:p>
        </p:txBody>
      </p:sp>
      <p:sp>
        <p:nvSpPr>
          <p:cNvPr id="3" name="Content Placeholder 2"/>
          <p:cNvSpPr>
            <a:spLocks noGrp="1"/>
          </p:cNvSpPr>
          <p:nvPr>
            <p:ph idx="1"/>
          </p:nvPr>
        </p:nvSpPr>
        <p:spPr>
          <a:xfrm>
            <a:off x="765175" y="1066801"/>
            <a:ext cx="11074400" cy="4734492"/>
          </a:xfrm>
        </p:spPr>
        <p:txBody>
          <a:bodyPr>
            <a:noAutofit/>
          </a:bodyPr>
          <a:lstStyle/>
          <a:p>
            <a:r>
              <a:rPr lang="en-US" sz="2800" dirty="0"/>
              <a:t>Additional information collected if applicable/known</a:t>
            </a:r>
          </a:p>
          <a:p>
            <a:pPr lvl="1"/>
            <a:r>
              <a:rPr lang="en-US" sz="2400" b="1" dirty="0"/>
              <a:t>Spectral Characteristics</a:t>
            </a:r>
          </a:p>
          <a:p>
            <a:pPr lvl="1"/>
            <a:r>
              <a:rPr lang="en-US" sz="2400" b="1" dirty="0"/>
              <a:t>Measurement Accuracy</a:t>
            </a:r>
          </a:p>
          <a:p>
            <a:pPr lvl="1"/>
            <a:r>
              <a:rPr lang="en-US" sz="2400" b="1" dirty="0"/>
              <a:t>Geolocation Accuracy </a:t>
            </a:r>
          </a:p>
          <a:p>
            <a:pPr lvl="1"/>
            <a:r>
              <a:rPr lang="en-US" sz="2400" b="1" dirty="0"/>
              <a:t>Radiometric Resolution/SNR</a:t>
            </a:r>
            <a:endParaRPr lang="en-US" sz="2400" dirty="0"/>
          </a:p>
          <a:p>
            <a:pPr lvl="1"/>
            <a:r>
              <a:rPr lang="en-US" sz="2400" b="1" dirty="0"/>
              <a:t>Conditions for Sampling </a:t>
            </a:r>
            <a:r>
              <a:rPr lang="en-US" sz="2400" dirty="0"/>
              <a:t>(day/night, time of day, leaf on/leaf off, need for stereo, etc.)</a:t>
            </a:r>
          </a:p>
          <a:p>
            <a:pPr lvl="1"/>
            <a:r>
              <a:rPr lang="en-US" sz="2400" b="1" dirty="0"/>
              <a:t>Data Services, Access and Formats</a:t>
            </a:r>
          </a:p>
          <a:p>
            <a:pPr lvl="1"/>
            <a:r>
              <a:rPr lang="en-US" sz="2400" b="1" dirty="0"/>
              <a:t>Cloud Processing</a:t>
            </a:r>
          </a:p>
          <a:p>
            <a:pPr lvl="1"/>
            <a:r>
              <a:rPr lang="en-US" sz="2400" b="1" dirty="0"/>
              <a:t>Licensing </a:t>
            </a:r>
            <a:r>
              <a:rPr lang="en-US" sz="2400" dirty="0"/>
              <a:t>(what is the need to further distribute commercial imagery, if relevant?)</a:t>
            </a:r>
          </a:p>
          <a:p>
            <a:pPr lvl="1"/>
            <a:endParaRPr lang="en-US" sz="2400" b="1" dirty="0"/>
          </a:p>
          <a:p>
            <a:pPr lvl="1"/>
            <a:endParaRPr lang="en-US" sz="2400" dirty="0"/>
          </a:p>
          <a:p>
            <a:endParaRPr lang="en-US" sz="2800" dirty="0"/>
          </a:p>
        </p:txBody>
      </p:sp>
    </p:spTree>
    <p:extLst>
      <p:ext uri="{BB962C8B-B14F-4D97-AF65-F5344CB8AC3E}">
        <p14:creationId xmlns:p14="http://schemas.microsoft.com/office/powerpoint/2010/main" val="2847976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0D5B8C2-A33C-4869-B9BC-2780AD53EB81}"/>
              </a:ext>
            </a:extLst>
          </p:cNvPr>
          <p:cNvGraphicFramePr>
            <a:graphicFrameLocks noGrp="1"/>
          </p:cNvGraphicFramePr>
          <p:nvPr>
            <p:extLst>
              <p:ext uri="{D42A27DB-BD31-4B8C-83A1-F6EECF244321}">
                <p14:modId xmlns:p14="http://schemas.microsoft.com/office/powerpoint/2010/main" val="1959467625"/>
              </p:ext>
            </p:extLst>
          </p:nvPr>
        </p:nvGraphicFramePr>
        <p:xfrm>
          <a:off x="2042520" y="1335222"/>
          <a:ext cx="7387454" cy="4844502"/>
        </p:xfrm>
        <a:graphic>
          <a:graphicData uri="http://schemas.openxmlformats.org/drawingml/2006/table">
            <a:tbl>
              <a:tblPr firstRow="1">
                <a:tableStyleId>{5C22544A-7EE6-4342-B048-85BDC9FD1C3A}</a:tableStyleId>
              </a:tblPr>
              <a:tblGrid>
                <a:gridCol w="3829474">
                  <a:extLst>
                    <a:ext uri="{9D8B030D-6E8A-4147-A177-3AD203B41FA5}">
                      <a16:colId xmlns:a16="http://schemas.microsoft.com/office/drawing/2014/main" val="1805710417"/>
                    </a:ext>
                  </a:extLst>
                </a:gridCol>
                <a:gridCol w="3557980">
                  <a:extLst>
                    <a:ext uri="{9D8B030D-6E8A-4147-A177-3AD203B41FA5}">
                      <a16:colId xmlns:a16="http://schemas.microsoft.com/office/drawing/2014/main" val="678356672"/>
                    </a:ext>
                  </a:extLst>
                </a:gridCol>
              </a:tblGrid>
              <a:tr h="269139">
                <a:tc>
                  <a:txBody>
                    <a:bodyPr/>
                    <a:lstStyle/>
                    <a:p>
                      <a:pPr algn="l" fontAlgn="b"/>
                      <a:r>
                        <a:rPr lang="en-US" sz="1400" u="none" strike="noStrike">
                          <a:effectLst/>
                        </a:rPr>
                        <a:t>Active Fires</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a:effectLst/>
                        </a:rPr>
                        <a:t>Dust/Smoke</a:t>
                      </a:r>
                      <a:endParaRPr lang="en-US" sz="14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859393264"/>
                  </a:ext>
                </a:extLst>
              </a:tr>
              <a:tr h="269139">
                <a:tc>
                  <a:txBody>
                    <a:bodyPr/>
                    <a:lstStyle/>
                    <a:p>
                      <a:pPr algn="l" fontAlgn="b"/>
                      <a:r>
                        <a:rPr lang="en-US" sz="1400" u="none" strike="noStrike" dirty="0">
                          <a:effectLst/>
                        </a:rPr>
                        <a:t>Aerosols: Optical Depth/Thickness</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a:effectLst/>
                        </a:rPr>
                        <a:t>Emissivity</a:t>
                      </a:r>
                      <a:endParaRPr lang="en-US" sz="14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970411372"/>
                  </a:ext>
                </a:extLst>
              </a:tr>
              <a:tr h="269139">
                <a:tc>
                  <a:txBody>
                    <a:bodyPr/>
                    <a:lstStyle/>
                    <a:p>
                      <a:pPr algn="l" fontAlgn="b"/>
                      <a:r>
                        <a:rPr lang="en-US" sz="1400" u="none" strike="noStrike" dirty="0">
                          <a:effectLst/>
                        </a:rPr>
                        <a:t>Albedo</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a:effectLst/>
                        </a:rPr>
                        <a:t>Evapotranspiration</a:t>
                      </a:r>
                      <a:endParaRPr lang="en-US" sz="14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295910119"/>
                  </a:ext>
                </a:extLst>
              </a:tr>
              <a:tr h="269139">
                <a:tc>
                  <a:txBody>
                    <a:bodyPr/>
                    <a:lstStyle/>
                    <a:p>
                      <a:pPr algn="l" fontAlgn="b"/>
                      <a:r>
                        <a:rPr lang="en-US" sz="1400" u="none" strike="noStrike">
                          <a:effectLst/>
                        </a:rPr>
                        <a:t>Aquatic Surface Reflectance</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a:effectLst/>
                        </a:rPr>
                        <a:t>Fire Perimeter</a:t>
                      </a:r>
                      <a:endParaRPr lang="en-US" sz="14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05630749"/>
                  </a:ext>
                </a:extLst>
              </a:tr>
              <a:tr h="269139">
                <a:tc>
                  <a:txBody>
                    <a:bodyPr/>
                    <a:lstStyle/>
                    <a:p>
                      <a:pPr algn="l" fontAlgn="b"/>
                      <a:r>
                        <a:rPr lang="en-US" sz="1400" u="none" strike="noStrike">
                          <a:effectLst/>
                        </a:rPr>
                        <a:t>Biomass: Vegetation</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dirty="0">
                          <a:effectLst/>
                        </a:rPr>
                        <a:t>Fire Radiative Power</a:t>
                      </a:r>
                      <a:endParaRPr lang="en-US" sz="14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113770908"/>
                  </a:ext>
                </a:extLst>
              </a:tr>
              <a:tr h="269139">
                <a:tc>
                  <a:txBody>
                    <a:bodyPr/>
                    <a:lstStyle/>
                    <a:p>
                      <a:pPr algn="l" fontAlgn="b"/>
                      <a:r>
                        <a:rPr lang="en-US" sz="1400" u="none" strike="noStrike" dirty="0">
                          <a:effectLst/>
                        </a:rPr>
                        <a:t>Burn Severity</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a:effectLst/>
                        </a:rPr>
                        <a:t>Fuel Moisture Content</a:t>
                      </a:r>
                      <a:endParaRPr lang="en-US" sz="14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084920742"/>
                  </a:ext>
                </a:extLst>
              </a:tr>
              <a:tr h="269139">
                <a:tc>
                  <a:txBody>
                    <a:bodyPr/>
                    <a:lstStyle/>
                    <a:p>
                      <a:pPr algn="l" fontAlgn="b"/>
                      <a:r>
                        <a:rPr lang="en-US" sz="1400" u="none" strike="noStrike">
                          <a:effectLst/>
                        </a:rPr>
                        <a:t>Burned Area Extent</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a:effectLst/>
                        </a:rPr>
                        <a:t>Glacier/Ice Sheet Elevation</a:t>
                      </a:r>
                      <a:endParaRPr lang="en-US" sz="14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217725734"/>
                  </a:ext>
                </a:extLst>
              </a:tr>
              <a:tr h="269139">
                <a:tc>
                  <a:txBody>
                    <a:bodyPr/>
                    <a:lstStyle/>
                    <a:p>
                      <a:pPr algn="l" fontAlgn="b"/>
                      <a:r>
                        <a:rPr lang="en-US" sz="1400" u="none" strike="noStrike" dirty="0">
                          <a:effectLst/>
                        </a:rPr>
                        <a:t>Canopy Bulk Density</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a:effectLst/>
                        </a:rPr>
                        <a:t>Glacier/Ice Sheet Extent</a:t>
                      </a:r>
                      <a:endParaRPr lang="en-US" sz="14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675435542"/>
                  </a:ext>
                </a:extLst>
              </a:tr>
              <a:tr h="269139">
                <a:tc>
                  <a:txBody>
                    <a:bodyPr/>
                    <a:lstStyle/>
                    <a:p>
                      <a:pPr algn="l" fontAlgn="b"/>
                      <a:r>
                        <a:rPr lang="en-US" sz="1400" u="none" strike="noStrike">
                          <a:effectLst/>
                        </a:rPr>
                        <a:t>Canopy Cover</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a:effectLst/>
                        </a:rPr>
                        <a:t>Gross Primary Productivity</a:t>
                      </a:r>
                      <a:endParaRPr lang="en-US" sz="14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71210729"/>
                  </a:ext>
                </a:extLst>
              </a:tr>
              <a:tr h="269139">
                <a:tc>
                  <a:txBody>
                    <a:bodyPr/>
                    <a:lstStyle/>
                    <a:p>
                      <a:pPr algn="l" fontAlgn="b"/>
                      <a:r>
                        <a:rPr lang="en-US" sz="1400" u="none" strike="noStrike">
                          <a:effectLst/>
                        </a:rPr>
                        <a:t>Canopy Height</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a:effectLst/>
                        </a:rPr>
                        <a:t>Ground Freeze/Thaw State</a:t>
                      </a:r>
                      <a:endParaRPr lang="en-US" sz="14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527395512"/>
                  </a:ext>
                </a:extLst>
              </a:tr>
              <a:tr h="269139">
                <a:tc>
                  <a:txBody>
                    <a:bodyPr/>
                    <a:lstStyle/>
                    <a:p>
                      <a:pPr algn="l" fontAlgn="b"/>
                      <a:r>
                        <a:rPr lang="en-US" sz="1400" u="none" strike="noStrike">
                          <a:effectLst/>
                        </a:rPr>
                        <a:t>Canopy Water Content</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a:effectLst/>
                        </a:rPr>
                        <a:t>Lake/River Bathymetry</a:t>
                      </a:r>
                      <a:endParaRPr lang="en-US" sz="14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623743686"/>
                  </a:ext>
                </a:extLst>
              </a:tr>
              <a:tr h="269139">
                <a:tc>
                  <a:txBody>
                    <a:bodyPr/>
                    <a:lstStyle/>
                    <a:p>
                      <a:pPr algn="l" fontAlgn="b"/>
                      <a:r>
                        <a:rPr lang="en-US" sz="1400" u="none" strike="noStrike">
                          <a:effectLst/>
                        </a:rPr>
                        <a:t>Cloud Fraction: Cloud Mask</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a:effectLst/>
                        </a:rPr>
                        <a:t>Lake/River Ice Extent</a:t>
                      </a:r>
                      <a:endParaRPr lang="en-US" sz="14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100383204"/>
                  </a:ext>
                </a:extLst>
              </a:tr>
              <a:tr h="269139">
                <a:tc>
                  <a:txBody>
                    <a:bodyPr/>
                    <a:lstStyle/>
                    <a:p>
                      <a:pPr algn="l" fontAlgn="b"/>
                      <a:r>
                        <a:rPr lang="en-US" sz="1400" u="none" strike="noStrike">
                          <a:effectLst/>
                        </a:rPr>
                        <a:t>Cloud Top Height (new)</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a:effectLst/>
                        </a:rPr>
                        <a:t>Lake/River Water Level</a:t>
                      </a:r>
                      <a:endParaRPr lang="en-US" sz="14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088888339"/>
                  </a:ext>
                </a:extLst>
              </a:tr>
              <a:tr h="269139">
                <a:tc>
                  <a:txBody>
                    <a:bodyPr/>
                    <a:lstStyle/>
                    <a:p>
                      <a:pPr algn="l" fontAlgn="b"/>
                      <a:r>
                        <a:rPr lang="en-US" sz="1400" u="none" strike="noStrike">
                          <a:effectLst/>
                        </a:rPr>
                        <a:t>Colored Dissolved Organic Matter</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a:effectLst/>
                        </a:rPr>
                        <a:t>Lake/River Water Temperature: Surface</a:t>
                      </a:r>
                      <a:endParaRPr lang="en-US" sz="14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789548361"/>
                  </a:ext>
                </a:extLst>
              </a:tr>
              <a:tr h="269139">
                <a:tc>
                  <a:txBody>
                    <a:bodyPr/>
                    <a:lstStyle/>
                    <a:p>
                      <a:pPr algn="l" fontAlgn="b"/>
                      <a:r>
                        <a:rPr lang="en-US" sz="1400" u="none" strike="noStrike">
                          <a:effectLst/>
                        </a:rPr>
                        <a:t>Coral Reef Extent</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a:effectLst/>
                        </a:rPr>
                        <a:t>Land Cover</a:t>
                      </a:r>
                      <a:endParaRPr lang="en-US" sz="14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053895706"/>
                  </a:ext>
                </a:extLst>
              </a:tr>
              <a:tr h="269139">
                <a:tc>
                  <a:txBody>
                    <a:bodyPr/>
                    <a:lstStyle/>
                    <a:p>
                      <a:pPr algn="l" fontAlgn="b"/>
                      <a:r>
                        <a:rPr lang="en-US" sz="1400" u="none" strike="noStrike">
                          <a:effectLst/>
                        </a:rPr>
                        <a:t>Crop Type</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a:effectLst/>
                        </a:rPr>
                        <a:t>Land Skin Temperature</a:t>
                      </a:r>
                      <a:endParaRPr lang="en-US" sz="14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501513819"/>
                  </a:ext>
                </a:extLst>
              </a:tr>
              <a:tr h="269139">
                <a:tc>
                  <a:txBody>
                    <a:bodyPr/>
                    <a:lstStyle/>
                    <a:p>
                      <a:pPr algn="l" fontAlgn="b"/>
                      <a:r>
                        <a:rPr lang="en-US" sz="1400" u="none" strike="noStrike">
                          <a:effectLst/>
                        </a:rPr>
                        <a:t>Crop/Plant Yields</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a:effectLst/>
                        </a:rPr>
                        <a:t>Land Surface Extent</a:t>
                      </a:r>
                      <a:endParaRPr lang="en-US" sz="14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348303371"/>
                  </a:ext>
                </a:extLst>
              </a:tr>
              <a:tr h="269139">
                <a:tc>
                  <a:txBody>
                    <a:bodyPr/>
                    <a:lstStyle/>
                    <a:p>
                      <a:pPr algn="l" fontAlgn="b"/>
                      <a:r>
                        <a:rPr lang="en-US" sz="1400" u="none" strike="noStrike">
                          <a:effectLst/>
                        </a:rPr>
                        <a:t>Cryosphere Surface Composition</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dirty="0">
                          <a:effectLst/>
                        </a:rPr>
                        <a:t>Land Use/Land Cover Classification</a:t>
                      </a:r>
                      <a:endParaRPr lang="en-US" sz="14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729847537"/>
                  </a:ext>
                </a:extLst>
              </a:tr>
            </a:tbl>
          </a:graphicData>
        </a:graphic>
      </p:graphicFrame>
      <p:sp>
        <p:nvSpPr>
          <p:cNvPr id="6" name="Title 1">
            <a:extLst>
              <a:ext uri="{FF2B5EF4-FFF2-40B4-BE49-F238E27FC236}">
                <a16:creationId xmlns:a16="http://schemas.microsoft.com/office/drawing/2014/main" id="{2445B81E-2F17-4CBF-B706-1C73C32D7050}"/>
              </a:ext>
            </a:extLst>
          </p:cNvPr>
          <p:cNvSpPr>
            <a:spLocks noGrp="1"/>
          </p:cNvSpPr>
          <p:nvPr>
            <p:ph type="title"/>
          </p:nvPr>
        </p:nvSpPr>
        <p:spPr>
          <a:xfrm>
            <a:off x="555249" y="167762"/>
            <a:ext cx="10515600" cy="1325563"/>
          </a:xfrm>
        </p:spPr>
        <p:txBody>
          <a:bodyPr>
            <a:normAutofit/>
          </a:bodyPr>
          <a:lstStyle/>
          <a:p>
            <a:r>
              <a:rPr lang="en-US" sz="2800" dirty="0">
                <a:solidFill>
                  <a:schemeClr val="tx1"/>
                </a:solidFill>
              </a:rPr>
              <a:t>Sample of Geophysical Parameters  </a:t>
            </a:r>
            <a:br>
              <a:rPr lang="en-US" sz="2800" dirty="0">
                <a:solidFill>
                  <a:schemeClr val="tx1"/>
                </a:solidFill>
              </a:rPr>
            </a:br>
            <a:r>
              <a:rPr lang="en-US" sz="2800" dirty="0">
                <a:solidFill>
                  <a:schemeClr val="tx1"/>
                </a:solidFill>
              </a:rPr>
              <a:t>(more than 160 used)</a:t>
            </a:r>
          </a:p>
        </p:txBody>
      </p:sp>
      <p:sp>
        <p:nvSpPr>
          <p:cNvPr id="2" name="TextBox 1">
            <a:extLst>
              <a:ext uri="{FF2B5EF4-FFF2-40B4-BE49-F238E27FC236}">
                <a16:creationId xmlns:a16="http://schemas.microsoft.com/office/drawing/2014/main" id="{469000C0-4804-482D-B46B-9B05032666BA}"/>
              </a:ext>
            </a:extLst>
          </p:cNvPr>
          <p:cNvSpPr txBox="1"/>
          <p:nvPr/>
        </p:nvSpPr>
        <p:spPr>
          <a:xfrm>
            <a:off x="1963007" y="6342111"/>
            <a:ext cx="6386810" cy="461665"/>
          </a:xfrm>
          <a:prstGeom prst="rect">
            <a:avLst/>
          </a:prstGeom>
          <a:noFill/>
        </p:spPr>
        <p:txBody>
          <a:bodyPr wrap="square" rtlCol="0">
            <a:spAutoFit/>
          </a:bodyPr>
          <a:lstStyle/>
          <a:p>
            <a:r>
              <a:rPr lang="en-US" sz="1200" dirty="0"/>
              <a:t>(Common nomenclature based on NASA Global Change Master Directory keyword vocabularies)</a:t>
            </a:r>
          </a:p>
        </p:txBody>
      </p:sp>
    </p:spTree>
    <p:extLst>
      <p:ext uri="{BB962C8B-B14F-4D97-AF65-F5344CB8AC3E}">
        <p14:creationId xmlns:p14="http://schemas.microsoft.com/office/powerpoint/2010/main" val="3719925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B712A59-B2D3-3D4D-B0F2-EAD8EC8F3C16}"/>
              </a:ext>
              <a:ext uri="{C183D7F6-B498-43B3-948B-1728B52AA6E4}">
                <adec:decorative xmlns:adec="http://schemas.microsoft.com/office/drawing/2017/decorative" val="1"/>
              </a:ext>
            </a:extLst>
          </p:cNvPr>
          <p:cNvSpPr/>
          <p:nvPr/>
        </p:nvSpPr>
        <p:spPr>
          <a:xfrm>
            <a:off x="152401" y="-489227"/>
            <a:ext cx="12192001" cy="7339643"/>
          </a:xfrm>
          <a:prstGeom prst="rect">
            <a:avLst/>
          </a:prstGeom>
          <a:solidFill>
            <a:srgbClr val="121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itle 1">
            <a:extLst>
              <a:ext uri="{FF2B5EF4-FFF2-40B4-BE49-F238E27FC236}">
                <a16:creationId xmlns:a16="http://schemas.microsoft.com/office/drawing/2014/main" id="{3D735F99-EC8B-3C4A-9D10-C91F8582185D}"/>
              </a:ext>
            </a:extLst>
          </p:cNvPr>
          <p:cNvSpPr>
            <a:spLocks noGrp="1"/>
          </p:cNvSpPr>
          <p:nvPr>
            <p:ph type="title"/>
          </p:nvPr>
        </p:nvSpPr>
        <p:spPr>
          <a:xfrm>
            <a:off x="582658" y="98893"/>
            <a:ext cx="10515600" cy="1325563"/>
          </a:xfrm>
        </p:spPr>
        <p:txBody>
          <a:bodyPr>
            <a:normAutofit/>
          </a:bodyPr>
          <a:lstStyle/>
          <a:p>
            <a:r>
              <a:rPr lang="en-US" dirty="0">
                <a:solidFill>
                  <a:schemeClr val="bg1"/>
                </a:solidFill>
              </a:rPr>
              <a:t>Architecture Analysis Approach</a:t>
            </a:r>
          </a:p>
        </p:txBody>
      </p:sp>
      <p:sp>
        <p:nvSpPr>
          <p:cNvPr id="27" name="TextBox 26">
            <a:extLst>
              <a:ext uri="{FF2B5EF4-FFF2-40B4-BE49-F238E27FC236}">
                <a16:creationId xmlns:a16="http://schemas.microsoft.com/office/drawing/2014/main" id="{8D8FAF41-A167-F943-91EF-0302AA2DF99C}"/>
              </a:ext>
            </a:extLst>
          </p:cNvPr>
          <p:cNvSpPr txBox="1"/>
          <p:nvPr/>
        </p:nvSpPr>
        <p:spPr>
          <a:xfrm>
            <a:off x="7005965" y="4468746"/>
            <a:ext cx="5186035" cy="1908215"/>
          </a:xfrm>
          <a:prstGeom prst="rect">
            <a:avLst/>
          </a:prstGeom>
          <a:noFill/>
        </p:spPr>
        <p:txBody>
          <a:bodyPr wrap="square" rtlCol="0">
            <a:spAutoFit/>
          </a:bodyPr>
          <a:lstStyle>
            <a:defPPr>
              <a:defRPr lang="en-US"/>
            </a:defPPr>
            <a:lvl1pPr>
              <a:defRPr u="sng">
                <a:solidFill>
                  <a:schemeClr val="bg1"/>
                </a:solidFill>
              </a:defRPr>
            </a:lvl1pPr>
          </a:lstStyle>
          <a:p>
            <a:r>
              <a:rPr lang="en-US" dirty="0"/>
              <a:t>Analyses:</a:t>
            </a:r>
          </a:p>
          <a:p>
            <a:pPr marL="285750" indent="-285750">
              <a:spcAft>
                <a:spcPts val="600"/>
              </a:spcAft>
              <a:buFont typeface="Arial" panose="020B0604020202020204" pitchFamily="34" charset="0"/>
              <a:buChar char="•"/>
            </a:pPr>
            <a:r>
              <a:rPr lang="en-US" u="none" dirty="0"/>
              <a:t>Assess overall strengths and weaknesses</a:t>
            </a:r>
          </a:p>
          <a:p>
            <a:pPr marL="285750" indent="-285750">
              <a:spcAft>
                <a:spcPts val="600"/>
              </a:spcAft>
              <a:buFont typeface="Arial" panose="020B0604020202020204" pitchFamily="34" charset="0"/>
              <a:buChar char="•"/>
            </a:pPr>
            <a:r>
              <a:rPr lang="en-US" u="none" dirty="0"/>
              <a:t>Assess user need level of satisfaction over time, and limiting factors</a:t>
            </a:r>
          </a:p>
          <a:p>
            <a:pPr marL="285750" indent="-285750">
              <a:spcAft>
                <a:spcPts val="600"/>
              </a:spcAft>
              <a:buFont typeface="Arial" panose="020B0604020202020204" pitchFamily="34" charset="0"/>
              <a:buChar char="•"/>
            </a:pPr>
            <a:r>
              <a:rPr lang="en-US" u="none" dirty="0"/>
              <a:t>Evaluate candidate solutions to address weaknesses </a:t>
            </a:r>
          </a:p>
        </p:txBody>
      </p:sp>
      <p:grpSp>
        <p:nvGrpSpPr>
          <p:cNvPr id="28" name="Group 27">
            <a:extLst>
              <a:ext uri="{FF2B5EF4-FFF2-40B4-BE49-F238E27FC236}">
                <a16:creationId xmlns:a16="http://schemas.microsoft.com/office/drawing/2014/main" id="{92C4327B-1ED6-544F-A447-382D57A0D001}"/>
              </a:ext>
              <a:ext uri="{C183D7F6-B498-43B3-948B-1728B52AA6E4}">
                <adec:decorative xmlns:adec="http://schemas.microsoft.com/office/drawing/2017/decorative" val="1"/>
              </a:ext>
            </a:extLst>
          </p:cNvPr>
          <p:cNvGrpSpPr/>
          <p:nvPr/>
        </p:nvGrpSpPr>
        <p:grpSpPr>
          <a:xfrm>
            <a:off x="6953064" y="2338289"/>
            <a:ext cx="2057082" cy="2070645"/>
            <a:chOff x="5162026" y="3726278"/>
            <a:chExt cx="1169482" cy="1239200"/>
          </a:xfrm>
        </p:grpSpPr>
        <p:pic>
          <p:nvPicPr>
            <p:cNvPr id="29" name="Picture 28">
              <a:extLst>
                <a:ext uri="{FF2B5EF4-FFF2-40B4-BE49-F238E27FC236}">
                  <a16:creationId xmlns:a16="http://schemas.microsoft.com/office/drawing/2014/main" id="{C0574864-905D-0241-8717-9690089E098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310042" y="3726278"/>
              <a:ext cx="734353" cy="734354"/>
            </a:xfrm>
            <a:prstGeom prst="rect">
              <a:avLst/>
            </a:prstGeom>
          </p:spPr>
        </p:pic>
        <p:sp>
          <p:nvSpPr>
            <p:cNvPr id="30" name="TextBox 29">
              <a:extLst>
                <a:ext uri="{FF2B5EF4-FFF2-40B4-BE49-F238E27FC236}">
                  <a16:creationId xmlns:a16="http://schemas.microsoft.com/office/drawing/2014/main" id="{035AB3FA-346C-6348-8A20-EEF2048D85E9}"/>
                </a:ext>
              </a:extLst>
            </p:cNvPr>
            <p:cNvSpPr txBox="1"/>
            <p:nvPr/>
          </p:nvSpPr>
          <p:spPr>
            <a:xfrm>
              <a:off x="5162026" y="4578674"/>
              <a:ext cx="1169482" cy="38680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chemeClr val="bg1">
                      <a:lumMod val="95000"/>
                    </a:schemeClr>
                  </a:solidFill>
                  <a:effectLst/>
                  <a:uLnTx/>
                  <a:uFillTx/>
                  <a:latin typeface="Calibri" panose="020F0502020204030204"/>
                  <a:ea typeface="+mn-ea"/>
                  <a:cs typeface="+mn-cs"/>
                </a:rPr>
                <a:t>Architecture Evaluation</a:t>
              </a:r>
              <a:endParaRPr lang="en-US" b="1" i="0" u="none" strike="noStrike" kern="1200" cap="none" spc="0" normalizeH="0" baseline="0" noProof="0">
                <a:ln>
                  <a:noFill/>
                </a:ln>
                <a:solidFill>
                  <a:schemeClr val="bg1">
                    <a:lumMod val="95000"/>
                  </a:schemeClr>
                </a:solidFill>
                <a:effectLst/>
                <a:uLnTx/>
                <a:uFillTx/>
                <a:latin typeface="Calibri" panose="020F0502020204030204"/>
                <a:cs typeface="Calibri"/>
              </a:endParaRPr>
            </a:p>
          </p:txBody>
        </p:sp>
      </p:grpSp>
      <p:cxnSp>
        <p:nvCxnSpPr>
          <p:cNvPr id="42" name="Straight Arrow Connector 41">
            <a:extLst>
              <a:ext uri="{FF2B5EF4-FFF2-40B4-BE49-F238E27FC236}">
                <a16:creationId xmlns:a16="http://schemas.microsoft.com/office/drawing/2014/main" id="{9ACF6144-9B1B-484A-835E-646DD9616E06}"/>
              </a:ext>
              <a:ext uri="{C183D7F6-B498-43B3-948B-1728B52AA6E4}">
                <adec:decorative xmlns:adec="http://schemas.microsoft.com/office/drawing/2017/decorative" val="1"/>
              </a:ext>
            </a:extLst>
          </p:cNvPr>
          <p:cNvCxnSpPr>
            <a:cxnSpLocks/>
          </p:cNvCxnSpPr>
          <p:nvPr/>
        </p:nvCxnSpPr>
        <p:spPr>
          <a:xfrm>
            <a:off x="5816213" y="2972064"/>
            <a:ext cx="1136851" cy="0"/>
          </a:xfrm>
          <a:prstGeom prst="straightConnector1">
            <a:avLst/>
          </a:prstGeom>
          <a:ln w="6032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A617C66C-4FB3-4ACD-AB3F-B49B16F4EB9E}"/>
              </a:ext>
              <a:ext uri="{C183D7F6-B498-43B3-948B-1728B52AA6E4}">
                <adec:decorative xmlns:adec="http://schemas.microsoft.com/office/drawing/2017/decorative" val="1"/>
              </a:ext>
            </a:extLst>
          </p:cNvPr>
          <p:cNvGrpSpPr/>
          <p:nvPr/>
        </p:nvGrpSpPr>
        <p:grpSpPr>
          <a:xfrm>
            <a:off x="3594957" y="2346686"/>
            <a:ext cx="2401407" cy="2144846"/>
            <a:chOff x="2979808" y="3706079"/>
            <a:chExt cx="1372591" cy="1302460"/>
          </a:xfrm>
        </p:grpSpPr>
        <p:sp>
          <p:nvSpPr>
            <p:cNvPr id="23" name="TextBox 22">
              <a:extLst>
                <a:ext uri="{FF2B5EF4-FFF2-40B4-BE49-F238E27FC236}">
                  <a16:creationId xmlns:a16="http://schemas.microsoft.com/office/drawing/2014/main" id="{02E1644E-7296-4CF0-A44B-9CFA504CC2CC}"/>
                </a:ext>
              </a:extLst>
            </p:cNvPr>
            <p:cNvSpPr txBox="1"/>
            <p:nvPr/>
          </p:nvSpPr>
          <p:spPr>
            <a:xfrm>
              <a:off x="2979808" y="4578674"/>
              <a:ext cx="1372591" cy="4298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Scoring </a:t>
              </a:r>
              <a:b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Tool</a:t>
              </a:r>
            </a:p>
          </p:txBody>
        </p:sp>
        <p:pic>
          <p:nvPicPr>
            <p:cNvPr id="24" name="Picture 23">
              <a:extLst>
                <a:ext uri="{FF2B5EF4-FFF2-40B4-BE49-F238E27FC236}">
                  <a16:creationId xmlns:a16="http://schemas.microsoft.com/office/drawing/2014/main" id="{D7181BE3-305A-41C4-8328-9AA8259D4E4D}"/>
                </a:ext>
              </a:extLst>
            </p:cNvPr>
            <p:cNvPicPr>
              <a:picLocks noChangeAspect="1"/>
            </p:cNvPicPr>
            <p:nvPr/>
          </p:nvPicPr>
          <p:blipFill>
            <a:blip r:embed="rId4"/>
            <a:srcRect/>
            <a:stretch/>
          </p:blipFill>
          <p:spPr>
            <a:xfrm>
              <a:off x="3289859" y="3706079"/>
              <a:ext cx="774752" cy="774752"/>
            </a:xfrm>
            <a:prstGeom prst="rect">
              <a:avLst/>
            </a:prstGeom>
          </p:spPr>
        </p:pic>
      </p:grpSp>
      <p:sp>
        <p:nvSpPr>
          <p:cNvPr id="2" name="TextBox 1">
            <a:extLst>
              <a:ext uri="{FF2B5EF4-FFF2-40B4-BE49-F238E27FC236}">
                <a16:creationId xmlns:a16="http://schemas.microsoft.com/office/drawing/2014/main" id="{4F0DA038-8C00-4DDF-BB34-782E8B0B644D}"/>
              </a:ext>
            </a:extLst>
          </p:cNvPr>
          <p:cNvSpPr txBox="1"/>
          <p:nvPr/>
        </p:nvSpPr>
        <p:spPr>
          <a:xfrm>
            <a:off x="3543567" y="4511314"/>
            <a:ext cx="2917916" cy="2339102"/>
          </a:xfrm>
          <a:prstGeom prst="rect">
            <a:avLst/>
          </a:prstGeom>
          <a:noFill/>
        </p:spPr>
        <p:txBody>
          <a:bodyPr wrap="square" rtlCol="0">
            <a:spAutoFit/>
          </a:bodyPr>
          <a:lstStyle/>
          <a:p>
            <a:r>
              <a:rPr lang="en-US" u="sng" dirty="0">
                <a:solidFill>
                  <a:schemeClr val="bg1"/>
                </a:solidFill>
              </a:rPr>
              <a:t>Attributes Evaluated:</a:t>
            </a:r>
          </a:p>
          <a:p>
            <a:pPr marL="285750" indent="-285750">
              <a:spcBef>
                <a:spcPts val="600"/>
              </a:spcBef>
              <a:spcAft>
                <a:spcPts val="600"/>
              </a:spcAft>
              <a:buFont typeface="Arial" panose="020B0604020202020204" pitchFamily="34" charset="0"/>
              <a:buChar char="•"/>
            </a:pPr>
            <a:r>
              <a:rPr lang="en-US" dirty="0">
                <a:solidFill>
                  <a:schemeClr val="bg1"/>
                </a:solidFill>
              </a:rPr>
              <a:t>Spatial Resolution</a:t>
            </a:r>
          </a:p>
          <a:p>
            <a:pPr marL="285750" indent="-285750">
              <a:spcAft>
                <a:spcPts val="600"/>
              </a:spcAft>
              <a:buFont typeface="Arial" panose="020B0604020202020204" pitchFamily="34" charset="0"/>
              <a:buChar char="•"/>
            </a:pPr>
            <a:r>
              <a:rPr lang="en-US" dirty="0">
                <a:solidFill>
                  <a:schemeClr val="bg1"/>
                </a:solidFill>
              </a:rPr>
              <a:t>Temporal Resolution</a:t>
            </a:r>
          </a:p>
          <a:p>
            <a:pPr marL="285750" indent="-285750">
              <a:spcAft>
                <a:spcPts val="600"/>
              </a:spcAft>
              <a:buFont typeface="Arial" panose="020B0604020202020204" pitchFamily="34" charset="0"/>
              <a:buChar char="•"/>
            </a:pPr>
            <a:r>
              <a:rPr lang="en-US" dirty="0">
                <a:solidFill>
                  <a:schemeClr val="bg1"/>
                </a:solidFill>
              </a:rPr>
              <a:t>Geographic Coverage</a:t>
            </a:r>
          </a:p>
          <a:p>
            <a:pPr marL="285750" indent="-285750">
              <a:spcAft>
                <a:spcPts val="600"/>
              </a:spcAft>
              <a:buFont typeface="Arial" panose="020B0604020202020204" pitchFamily="34" charset="0"/>
              <a:buChar char="•"/>
            </a:pPr>
            <a:r>
              <a:rPr lang="en-US" b="1" dirty="0">
                <a:solidFill>
                  <a:schemeClr val="accent1">
                    <a:lumMod val="75000"/>
                  </a:schemeClr>
                </a:solidFill>
              </a:rPr>
              <a:t>Geophysical Parameter/Rating [GPART]*</a:t>
            </a:r>
          </a:p>
        </p:txBody>
      </p:sp>
      <p:sp>
        <p:nvSpPr>
          <p:cNvPr id="52" name="Slide Number Placeholder 1">
            <a:extLst>
              <a:ext uri="{FF2B5EF4-FFF2-40B4-BE49-F238E27FC236}">
                <a16:creationId xmlns:a16="http://schemas.microsoft.com/office/drawing/2014/main" id="{06C18ADA-3B99-1D4A-A85A-C4A5720E0FAB}"/>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mtClean="0"/>
              <a:pPr/>
              <a:t>7</a:t>
            </a:fld>
            <a:endParaRPr lang="en-US">
              <a:solidFill>
                <a:schemeClr val="bg1"/>
              </a:solidFill>
            </a:endParaRPr>
          </a:p>
        </p:txBody>
      </p:sp>
      <p:sp>
        <p:nvSpPr>
          <p:cNvPr id="44" name="TextBox 43">
            <a:extLst>
              <a:ext uri="{FF2B5EF4-FFF2-40B4-BE49-F238E27FC236}">
                <a16:creationId xmlns:a16="http://schemas.microsoft.com/office/drawing/2014/main" id="{A6E01D6E-9BBE-40AB-B587-0F4E294A1429}"/>
              </a:ext>
            </a:extLst>
          </p:cNvPr>
          <p:cNvSpPr txBox="1"/>
          <p:nvPr/>
        </p:nvSpPr>
        <p:spPr>
          <a:xfrm>
            <a:off x="452112" y="2475596"/>
            <a:ext cx="172737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white"/>
                </a:solidFill>
                <a:effectLst/>
                <a:uLnTx/>
                <a:uFillTx/>
                <a:latin typeface="Calibri" panose="020F0502020204030204"/>
                <a:ea typeface="+mn-ea"/>
                <a:cs typeface="+mn-cs"/>
              </a:rPr>
              <a:t>Land Imaging</a:t>
            </a:r>
            <a:br>
              <a:rPr kumimoji="0" lang="en-US" b="1" i="0" u="none" strike="noStrike" kern="1200" cap="none" spc="0" normalizeH="0" baseline="0" noProof="0">
                <a:ln>
                  <a:noFill/>
                </a:ln>
                <a:solidFill>
                  <a:prstClr val="white"/>
                </a:solidFill>
                <a:effectLst/>
                <a:uLnTx/>
                <a:uFillTx/>
                <a:latin typeface="Calibri" panose="020F0502020204030204"/>
                <a:ea typeface="+mn-ea"/>
                <a:cs typeface="+mn-cs"/>
              </a:rPr>
            </a:br>
            <a:r>
              <a:rPr kumimoji="0" lang="en-US" b="1" i="0" u="none" strike="noStrike" kern="1200" cap="none" spc="0" normalizeH="0" baseline="0" noProof="0">
                <a:ln>
                  <a:noFill/>
                </a:ln>
                <a:solidFill>
                  <a:prstClr val="white"/>
                </a:solidFill>
                <a:effectLst/>
                <a:uLnTx/>
                <a:uFillTx/>
                <a:latin typeface="Calibri" panose="020F0502020204030204"/>
                <a:ea typeface="+mn-ea"/>
                <a:cs typeface="+mn-cs"/>
              </a:rPr>
              <a:t>User Needs</a:t>
            </a:r>
          </a:p>
        </p:txBody>
      </p:sp>
      <p:pic>
        <p:nvPicPr>
          <p:cNvPr id="45" name="Picture 44">
            <a:extLst>
              <a:ext uri="{FF2B5EF4-FFF2-40B4-BE49-F238E27FC236}">
                <a16:creationId xmlns:a16="http://schemas.microsoft.com/office/drawing/2014/main" id="{9638C777-D869-4518-871D-6FB11AA5A0E3}"/>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20781" y="1329042"/>
            <a:ext cx="1037592" cy="1037592"/>
          </a:xfrm>
          <a:prstGeom prst="rect">
            <a:avLst/>
          </a:prstGeom>
        </p:spPr>
      </p:pic>
      <p:sp>
        <p:nvSpPr>
          <p:cNvPr id="53" name="TextBox 52">
            <a:extLst>
              <a:ext uri="{FF2B5EF4-FFF2-40B4-BE49-F238E27FC236}">
                <a16:creationId xmlns:a16="http://schemas.microsoft.com/office/drawing/2014/main" id="{A18FB531-772C-44D2-BC71-6F669C5BA0EE}"/>
              </a:ext>
            </a:extLst>
          </p:cNvPr>
          <p:cNvSpPr txBox="1"/>
          <p:nvPr/>
        </p:nvSpPr>
        <p:spPr>
          <a:xfrm>
            <a:off x="318052" y="5031585"/>
            <a:ext cx="2286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Calibri" panose="020F0502020204030204"/>
                <a:ea typeface="+mn-ea"/>
                <a:cs typeface="+mn-cs"/>
              </a:rPr>
              <a:t>Satellite Architecture (missions selected from </a:t>
            </a:r>
            <a:r>
              <a:rPr lang="en-US" b="1" dirty="0">
                <a:solidFill>
                  <a:schemeClr val="accent1">
                    <a:lumMod val="75000"/>
                  </a:schemeClr>
                </a:solidFill>
              </a:rPr>
              <a:t>Satellite Database*</a:t>
            </a:r>
            <a:r>
              <a:rPr kumimoji="0" lang="en-US"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a:t>
            </a:r>
          </a:p>
        </p:txBody>
      </p:sp>
      <p:pic>
        <p:nvPicPr>
          <p:cNvPr id="54" name="Picture 53">
            <a:extLst>
              <a:ext uri="{FF2B5EF4-FFF2-40B4-BE49-F238E27FC236}">
                <a16:creationId xmlns:a16="http://schemas.microsoft.com/office/drawing/2014/main" id="{76D76C8D-62C7-4D50-9535-90449C5BC5C3}"/>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791225" y="3944171"/>
            <a:ext cx="1049151" cy="1049151"/>
          </a:xfrm>
          <a:prstGeom prst="rect">
            <a:avLst/>
          </a:prstGeom>
        </p:spPr>
      </p:pic>
      <p:cxnSp>
        <p:nvCxnSpPr>
          <p:cNvPr id="55" name="Straight Arrow Connector 54">
            <a:extLst>
              <a:ext uri="{FF2B5EF4-FFF2-40B4-BE49-F238E27FC236}">
                <a16:creationId xmlns:a16="http://schemas.microsoft.com/office/drawing/2014/main" id="{00F965C0-A08D-4042-A5F6-00BB5F980F15}"/>
              </a:ext>
              <a:ext uri="{C183D7F6-B498-43B3-948B-1728B52AA6E4}">
                <adec:decorative xmlns:adec="http://schemas.microsoft.com/office/drawing/2017/decorative" val="1"/>
              </a:ext>
            </a:extLst>
          </p:cNvPr>
          <p:cNvCxnSpPr>
            <a:cxnSpLocks/>
          </p:cNvCxnSpPr>
          <p:nvPr/>
        </p:nvCxnSpPr>
        <p:spPr>
          <a:xfrm>
            <a:off x="2043836" y="1937843"/>
            <a:ext cx="1836186" cy="634116"/>
          </a:xfrm>
          <a:prstGeom prst="straightConnector1">
            <a:avLst/>
          </a:prstGeom>
          <a:ln w="6032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86B631A8-43E5-4A44-BDC0-0FE6F5033ACC}"/>
              </a:ext>
              <a:ext uri="{C183D7F6-B498-43B3-948B-1728B52AA6E4}">
                <adec:decorative xmlns:adec="http://schemas.microsoft.com/office/drawing/2017/decorative" val="1"/>
              </a:ext>
            </a:extLst>
          </p:cNvPr>
          <p:cNvCxnSpPr>
            <a:cxnSpLocks/>
          </p:cNvCxnSpPr>
          <p:nvPr/>
        </p:nvCxnSpPr>
        <p:spPr>
          <a:xfrm flipV="1">
            <a:off x="1995090" y="3429001"/>
            <a:ext cx="1884932" cy="722869"/>
          </a:xfrm>
          <a:prstGeom prst="straightConnector1">
            <a:avLst/>
          </a:prstGeom>
          <a:ln w="6032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74AE490-1353-4B8E-B3F6-D616744C5787}"/>
              </a:ext>
            </a:extLst>
          </p:cNvPr>
          <p:cNvSpPr txBox="1"/>
          <p:nvPr/>
        </p:nvSpPr>
        <p:spPr>
          <a:xfrm>
            <a:off x="178408" y="6582975"/>
            <a:ext cx="4002157" cy="261610"/>
          </a:xfrm>
          <a:prstGeom prst="rect">
            <a:avLst/>
          </a:prstGeom>
          <a:noFill/>
        </p:spPr>
        <p:txBody>
          <a:bodyPr wrap="square" rtlCol="0">
            <a:spAutoFit/>
          </a:bodyPr>
          <a:lstStyle/>
          <a:p>
            <a:r>
              <a:rPr lang="en-US" sz="1100" dirty="0">
                <a:solidFill>
                  <a:schemeClr val="accent1">
                    <a:lumMod val="75000"/>
                  </a:schemeClr>
                </a:solidFill>
              </a:rPr>
              <a:t>*To be discussed in more detail as stand-alone tools </a:t>
            </a:r>
          </a:p>
        </p:txBody>
      </p:sp>
    </p:spTree>
    <p:extLst>
      <p:ext uri="{BB962C8B-B14F-4D97-AF65-F5344CB8AC3E}">
        <p14:creationId xmlns:p14="http://schemas.microsoft.com/office/powerpoint/2010/main" val="1970143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3E40D-8C63-419A-B845-9C60BC5A12BE}"/>
              </a:ext>
            </a:extLst>
          </p:cNvPr>
          <p:cNvSpPr>
            <a:spLocks noGrp="1"/>
          </p:cNvSpPr>
          <p:nvPr>
            <p:ph type="title"/>
          </p:nvPr>
        </p:nvSpPr>
        <p:spPr>
          <a:xfrm>
            <a:off x="359623" y="130367"/>
            <a:ext cx="11658206" cy="1325563"/>
          </a:xfrm>
        </p:spPr>
        <p:txBody>
          <a:bodyPr>
            <a:noAutofit/>
          </a:bodyPr>
          <a:lstStyle/>
          <a:p>
            <a:r>
              <a:rPr lang="en-US" sz="3200" dirty="0">
                <a:solidFill>
                  <a:schemeClr val="tx1"/>
                </a:solidFill>
              </a:rPr>
              <a:t>Geophysical Parameter Assignment and Rating Tool (GPART)</a:t>
            </a:r>
          </a:p>
        </p:txBody>
      </p:sp>
      <p:sp>
        <p:nvSpPr>
          <p:cNvPr id="6" name="TextBox 5">
            <a:extLst>
              <a:ext uri="{FF2B5EF4-FFF2-40B4-BE49-F238E27FC236}">
                <a16:creationId xmlns:a16="http://schemas.microsoft.com/office/drawing/2014/main" id="{3FEAA188-F46D-4761-9754-374E5767560F}"/>
              </a:ext>
            </a:extLst>
          </p:cNvPr>
          <p:cNvSpPr txBox="1"/>
          <p:nvPr/>
        </p:nvSpPr>
        <p:spPr>
          <a:xfrm>
            <a:off x="779398" y="1218662"/>
            <a:ext cx="10368816" cy="1015663"/>
          </a:xfrm>
          <a:prstGeom prst="rect">
            <a:avLst/>
          </a:prstGeom>
          <a:noFill/>
        </p:spPr>
        <p:txBody>
          <a:bodyPr wrap="square" rtlCol="0">
            <a:spAutoFit/>
          </a:bodyPr>
          <a:lstStyle/>
          <a:p>
            <a:r>
              <a:rPr lang="en-US" sz="2000" b="1" dirty="0"/>
              <a:t>GPART is a tool to automatically assign geophysical parameters (GPs) and GP Ratings to sensors based on specific sensor characteristics</a:t>
            </a:r>
          </a:p>
          <a:p>
            <a:endParaRPr lang="en-US" sz="2000" dirty="0"/>
          </a:p>
        </p:txBody>
      </p:sp>
      <p:sp>
        <p:nvSpPr>
          <p:cNvPr id="3" name="Content Placeholder 2">
            <a:extLst>
              <a:ext uri="{FF2B5EF4-FFF2-40B4-BE49-F238E27FC236}">
                <a16:creationId xmlns:a16="http://schemas.microsoft.com/office/drawing/2014/main" id="{D660FC69-4719-490B-8587-B1FE3338C598}"/>
              </a:ext>
            </a:extLst>
          </p:cNvPr>
          <p:cNvSpPr>
            <a:spLocks noGrp="1"/>
          </p:cNvSpPr>
          <p:nvPr>
            <p:ph idx="1"/>
          </p:nvPr>
        </p:nvSpPr>
        <p:spPr>
          <a:xfrm>
            <a:off x="898536" y="2234325"/>
            <a:ext cx="5114731" cy="2389351"/>
          </a:xfrm>
        </p:spPr>
        <p:txBody>
          <a:bodyPr>
            <a:normAutofit lnSpcReduction="10000"/>
          </a:bodyPr>
          <a:lstStyle/>
          <a:p>
            <a:r>
              <a:rPr lang="en-US" sz="2400" dirty="0"/>
              <a:t>GPART 1.0 (fall 2021)</a:t>
            </a:r>
          </a:p>
          <a:p>
            <a:pPr marL="285750" indent="-285750">
              <a:buFont typeface="Arial" panose="020B0604020202020204" pitchFamily="34" charset="0"/>
              <a:buChar char="•"/>
            </a:pPr>
            <a:r>
              <a:rPr lang="en-US" sz="1800" b="1" dirty="0"/>
              <a:t>Sensor assigned a Rating for each Geophysical Parameter based solely on:</a:t>
            </a:r>
          </a:p>
          <a:p>
            <a:pPr marL="285750" indent="-285750">
              <a:buFont typeface="Arial" panose="020B0604020202020204" pitchFamily="34" charset="0"/>
              <a:buChar char="•"/>
            </a:pPr>
            <a:endParaRPr lang="en-US" sz="100" b="1" dirty="0"/>
          </a:p>
          <a:p>
            <a:pPr marL="742950" lvl="1" indent="-285750"/>
            <a:r>
              <a:rPr lang="en-US" sz="1600" b="1" dirty="0">
                <a:solidFill>
                  <a:schemeClr val="accent1">
                    <a:lumMod val="50000"/>
                  </a:schemeClr>
                </a:solidFill>
              </a:rPr>
              <a:t>Spectral bands (placement, bandwidth)</a:t>
            </a:r>
          </a:p>
          <a:p>
            <a:pPr marL="742950" lvl="1" indent="-285750"/>
            <a:r>
              <a:rPr lang="en-US" sz="1600" b="1" dirty="0">
                <a:solidFill>
                  <a:schemeClr val="accent1">
                    <a:lumMod val="50000"/>
                  </a:schemeClr>
                </a:solidFill>
              </a:rPr>
              <a:t>SAR (radar frequency)</a:t>
            </a:r>
          </a:p>
          <a:p>
            <a:pPr marL="742950" lvl="1" indent="-285750"/>
            <a:endParaRPr lang="en-US" sz="1400" b="1" dirty="0"/>
          </a:p>
          <a:p>
            <a:pPr marL="742950" lvl="1" indent="-285750"/>
            <a:r>
              <a:rPr lang="en-US" sz="1600" b="1" dirty="0"/>
              <a:t>GPART 1.0 bins sensors into coarse relative categories</a:t>
            </a:r>
            <a:endParaRPr lang="en-US" sz="1400" b="1" dirty="0"/>
          </a:p>
        </p:txBody>
      </p:sp>
      <p:sp>
        <p:nvSpPr>
          <p:cNvPr id="4" name="Content Placeholder 2">
            <a:extLst>
              <a:ext uri="{FF2B5EF4-FFF2-40B4-BE49-F238E27FC236}">
                <a16:creationId xmlns:a16="http://schemas.microsoft.com/office/drawing/2014/main" id="{F39C3E45-4521-416B-BF69-D5CE4464BDD1}"/>
              </a:ext>
            </a:extLst>
          </p:cNvPr>
          <p:cNvSpPr txBox="1">
            <a:spLocks/>
          </p:cNvSpPr>
          <p:nvPr/>
        </p:nvSpPr>
        <p:spPr>
          <a:xfrm>
            <a:off x="6724684" y="2234325"/>
            <a:ext cx="511473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GPART 2.0 (longer-term effort)</a:t>
            </a:r>
          </a:p>
          <a:p>
            <a:pPr marL="285750" indent="-285750"/>
            <a:r>
              <a:rPr lang="en-US" sz="1800" b="1" dirty="0"/>
              <a:t>Rating criteria will expand to incorporate more factors</a:t>
            </a:r>
          </a:p>
          <a:p>
            <a:pPr marL="742950" lvl="1" indent="-285750"/>
            <a:r>
              <a:rPr lang="en-US" sz="1600" b="1" dirty="0">
                <a:solidFill>
                  <a:schemeClr val="accent1">
                    <a:lumMod val="50000"/>
                  </a:schemeClr>
                </a:solidFill>
              </a:rPr>
              <a:t>Measurement accuracy</a:t>
            </a:r>
          </a:p>
          <a:p>
            <a:pPr marL="742950" lvl="1" indent="-285750"/>
            <a:r>
              <a:rPr lang="en-US" sz="1600" b="1" dirty="0">
                <a:solidFill>
                  <a:schemeClr val="accent1">
                    <a:lumMod val="50000"/>
                  </a:schemeClr>
                </a:solidFill>
              </a:rPr>
              <a:t>SNR</a:t>
            </a:r>
          </a:p>
          <a:p>
            <a:pPr marL="742950" lvl="1" indent="-285750"/>
            <a:r>
              <a:rPr lang="en-US" sz="1600" b="1" dirty="0">
                <a:solidFill>
                  <a:schemeClr val="accent1">
                    <a:lumMod val="50000"/>
                  </a:schemeClr>
                </a:solidFill>
              </a:rPr>
              <a:t>Radiometric resolution</a:t>
            </a:r>
          </a:p>
          <a:p>
            <a:pPr marL="742950" lvl="1" indent="-285750"/>
            <a:r>
              <a:rPr lang="en-US" sz="1600" b="1" dirty="0">
                <a:solidFill>
                  <a:schemeClr val="accent1">
                    <a:lumMod val="50000"/>
                  </a:schemeClr>
                </a:solidFill>
              </a:rPr>
              <a:t>Spectral response</a:t>
            </a:r>
          </a:p>
          <a:p>
            <a:pPr marL="742950" lvl="1" indent="-285750"/>
            <a:r>
              <a:rPr lang="en-US" sz="1600" b="1" dirty="0">
                <a:solidFill>
                  <a:schemeClr val="accent1">
                    <a:lumMod val="50000"/>
                  </a:schemeClr>
                </a:solidFill>
              </a:rPr>
              <a:t>Data quality</a:t>
            </a:r>
          </a:p>
          <a:p>
            <a:pPr marL="742950" lvl="1" indent="-285750"/>
            <a:r>
              <a:rPr lang="en-US" sz="1600" b="1" dirty="0">
                <a:solidFill>
                  <a:schemeClr val="accent1">
                    <a:lumMod val="50000"/>
                  </a:schemeClr>
                </a:solidFill>
              </a:rPr>
              <a:t>Other factors</a:t>
            </a:r>
          </a:p>
          <a:p>
            <a:pPr marL="285750" indent="-285750"/>
            <a:endParaRPr lang="en-US" sz="1800" b="1" dirty="0">
              <a:solidFill>
                <a:srgbClr val="FF0000"/>
              </a:solidFill>
            </a:endParaRPr>
          </a:p>
          <a:p>
            <a:pPr marL="285750" indent="-285750"/>
            <a:r>
              <a:rPr lang="en-US" sz="1800" b="1" dirty="0"/>
              <a:t>Rating categories will expand and become more nuanced</a:t>
            </a:r>
          </a:p>
          <a:p>
            <a:endParaRPr lang="en-US" dirty="0"/>
          </a:p>
        </p:txBody>
      </p:sp>
      <p:pic>
        <p:nvPicPr>
          <p:cNvPr id="5" name="Picture 4" descr="GP ratings">
            <a:extLst>
              <a:ext uri="{FF2B5EF4-FFF2-40B4-BE49-F238E27FC236}">
                <a16:creationId xmlns:a16="http://schemas.microsoft.com/office/drawing/2014/main" id="{42CC5BA0-AA9C-4740-9D4E-21E38866B6D0}"/>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658172" y="4565577"/>
            <a:ext cx="3337560" cy="2225040"/>
          </a:xfrm>
          <a:prstGeom prst="rect">
            <a:avLst/>
          </a:prstGeom>
        </p:spPr>
      </p:pic>
    </p:spTree>
    <p:extLst>
      <p:ext uri="{BB962C8B-B14F-4D97-AF65-F5344CB8AC3E}">
        <p14:creationId xmlns:p14="http://schemas.microsoft.com/office/powerpoint/2010/main" val="6001305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9EEFF-D7FB-481C-90AE-1533A9EF2199}"/>
              </a:ext>
            </a:extLst>
          </p:cNvPr>
          <p:cNvSpPr>
            <a:spLocks noGrp="1"/>
          </p:cNvSpPr>
          <p:nvPr>
            <p:ph type="title"/>
          </p:nvPr>
        </p:nvSpPr>
        <p:spPr>
          <a:xfrm>
            <a:off x="201664" y="197781"/>
            <a:ext cx="11736273" cy="645716"/>
          </a:xfrm>
        </p:spPr>
        <p:txBody>
          <a:bodyPr/>
          <a:lstStyle/>
          <a:p>
            <a:r>
              <a:rPr lang="en-US" dirty="0"/>
              <a:t>Online Compendium   </a:t>
            </a:r>
            <a:r>
              <a:rPr lang="en-US" sz="2667" b="0" dirty="0">
                <a:effectLst/>
                <a:latin typeface="Segoe UI" panose="020B0502040204020203" pitchFamily="34" charset="0"/>
                <a:hlinkClick r:id="rId3" tooltip="https://calval.cr.usgs.gov/apps/compendium"/>
              </a:rPr>
              <a:t>https://calval.cr.usgs.gov/apps/compendium</a:t>
            </a:r>
            <a:br>
              <a:rPr lang="en-US" sz="2667" dirty="0"/>
            </a:br>
            <a:endParaRPr lang="en-US" sz="2667" dirty="0"/>
          </a:p>
        </p:txBody>
      </p:sp>
      <p:sp>
        <p:nvSpPr>
          <p:cNvPr id="3" name="Slide Number Placeholder 2">
            <a:extLst>
              <a:ext uri="{FF2B5EF4-FFF2-40B4-BE49-F238E27FC236}">
                <a16:creationId xmlns:a16="http://schemas.microsoft.com/office/drawing/2014/main" id="{06F10F1D-F9E8-4FCE-B676-747B71550DA7}"/>
              </a:ext>
            </a:extLst>
          </p:cNvPr>
          <p:cNvSpPr>
            <a:spLocks noGrp="1"/>
          </p:cNvSpPr>
          <p:nvPr>
            <p:ph type="sldNum" sz="quarter" idx="10"/>
          </p:nvPr>
        </p:nvSpPr>
        <p:spPr/>
        <p:txBody>
          <a:bodyPr/>
          <a:lstStyle/>
          <a:p>
            <a:pPr defTabSz="1219170" fontAlgn="base">
              <a:spcBef>
                <a:spcPct val="0"/>
              </a:spcBef>
              <a:spcAft>
                <a:spcPct val="0"/>
              </a:spcAft>
            </a:pPr>
            <a:fld id="{20DCB0BB-DA56-4870-8FFD-9F6C129DE2B2}" type="slidenum">
              <a:rPr lang="en-US">
                <a:solidFill>
                  <a:prstClr val="black"/>
                </a:solidFill>
                <a:latin typeface="Arial" panose="020B0604020202020204" pitchFamily="34" charset="0"/>
              </a:rPr>
              <a:pPr defTabSz="1219170" fontAlgn="base">
                <a:spcBef>
                  <a:spcPct val="0"/>
                </a:spcBef>
                <a:spcAft>
                  <a:spcPct val="0"/>
                </a:spcAft>
              </a:pPr>
              <a:t>9</a:t>
            </a:fld>
            <a:endParaRPr lang="en-US" dirty="0">
              <a:solidFill>
                <a:prstClr val="black"/>
              </a:solidFill>
              <a:latin typeface="Arial" panose="020B0604020202020204" pitchFamily="34" charset="0"/>
            </a:endParaRPr>
          </a:p>
        </p:txBody>
      </p:sp>
      <p:pic>
        <p:nvPicPr>
          <p:cNvPr id="10" name="Picture 9" descr="A screenshot of a computer&#10;">
            <a:extLst>
              <a:ext uri="{FF2B5EF4-FFF2-40B4-BE49-F238E27FC236}">
                <a16:creationId xmlns:a16="http://schemas.microsoft.com/office/drawing/2014/main" id="{4AF180E6-D5AF-42C8-9725-BEF1F68EE8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72649"/>
            <a:ext cx="12192000" cy="6183624"/>
          </a:xfrm>
          <a:prstGeom prst="rect">
            <a:avLst/>
          </a:prstGeom>
          <a:ln>
            <a:solidFill>
              <a:schemeClr val="tx1"/>
            </a:solidFill>
          </a:ln>
        </p:spPr>
      </p:pic>
      <p:sp>
        <p:nvSpPr>
          <p:cNvPr id="5" name="TextBox 4">
            <a:extLst>
              <a:ext uri="{FF2B5EF4-FFF2-40B4-BE49-F238E27FC236}">
                <a16:creationId xmlns:a16="http://schemas.microsoft.com/office/drawing/2014/main" id="{3827CD47-6638-4158-9604-7B71C1F73CE7}"/>
              </a:ext>
            </a:extLst>
          </p:cNvPr>
          <p:cNvSpPr txBox="1"/>
          <p:nvPr/>
        </p:nvSpPr>
        <p:spPr>
          <a:xfrm>
            <a:off x="201663" y="6135209"/>
            <a:ext cx="6891630" cy="461665"/>
          </a:xfrm>
          <a:prstGeom prst="rect">
            <a:avLst/>
          </a:prstGeom>
          <a:solidFill>
            <a:schemeClr val="bg1"/>
          </a:solidFill>
        </p:spPr>
        <p:txBody>
          <a:bodyPr wrap="none" rtlCol="0">
            <a:spAutoFit/>
          </a:bodyPr>
          <a:lstStyle/>
          <a:p>
            <a:pPr defTabSz="1219170" fontAlgn="base">
              <a:spcBef>
                <a:spcPct val="0"/>
              </a:spcBef>
              <a:spcAft>
                <a:spcPct val="0"/>
              </a:spcAft>
            </a:pPr>
            <a:r>
              <a:rPr lang="en-US" sz="2400" dirty="0">
                <a:solidFill>
                  <a:prstClr val="black"/>
                </a:solidFill>
                <a:latin typeface="Arial" panose="020B0604020202020204" pitchFamily="34" charset="0"/>
              </a:rPr>
              <a:t>Information directly from EOS Satellite Database </a:t>
            </a:r>
          </a:p>
        </p:txBody>
      </p:sp>
    </p:spTree>
    <p:extLst>
      <p:ext uri="{BB962C8B-B14F-4D97-AF65-F5344CB8AC3E}">
        <p14:creationId xmlns:p14="http://schemas.microsoft.com/office/powerpoint/2010/main" val="2642558202"/>
      </p:ext>
    </p:extLst>
  </p:cSld>
  <p:clrMapOvr>
    <a:masterClrMapping/>
  </p:clrMapOvr>
</p:sld>
</file>

<file path=ppt/theme/theme1.xml><?xml version="1.0" encoding="utf-8"?>
<a:theme xmlns:a="http://schemas.openxmlformats.org/drawingml/2006/main" name="1_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9 Slide Master 201805">
  <a:themeElements>
    <a:clrScheme name="Landsat 9">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SDS-1657 Landsat 9 PowerPoint Template (1)" id="{E3A637A2-0A49-4115-9F1B-3156065B4B56}" vid="{2A6732C3-E482-456A-868F-CF14FAA7F963}"/>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ECCO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hlink"/>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chemeClr val="bg2"/>
            </a:solidFill>
            <a:effectLst/>
            <a:latin typeface="Arial" charset="0"/>
          </a:defRPr>
        </a:defPPr>
      </a:lstStyle>
    </a:spDef>
    <a:lnDef>
      <a:spPr bwMode="auto">
        <a:xfrm>
          <a:off x="0" y="0"/>
          <a:ext cx="1" cy="1"/>
        </a:xfrm>
        <a:custGeom>
          <a:avLst/>
          <a:gdLst/>
          <a:ahLst/>
          <a:cxnLst/>
          <a:rect l="0" t="0" r="0" b="0"/>
          <a:pathLst/>
        </a:custGeom>
        <a:solidFill>
          <a:schemeClr val="hlink"/>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chemeClr val="bg2"/>
            </a:solidFill>
            <a:effectLst/>
            <a:latin typeface="Arial" charset="0"/>
          </a:defRPr>
        </a:defPPr>
      </a:lstStyle>
    </a:lnDef>
  </a:objectDefaults>
  <a:extraClrSchemeLst>
    <a:extraClrScheme>
      <a:clrScheme name="Project Overview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344DC7C5-0247-4C7A-AFAF-725F8FF615AD}" vid="{8C87D487-C14C-4950-BCE9-95E93B94EA67}"/>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BB0E5AEFD4F2A44B7422382A2C15759" ma:contentTypeVersion="4" ma:contentTypeDescription="Create a new document." ma:contentTypeScope="" ma:versionID="d33cbff2f755e2e67fbe3c80f53a1158">
  <xsd:schema xmlns:xsd="http://www.w3.org/2001/XMLSchema" xmlns:xs="http://www.w3.org/2001/XMLSchema" xmlns:p="http://schemas.microsoft.com/office/2006/metadata/properties" xmlns:ns2="75a6f060-23d4-491b-988d-29ae735518c4" xmlns:ns3="992a7aa7-d930-440a-be9b-2ec3b8a1a36f" targetNamespace="http://schemas.microsoft.com/office/2006/metadata/properties" ma:root="true" ma:fieldsID="66b13b21117e16bce9118cc372a60d2c" ns2:_="" ns3:_="">
    <xsd:import namespace="75a6f060-23d4-491b-988d-29ae735518c4"/>
    <xsd:import namespace="992a7aa7-d930-440a-be9b-2ec3b8a1a36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a6f060-23d4-491b-988d-29ae735518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92a7aa7-d930-440a-be9b-2ec3b8a1a36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DBF5377-7A05-4C20-872F-FEFD960A57D2}">
  <ds:schemaRefs>
    <ds:schemaRef ds:uri="http://schemas.microsoft.com/sharepoint/v3/contenttype/forms"/>
  </ds:schemaRefs>
</ds:datastoreItem>
</file>

<file path=customXml/itemProps2.xml><?xml version="1.0" encoding="utf-8"?>
<ds:datastoreItem xmlns:ds="http://schemas.openxmlformats.org/officeDocument/2006/customXml" ds:itemID="{60CD7C10-96E1-4A9E-9666-8102B2AA6EC9}">
  <ds:schemaRefs>
    <ds:schemaRef ds:uri="07ff601d-60c1-413a-a50c-144fea717fa0"/>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www.w3.org/XML/1998/namespace"/>
    <ds:schemaRef ds:uri="http://purl.org/dc/terms/"/>
  </ds:schemaRefs>
</ds:datastoreItem>
</file>

<file path=customXml/itemProps3.xml><?xml version="1.0" encoding="utf-8"?>
<ds:datastoreItem xmlns:ds="http://schemas.openxmlformats.org/officeDocument/2006/customXml" ds:itemID="{C2924408-E397-416B-9415-DEBE0F38C9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5a6f060-23d4-491b-988d-29ae735518c4"/>
    <ds:schemaRef ds:uri="992a7aa7-d930-440a-be9b-2ec3b8a1a3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3862</TotalTime>
  <Words>1264</Words>
  <Application>Microsoft Office PowerPoint</Application>
  <PresentationFormat>Widescreen</PresentationFormat>
  <Paragraphs>222</Paragraphs>
  <Slides>15</Slides>
  <Notes>12</Notes>
  <HiddenSlides>0</HiddenSlides>
  <MMClips>0</MMClips>
  <ScaleCrop>false</ScaleCrop>
  <HeadingPairs>
    <vt:vector size="6" baseType="variant">
      <vt:variant>
        <vt:lpstr>Fonts Used</vt:lpstr>
      </vt:variant>
      <vt:variant>
        <vt:i4>9</vt:i4>
      </vt:variant>
      <vt:variant>
        <vt:lpstr>Theme</vt:lpstr>
      </vt:variant>
      <vt:variant>
        <vt:i4>8</vt:i4>
      </vt:variant>
      <vt:variant>
        <vt:lpstr>Slide Titles</vt:lpstr>
      </vt:variant>
      <vt:variant>
        <vt:i4>15</vt:i4>
      </vt:variant>
    </vt:vector>
  </HeadingPairs>
  <TitlesOfParts>
    <vt:vector size="32" baseType="lpstr">
      <vt:lpstr>Arial</vt:lpstr>
      <vt:lpstr>Arial Rounded MT Bold</vt:lpstr>
      <vt:lpstr>Calibri</vt:lpstr>
      <vt:lpstr>Calibri Light</vt:lpstr>
      <vt:lpstr>Segoe UI</vt:lpstr>
      <vt:lpstr>Times New Roman</vt:lpstr>
      <vt:lpstr>Univers 57 Condensed</vt:lpstr>
      <vt:lpstr>Univers 67 Condensed</vt:lpstr>
      <vt:lpstr>Wingdings</vt:lpstr>
      <vt:lpstr>1_Office Theme</vt:lpstr>
      <vt:lpstr>Custom Design</vt:lpstr>
      <vt:lpstr>L9 Slide Master 201805</vt:lpstr>
      <vt:lpstr>4_Office Theme</vt:lpstr>
      <vt:lpstr>2_Office Theme</vt:lpstr>
      <vt:lpstr>ECCOE</vt:lpstr>
      <vt:lpstr>Office Theme</vt:lpstr>
      <vt:lpstr>3_Office Theme</vt:lpstr>
      <vt:lpstr>National Land Imaging Requirements </vt:lpstr>
      <vt:lpstr>USGS National Land Imaging (NLI) Program Roles and Responsibilities</vt:lpstr>
      <vt:lpstr>NLI Requirements and Capabilities Analysis Activities</vt:lpstr>
      <vt:lpstr>User Needs</vt:lpstr>
      <vt:lpstr>User Need Elements (Cont.)</vt:lpstr>
      <vt:lpstr>Sample of Geophysical Parameters   (more than 160 used)</vt:lpstr>
      <vt:lpstr>Architecture Analysis Approach</vt:lpstr>
      <vt:lpstr>Geophysical Parameter Assignment and Rating Tool (GPART)</vt:lpstr>
      <vt:lpstr>Online Compendium   https://calval.cr.usgs.gov/apps/compendium </vt:lpstr>
      <vt:lpstr>Fold GPART information into the compendium?</vt:lpstr>
      <vt:lpstr>Conceptual…</vt:lpstr>
      <vt:lpstr>Directions in User Needs Collection and Analysis</vt:lpstr>
      <vt:lpstr>Current Land Imaging Architecture*</vt:lpstr>
      <vt:lpstr>Future Land Imaging Architecture*</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Preisser, Matthew D</dc:creator>
  <cp:lastModifiedBy>Ali, Manaal (Contractor)</cp:lastModifiedBy>
  <cp:revision>199</cp:revision>
  <dcterms:created xsi:type="dcterms:W3CDTF">2020-07-16T16:20:58Z</dcterms:created>
  <dcterms:modified xsi:type="dcterms:W3CDTF">2022-01-15T22:03:57Z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0x0101002BB0E5AEFD4F2A44B7422382A2C15759</vt:lpwstr>
  </property>
</Properties>
</file>