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2" r:id="rId4"/>
  </p:sldMasterIdLst>
  <p:handoutMasterIdLst>
    <p:handoutMasterId r:id="rId20"/>
  </p:handoutMasterIdLst>
  <p:sldIdLst>
    <p:sldId id="267" r:id="rId5"/>
    <p:sldId id="290" r:id="rId6"/>
    <p:sldId id="292" r:id="rId7"/>
    <p:sldId id="298" r:id="rId8"/>
    <p:sldId id="301" r:id="rId9"/>
    <p:sldId id="296" r:id="rId10"/>
    <p:sldId id="297" r:id="rId11"/>
    <p:sldId id="293" r:id="rId12"/>
    <p:sldId id="299" r:id="rId13"/>
    <p:sldId id="304" r:id="rId14"/>
    <p:sldId id="303" r:id="rId15"/>
    <p:sldId id="300" r:id="rId16"/>
    <p:sldId id="291" r:id="rId17"/>
    <p:sldId id="295" r:id="rId18"/>
    <p:sldId id="289"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576" userDrawn="1">
          <p15:clr>
            <a:srgbClr val="A4A3A4"/>
          </p15:clr>
        </p15:guide>
        <p15:guide id="4" orient="horz" pos="403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ssagne, Lyn" initials="CL" lastIdx="12" clrIdx="0">
    <p:extLst>
      <p:ext uri="{19B8F6BF-5375-455C-9EA6-DF929625EA0E}">
        <p15:presenceInfo xmlns:p15="http://schemas.microsoft.com/office/powerpoint/2012/main" userId="S::lyn.chassagne@digitalglobe.com::8db74a2d-e18c-47c3-a169-54b6e2713ce7" providerId="AD"/>
      </p:ext>
    </p:extLst>
  </p:cmAuthor>
  <p:cmAuthor id="2" name="Jordan, Jared" initials="JJ" lastIdx="1" clrIdx="1">
    <p:extLst>
      <p:ext uri="{19B8F6BF-5375-455C-9EA6-DF929625EA0E}">
        <p15:presenceInfo xmlns:p15="http://schemas.microsoft.com/office/powerpoint/2012/main" userId="S::jared.jordan@digitalglobe.com::3757e8b8-a3fe-459e-92e6-5a029acab710" providerId="AD"/>
      </p:ext>
    </p:extLst>
  </p:cmAuthor>
  <p:cmAuthor id="3" name="Ochoa, Tina" initials="OT" lastIdx="3" clrIdx="2">
    <p:extLst>
      <p:ext uri="{19B8F6BF-5375-455C-9EA6-DF929625EA0E}">
        <p15:presenceInfo xmlns:p15="http://schemas.microsoft.com/office/powerpoint/2012/main" userId="S::tina.ochoa@digitalglobe.com::f2158e0e-3c04-47f0-ae37-56b63d13d060" providerId="AD"/>
      </p:ext>
    </p:extLst>
  </p:cmAuthor>
  <p:cmAuthor id="4" name="Frimml, Jillian" initials="FJ" lastIdx="1" clrIdx="3">
    <p:extLst>
      <p:ext uri="{19B8F6BF-5375-455C-9EA6-DF929625EA0E}">
        <p15:presenceInfo xmlns:p15="http://schemas.microsoft.com/office/powerpoint/2012/main" userId="S::jillian.frimml@digitalglobe.com::030751f0-5e98-4436-996e-26c1c1361b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CA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2D9C5F-AEC5-4026-B932-8E7BC9CB312A}" v="77" dt="2022-01-16T19:40:51.5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5" autoAdjust="0"/>
    <p:restoredTop sz="86449" autoAdjust="0"/>
  </p:normalViewPr>
  <p:slideViewPr>
    <p:cSldViewPr snapToGrid="0">
      <p:cViewPr varScale="1">
        <p:scale>
          <a:sx n="62" d="100"/>
          <a:sy n="62" d="100"/>
        </p:scale>
        <p:origin x="86" y="586"/>
      </p:cViewPr>
      <p:guideLst>
        <p:guide orient="horz" pos="2160"/>
        <p:guide pos="3840"/>
        <p:guide pos="576"/>
        <p:guide orient="horz" pos="4032"/>
      </p:guideLst>
    </p:cSldViewPr>
  </p:slideViewPr>
  <p:outlineViewPr>
    <p:cViewPr>
      <p:scale>
        <a:sx n="33" d="100"/>
        <a:sy n="33" d="100"/>
      </p:scale>
      <p:origin x="0" y="-12974"/>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Manaal (Contractor)" userId="72180b57-9308-4862-8bd3-4de8505ca83f" providerId="ADAL" clId="{B72D9C5F-AEC5-4026-B932-8E7BC9CB312A}"/>
    <pc:docChg chg="undo custSel modSld">
      <pc:chgData name="Ali, Manaal (Contractor)" userId="72180b57-9308-4862-8bd3-4de8505ca83f" providerId="ADAL" clId="{B72D9C5F-AEC5-4026-B932-8E7BC9CB312A}" dt="2022-01-16T19:40:51.582" v="554" actId="20577"/>
      <pc:docMkLst>
        <pc:docMk/>
      </pc:docMkLst>
      <pc:sldChg chg="modSp mod">
        <pc:chgData name="Ali, Manaal (Contractor)" userId="72180b57-9308-4862-8bd3-4de8505ca83f" providerId="ADAL" clId="{B72D9C5F-AEC5-4026-B932-8E7BC9CB312A}" dt="2022-01-16T18:17:58.335" v="27" actId="962"/>
        <pc:sldMkLst>
          <pc:docMk/>
          <pc:sldMk cId="2717634973" sldId="290"/>
        </pc:sldMkLst>
        <pc:picChg chg="mod">
          <ac:chgData name="Ali, Manaal (Contractor)" userId="72180b57-9308-4862-8bd3-4de8505ca83f" providerId="ADAL" clId="{B72D9C5F-AEC5-4026-B932-8E7BC9CB312A}" dt="2022-01-16T18:17:50.595" v="23" actId="962"/>
          <ac:picMkLst>
            <pc:docMk/>
            <pc:sldMk cId="2717634973" sldId="290"/>
            <ac:picMk id="5" creationId="{6A1D93F8-7B3B-4F3D-A6AC-BCFDDBE6C775}"/>
          </ac:picMkLst>
        </pc:picChg>
        <pc:picChg chg="mod">
          <ac:chgData name="Ali, Manaal (Contractor)" userId="72180b57-9308-4862-8bd3-4de8505ca83f" providerId="ADAL" clId="{B72D9C5F-AEC5-4026-B932-8E7BC9CB312A}" dt="2022-01-16T18:17:43.872" v="21" actId="962"/>
          <ac:picMkLst>
            <pc:docMk/>
            <pc:sldMk cId="2717634973" sldId="290"/>
            <ac:picMk id="6" creationId="{2A0E99A3-309A-47DF-8A85-E2B5D2D90A49}"/>
          </ac:picMkLst>
        </pc:picChg>
        <pc:picChg chg="mod">
          <ac:chgData name="Ali, Manaal (Contractor)" userId="72180b57-9308-4862-8bd3-4de8505ca83f" providerId="ADAL" clId="{B72D9C5F-AEC5-4026-B932-8E7BC9CB312A}" dt="2022-01-16T18:17:54.772" v="25" actId="962"/>
          <ac:picMkLst>
            <pc:docMk/>
            <pc:sldMk cId="2717634973" sldId="290"/>
            <ac:picMk id="7" creationId="{12BB791D-ACBA-4D7D-A6DE-4ADC5CF69EA1}"/>
          </ac:picMkLst>
        </pc:picChg>
        <pc:picChg chg="mod">
          <ac:chgData name="Ali, Manaal (Contractor)" userId="72180b57-9308-4862-8bd3-4de8505ca83f" providerId="ADAL" clId="{B72D9C5F-AEC5-4026-B932-8E7BC9CB312A}" dt="2022-01-16T18:17:58.335" v="27" actId="962"/>
          <ac:picMkLst>
            <pc:docMk/>
            <pc:sldMk cId="2717634973" sldId="290"/>
            <ac:picMk id="8" creationId="{88B8B91E-A2D0-4C3A-8B6D-B847CD8D20D5}"/>
          </ac:picMkLst>
        </pc:picChg>
      </pc:sldChg>
      <pc:sldChg chg="modSp mod">
        <pc:chgData name="Ali, Manaal (Contractor)" userId="72180b57-9308-4862-8bd3-4de8505ca83f" providerId="ADAL" clId="{B72D9C5F-AEC5-4026-B932-8E7BC9CB312A}" dt="2022-01-16T19:39:58.807" v="535" actId="962"/>
        <pc:sldMkLst>
          <pc:docMk/>
          <pc:sldMk cId="760356770" sldId="291"/>
        </pc:sldMkLst>
        <pc:picChg chg="mod">
          <ac:chgData name="Ali, Manaal (Contractor)" userId="72180b57-9308-4862-8bd3-4de8505ca83f" providerId="ADAL" clId="{B72D9C5F-AEC5-4026-B932-8E7BC9CB312A}" dt="2022-01-16T19:39:58.807" v="535" actId="962"/>
          <ac:picMkLst>
            <pc:docMk/>
            <pc:sldMk cId="760356770" sldId="291"/>
            <ac:picMk id="5" creationId="{B4F9F073-70AB-47C8-83A3-E944DA289A3A}"/>
          </ac:picMkLst>
        </pc:picChg>
      </pc:sldChg>
      <pc:sldChg chg="modSp mod">
        <pc:chgData name="Ali, Manaal (Contractor)" userId="72180b57-9308-4862-8bd3-4de8505ca83f" providerId="ADAL" clId="{B72D9C5F-AEC5-4026-B932-8E7BC9CB312A}" dt="2022-01-16T18:18:14.282" v="75" actId="962"/>
        <pc:sldMkLst>
          <pc:docMk/>
          <pc:sldMk cId="2930382726" sldId="292"/>
        </pc:sldMkLst>
        <pc:spChg chg="mod">
          <ac:chgData name="Ali, Manaal (Contractor)" userId="72180b57-9308-4862-8bd3-4de8505ca83f" providerId="ADAL" clId="{B72D9C5F-AEC5-4026-B932-8E7BC9CB312A}" dt="2022-01-16T18:18:05.891" v="37" actId="962"/>
          <ac:spMkLst>
            <pc:docMk/>
            <pc:sldMk cId="2930382726" sldId="292"/>
            <ac:spMk id="12" creationId="{2DF00F06-F7E0-4005-ACD1-DF55D7F29F73}"/>
          </ac:spMkLst>
        </pc:spChg>
        <pc:picChg chg="mod">
          <ac:chgData name="Ali, Manaal (Contractor)" userId="72180b57-9308-4862-8bd3-4de8505ca83f" providerId="ADAL" clId="{B72D9C5F-AEC5-4026-B932-8E7BC9CB312A}" dt="2022-01-16T18:18:14.282" v="75" actId="962"/>
          <ac:picMkLst>
            <pc:docMk/>
            <pc:sldMk cId="2930382726" sldId="292"/>
            <ac:picMk id="5" creationId="{4D981576-4D49-4AB4-B082-D5CB4B28914E}"/>
          </ac:picMkLst>
        </pc:picChg>
      </pc:sldChg>
      <pc:sldChg chg="modSp mod">
        <pc:chgData name="Ali, Manaal (Contractor)" userId="72180b57-9308-4862-8bd3-4de8505ca83f" providerId="ADAL" clId="{B72D9C5F-AEC5-4026-B932-8E7BC9CB312A}" dt="2022-01-16T19:37:08.506" v="255" actId="962"/>
        <pc:sldMkLst>
          <pc:docMk/>
          <pc:sldMk cId="436463588" sldId="293"/>
        </pc:sldMkLst>
        <pc:spChg chg="mod">
          <ac:chgData name="Ali, Manaal (Contractor)" userId="72180b57-9308-4862-8bd3-4de8505ca83f" providerId="ADAL" clId="{B72D9C5F-AEC5-4026-B932-8E7BC9CB312A}" dt="2022-01-16T19:37:07.109" v="254" actId="962"/>
          <ac:spMkLst>
            <pc:docMk/>
            <pc:sldMk cId="436463588" sldId="293"/>
            <ac:spMk id="12" creationId="{1DCB1589-4A44-4A60-8AD4-A4D767FA377F}"/>
          </ac:spMkLst>
        </pc:spChg>
        <pc:spChg chg="mod">
          <ac:chgData name="Ali, Manaal (Contractor)" userId="72180b57-9308-4862-8bd3-4de8505ca83f" providerId="ADAL" clId="{B72D9C5F-AEC5-4026-B932-8E7BC9CB312A}" dt="2022-01-16T19:37:08.506" v="255" actId="962"/>
          <ac:spMkLst>
            <pc:docMk/>
            <pc:sldMk cId="436463588" sldId="293"/>
            <ac:spMk id="13" creationId="{AA98B08C-C3CA-4AB1-A5F0-FB07E2D2C2E9}"/>
          </ac:spMkLst>
        </pc:spChg>
        <pc:picChg chg="mod">
          <ac:chgData name="Ali, Manaal (Contractor)" userId="72180b57-9308-4862-8bd3-4de8505ca83f" providerId="ADAL" clId="{B72D9C5F-AEC5-4026-B932-8E7BC9CB312A}" dt="2022-01-16T19:36:47.077" v="211" actId="962"/>
          <ac:picMkLst>
            <pc:docMk/>
            <pc:sldMk cId="436463588" sldId="293"/>
            <ac:picMk id="3" creationId="{C78304AA-ECFF-4B3F-A7F4-1388085EABA2}"/>
          </ac:picMkLst>
        </pc:picChg>
        <pc:picChg chg="mod">
          <ac:chgData name="Ali, Manaal (Contractor)" userId="72180b57-9308-4862-8bd3-4de8505ca83f" providerId="ADAL" clId="{B72D9C5F-AEC5-4026-B932-8E7BC9CB312A}" dt="2022-01-16T19:36:52.387" v="213" actId="962"/>
          <ac:picMkLst>
            <pc:docMk/>
            <pc:sldMk cId="436463588" sldId="293"/>
            <ac:picMk id="4" creationId="{FB0140C7-2727-47D5-B442-9405A7197C04}"/>
          </ac:picMkLst>
        </pc:picChg>
        <pc:picChg chg="mod">
          <ac:chgData name="Ali, Manaal (Contractor)" userId="72180b57-9308-4862-8bd3-4de8505ca83f" providerId="ADAL" clId="{B72D9C5F-AEC5-4026-B932-8E7BC9CB312A}" dt="2022-01-16T19:37:01.163" v="253" actId="962"/>
          <ac:picMkLst>
            <pc:docMk/>
            <pc:sldMk cId="436463588" sldId="293"/>
            <ac:picMk id="7" creationId="{661397AF-05AE-4D52-B89B-3D06B7E9EE5B}"/>
          </ac:picMkLst>
        </pc:picChg>
      </pc:sldChg>
      <pc:sldChg chg="addSp delSp modSp mod">
        <pc:chgData name="Ali, Manaal (Contractor)" userId="72180b57-9308-4862-8bd3-4de8505ca83f" providerId="ADAL" clId="{B72D9C5F-AEC5-4026-B932-8E7BC9CB312A}" dt="2022-01-16T19:40:51.582" v="554" actId="20577"/>
        <pc:sldMkLst>
          <pc:docMk/>
          <pc:sldMk cId="4249679238" sldId="295"/>
        </pc:sldMkLst>
        <pc:spChg chg="add mod">
          <ac:chgData name="Ali, Manaal (Contractor)" userId="72180b57-9308-4862-8bd3-4de8505ca83f" providerId="ADAL" clId="{B72D9C5F-AEC5-4026-B932-8E7BC9CB312A}" dt="2022-01-16T19:40:51.582" v="554" actId="20577"/>
          <ac:spMkLst>
            <pc:docMk/>
            <pc:sldMk cId="4249679238" sldId="295"/>
            <ac:spMk id="2" creationId="{0A69BE43-CB3A-4EFC-9F3A-470047210BB6}"/>
          </ac:spMkLst>
        </pc:spChg>
        <pc:spChg chg="del">
          <ac:chgData name="Ali, Manaal (Contractor)" userId="72180b57-9308-4862-8bd3-4de8505ca83f" providerId="ADAL" clId="{B72D9C5F-AEC5-4026-B932-8E7BC9CB312A}" dt="2022-01-16T19:40:47.007" v="549" actId="478"/>
          <ac:spMkLst>
            <pc:docMk/>
            <pc:sldMk cId="4249679238" sldId="295"/>
            <ac:spMk id="7" creationId="{34FE58E7-5A88-4FED-9CF7-A614612A4DB2}"/>
          </ac:spMkLst>
        </pc:spChg>
        <pc:picChg chg="mod">
          <ac:chgData name="Ali, Manaal (Contractor)" userId="72180b57-9308-4862-8bd3-4de8505ca83f" providerId="ADAL" clId="{B72D9C5F-AEC5-4026-B932-8E7BC9CB312A}" dt="2022-01-16T19:40:05.510" v="537" actId="962"/>
          <ac:picMkLst>
            <pc:docMk/>
            <pc:sldMk cId="4249679238" sldId="295"/>
            <ac:picMk id="4" creationId="{2F7F5A99-5B0B-4E3A-93EC-305FB3179B7E}"/>
          </ac:picMkLst>
        </pc:picChg>
        <pc:picChg chg="mod">
          <ac:chgData name="Ali, Manaal (Contractor)" userId="72180b57-9308-4862-8bd3-4de8505ca83f" providerId="ADAL" clId="{B72D9C5F-AEC5-4026-B932-8E7BC9CB312A}" dt="2022-01-16T19:40:11.344" v="539" actId="962"/>
          <ac:picMkLst>
            <pc:docMk/>
            <pc:sldMk cId="4249679238" sldId="295"/>
            <ac:picMk id="11" creationId="{2A312B12-F894-4048-89B3-21A5E07D2F41}"/>
          </ac:picMkLst>
        </pc:picChg>
        <pc:picChg chg="mod">
          <ac:chgData name="Ali, Manaal (Contractor)" userId="72180b57-9308-4862-8bd3-4de8505ca83f" providerId="ADAL" clId="{B72D9C5F-AEC5-4026-B932-8E7BC9CB312A}" dt="2022-01-16T19:40:27.919" v="547" actId="962"/>
          <ac:picMkLst>
            <pc:docMk/>
            <pc:sldMk cId="4249679238" sldId="295"/>
            <ac:picMk id="12" creationId="{421C5884-33DD-420F-91A7-7707214F8C1F}"/>
          </ac:picMkLst>
        </pc:picChg>
        <pc:picChg chg="mod">
          <ac:chgData name="Ali, Manaal (Contractor)" userId="72180b57-9308-4862-8bd3-4de8505ca83f" providerId="ADAL" clId="{B72D9C5F-AEC5-4026-B932-8E7BC9CB312A}" dt="2022-01-16T19:40:14.791" v="541" actId="962"/>
          <ac:picMkLst>
            <pc:docMk/>
            <pc:sldMk cId="4249679238" sldId="295"/>
            <ac:picMk id="13" creationId="{BC89D9CB-C0FD-4FCA-8987-6A8D5953096F}"/>
          </ac:picMkLst>
        </pc:picChg>
        <pc:picChg chg="mod">
          <ac:chgData name="Ali, Manaal (Contractor)" userId="72180b57-9308-4862-8bd3-4de8505ca83f" providerId="ADAL" clId="{B72D9C5F-AEC5-4026-B932-8E7BC9CB312A}" dt="2022-01-16T19:40:18.221" v="543" actId="962"/>
          <ac:picMkLst>
            <pc:docMk/>
            <pc:sldMk cId="4249679238" sldId="295"/>
            <ac:picMk id="14" creationId="{55860DF6-FE9A-44F5-B16A-EC63D8034A81}"/>
          </ac:picMkLst>
        </pc:picChg>
        <pc:picChg chg="mod">
          <ac:chgData name="Ali, Manaal (Contractor)" userId="72180b57-9308-4862-8bd3-4de8505ca83f" providerId="ADAL" clId="{B72D9C5F-AEC5-4026-B932-8E7BC9CB312A}" dt="2022-01-16T19:40:23.568" v="545" actId="962"/>
          <ac:picMkLst>
            <pc:docMk/>
            <pc:sldMk cId="4249679238" sldId="295"/>
            <ac:picMk id="15" creationId="{973ECA69-A0E8-4715-81BF-C590E858677D}"/>
          </ac:picMkLst>
        </pc:picChg>
      </pc:sldChg>
      <pc:sldChg chg="modSp mod">
        <pc:chgData name="Ali, Manaal (Contractor)" userId="72180b57-9308-4862-8bd3-4de8505ca83f" providerId="ADAL" clId="{B72D9C5F-AEC5-4026-B932-8E7BC9CB312A}" dt="2022-01-16T18:20:29.052" v="189" actId="962"/>
        <pc:sldMkLst>
          <pc:docMk/>
          <pc:sldMk cId="662106014" sldId="296"/>
        </pc:sldMkLst>
        <pc:picChg chg="mod">
          <ac:chgData name="Ali, Manaal (Contractor)" userId="72180b57-9308-4862-8bd3-4de8505ca83f" providerId="ADAL" clId="{B72D9C5F-AEC5-4026-B932-8E7BC9CB312A}" dt="2022-01-16T18:20:29.052" v="189" actId="962"/>
          <ac:picMkLst>
            <pc:docMk/>
            <pc:sldMk cId="662106014" sldId="296"/>
            <ac:picMk id="10" creationId="{BE92CDEC-5779-494D-8926-0781AAE04309}"/>
          </ac:picMkLst>
        </pc:picChg>
      </pc:sldChg>
      <pc:sldChg chg="modSp mod">
        <pc:chgData name="Ali, Manaal (Contractor)" userId="72180b57-9308-4862-8bd3-4de8505ca83f" providerId="ADAL" clId="{B72D9C5F-AEC5-4026-B932-8E7BC9CB312A}" dt="2022-01-16T19:36:38.961" v="193" actId="962"/>
        <pc:sldMkLst>
          <pc:docMk/>
          <pc:sldMk cId="2326275774" sldId="297"/>
        </pc:sldMkLst>
        <pc:picChg chg="mod">
          <ac:chgData name="Ali, Manaal (Contractor)" userId="72180b57-9308-4862-8bd3-4de8505ca83f" providerId="ADAL" clId="{B72D9C5F-AEC5-4026-B932-8E7BC9CB312A}" dt="2022-01-16T19:36:34.354" v="191" actId="962"/>
          <ac:picMkLst>
            <pc:docMk/>
            <pc:sldMk cId="2326275774" sldId="297"/>
            <ac:picMk id="5" creationId="{243922DE-1727-46EC-84B8-AA1CCFA0A143}"/>
          </ac:picMkLst>
        </pc:picChg>
        <pc:picChg chg="mod">
          <ac:chgData name="Ali, Manaal (Contractor)" userId="72180b57-9308-4862-8bd3-4de8505ca83f" providerId="ADAL" clId="{B72D9C5F-AEC5-4026-B932-8E7BC9CB312A}" dt="2022-01-16T19:36:38.961" v="193" actId="962"/>
          <ac:picMkLst>
            <pc:docMk/>
            <pc:sldMk cId="2326275774" sldId="297"/>
            <ac:picMk id="6" creationId="{8E3FB002-3578-4E6B-B567-716B7D0D5A8D}"/>
          </ac:picMkLst>
        </pc:picChg>
      </pc:sldChg>
      <pc:sldChg chg="addSp delSp modSp mod">
        <pc:chgData name="Ali, Manaal (Contractor)" userId="72180b57-9308-4862-8bd3-4de8505ca83f" providerId="ADAL" clId="{B72D9C5F-AEC5-4026-B932-8E7BC9CB312A}" dt="2022-01-16T19:40:36.468" v="548" actId="33553"/>
        <pc:sldMkLst>
          <pc:docMk/>
          <pc:sldMk cId="1180660025" sldId="298"/>
        </pc:sldMkLst>
        <pc:spChg chg="mod">
          <ac:chgData name="Ali, Manaal (Contractor)" userId="72180b57-9308-4862-8bd3-4de8505ca83f" providerId="ADAL" clId="{B72D9C5F-AEC5-4026-B932-8E7BC9CB312A}" dt="2022-01-16T18:19:50.930" v="107" actId="962"/>
          <ac:spMkLst>
            <pc:docMk/>
            <pc:sldMk cId="1180660025" sldId="298"/>
            <ac:spMk id="20" creationId="{06908D03-4BB7-4398-AE29-4E1547B331AB}"/>
          </ac:spMkLst>
        </pc:spChg>
        <pc:spChg chg="mod">
          <ac:chgData name="Ali, Manaal (Contractor)" userId="72180b57-9308-4862-8bd3-4de8505ca83f" providerId="ADAL" clId="{B72D9C5F-AEC5-4026-B932-8E7BC9CB312A}" dt="2022-01-16T18:19:52.674" v="108" actId="962"/>
          <ac:spMkLst>
            <pc:docMk/>
            <pc:sldMk cId="1180660025" sldId="298"/>
            <ac:spMk id="21" creationId="{4DCEE0F2-526D-40E3-A4A7-3DC16EE82836}"/>
          </ac:spMkLst>
        </pc:spChg>
        <pc:spChg chg="mod">
          <ac:chgData name="Ali, Manaal (Contractor)" userId="72180b57-9308-4862-8bd3-4de8505ca83f" providerId="ADAL" clId="{B72D9C5F-AEC5-4026-B932-8E7BC9CB312A}" dt="2022-01-16T18:19:54.076" v="109" actId="962"/>
          <ac:spMkLst>
            <pc:docMk/>
            <pc:sldMk cId="1180660025" sldId="298"/>
            <ac:spMk id="22" creationId="{9FC9D65B-32AC-46F2-8676-5BD25D0F7802}"/>
          </ac:spMkLst>
        </pc:spChg>
        <pc:spChg chg="mod">
          <ac:chgData name="Ali, Manaal (Contractor)" userId="72180b57-9308-4862-8bd3-4de8505ca83f" providerId="ADAL" clId="{B72D9C5F-AEC5-4026-B932-8E7BC9CB312A}" dt="2022-01-16T19:40:36.468" v="548" actId="33553"/>
          <ac:spMkLst>
            <pc:docMk/>
            <pc:sldMk cId="1180660025" sldId="298"/>
            <ac:spMk id="28" creationId="{58A0E102-9836-4897-8E8C-DF349CE0EBD2}"/>
          </ac:spMkLst>
        </pc:spChg>
        <pc:spChg chg="add del">
          <ac:chgData name="Ali, Manaal (Contractor)" userId="72180b57-9308-4862-8bd3-4de8505ca83f" providerId="ADAL" clId="{B72D9C5F-AEC5-4026-B932-8E7BC9CB312A}" dt="2022-01-16T18:19:32.866" v="79" actId="22"/>
          <ac:spMkLst>
            <pc:docMk/>
            <pc:sldMk cId="1180660025" sldId="298"/>
            <ac:spMk id="30" creationId="{2702D820-B832-4C11-B70A-2C4F2B5BE1C5}"/>
          </ac:spMkLst>
        </pc:spChg>
        <pc:picChg chg="mod">
          <ac:chgData name="Ali, Manaal (Contractor)" userId="72180b57-9308-4862-8bd3-4de8505ca83f" providerId="ADAL" clId="{B72D9C5F-AEC5-4026-B932-8E7BC9CB312A}" dt="2022-01-16T18:20:19.262" v="133" actId="962"/>
          <ac:picMkLst>
            <pc:docMk/>
            <pc:sldMk cId="1180660025" sldId="298"/>
            <ac:picMk id="2" creationId="{1E1AD094-3E2D-4590-883A-93C6AC6A03CF}"/>
          </ac:picMkLst>
        </pc:picChg>
        <pc:picChg chg="mod">
          <ac:chgData name="Ali, Manaal (Contractor)" userId="72180b57-9308-4862-8bd3-4de8505ca83f" providerId="ADAL" clId="{B72D9C5F-AEC5-4026-B932-8E7BC9CB312A}" dt="2022-01-16T18:19:42.900" v="103" actId="962"/>
          <ac:picMkLst>
            <pc:docMk/>
            <pc:sldMk cId="1180660025" sldId="298"/>
            <ac:picMk id="4" creationId="{1B35E98D-D832-4B8B-BEFF-3735B19FC628}"/>
          </ac:picMkLst>
        </pc:picChg>
        <pc:picChg chg="mod">
          <ac:chgData name="Ali, Manaal (Contractor)" userId="72180b57-9308-4862-8bd3-4de8505ca83f" providerId="ADAL" clId="{B72D9C5F-AEC5-4026-B932-8E7BC9CB312A}" dt="2022-01-16T18:19:26.649" v="77" actId="962"/>
          <ac:picMkLst>
            <pc:docMk/>
            <pc:sldMk cId="1180660025" sldId="298"/>
            <ac:picMk id="5" creationId="{7CEB4B64-7E23-4C0A-882B-07C66A7658BC}"/>
          </ac:picMkLst>
        </pc:picChg>
        <pc:picChg chg="mod">
          <ac:chgData name="Ali, Manaal (Contractor)" userId="72180b57-9308-4862-8bd3-4de8505ca83f" providerId="ADAL" clId="{B72D9C5F-AEC5-4026-B932-8E7BC9CB312A}" dt="2022-01-16T18:19:37.094" v="81" actId="962"/>
          <ac:picMkLst>
            <pc:docMk/>
            <pc:sldMk cId="1180660025" sldId="298"/>
            <ac:picMk id="6" creationId="{5794EEA5-6D36-4804-BF3B-EFE726AAC6C6}"/>
          </ac:picMkLst>
        </pc:picChg>
        <pc:picChg chg="mod">
          <ac:chgData name="Ali, Manaal (Contractor)" userId="72180b57-9308-4862-8bd3-4de8505ca83f" providerId="ADAL" clId="{B72D9C5F-AEC5-4026-B932-8E7BC9CB312A}" dt="2022-01-16T18:20:00.210" v="129" actId="962"/>
          <ac:picMkLst>
            <pc:docMk/>
            <pc:sldMk cId="1180660025" sldId="298"/>
            <ac:picMk id="7" creationId="{89AC6FC1-27F0-4E1A-9ACE-0CDF502CBE61}"/>
          </ac:picMkLst>
        </pc:picChg>
        <pc:picChg chg="mod">
          <ac:chgData name="Ali, Manaal (Contractor)" userId="72180b57-9308-4862-8bd3-4de8505ca83f" providerId="ADAL" clId="{B72D9C5F-AEC5-4026-B932-8E7BC9CB312A}" dt="2022-01-16T18:20:15.484" v="131" actId="962"/>
          <ac:picMkLst>
            <pc:docMk/>
            <pc:sldMk cId="1180660025" sldId="298"/>
            <ac:picMk id="25" creationId="{C387D13A-66D8-4E72-8914-78CE55380061}"/>
          </ac:picMkLst>
        </pc:picChg>
        <pc:cxnChg chg="mod">
          <ac:chgData name="Ali, Manaal (Contractor)" userId="72180b57-9308-4862-8bd3-4de8505ca83f" providerId="ADAL" clId="{B72D9C5F-AEC5-4026-B932-8E7BC9CB312A}" dt="2022-01-16T18:19:45.957" v="104" actId="962"/>
          <ac:cxnSpMkLst>
            <pc:docMk/>
            <pc:sldMk cId="1180660025" sldId="298"/>
            <ac:cxnSpMk id="11" creationId="{3DD838EF-12EF-4E0A-A3EF-067BBB741531}"/>
          </ac:cxnSpMkLst>
        </pc:cxnChg>
        <pc:cxnChg chg="mod">
          <ac:chgData name="Ali, Manaal (Contractor)" userId="72180b57-9308-4862-8bd3-4de8505ca83f" providerId="ADAL" clId="{B72D9C5F-AEC5-4026-B932-8E7BC9CB312A}" dt="2022-01-16T18:19:47.240" v="105" actId="962"/>
          <ac:cxnSpMkLst>
            <pc:docMk/>
            <pc:sldMk cId="1180660025" sldId="298"/>
            <ac:cxnSpMk id="12" creationId="{CBE52F7D-6460-4A33-BA9B-F9E715A9FFB8}"/>
          </ac:cxnSpMkLst>
        </pc:cxnChg>
        <pc:cxnChg chg="mod">
          <ac:chgData name="Ali, Manaal (Contractor)" userId="72180b57-9308-4862-8bd3-4de8505ca83f" providerId="ADAL" clId="{B72D9C5F-AEC5-4026-B932-8E7BC9CB312A}" dt="2022-01-16T18:19:48.749" v="106" actId="962"/>
          <ac:cxnSpMkLst>
            <pc:docMk/>
            <pc:sldMk cId="1180660025" sldId="298"/>
            <ac:cxnSpMk id="18" creationId="{5E439FAE-A629-466A-8D11-0C4E7E4576CF}"/>
          </ac:cxnSpMkLst>
        </pc:cxnChg>
      </pc:sldChg>
      <pc:sldChg chg="addSp delSp modSp mod">
        <pc:chgData name="Ali, Manaal (Contractor)" userId="72180b57-9308-4862-8bd3-4de8505ca83f" providerId="ADAL" clId="{B72D9C5F-AEC5-4026-B932-8E7BC9CB312A}" dt="2022-01-16T19:37:52.987" v="347" actId="962"/>
        <pc:sldMkLst>
          <pc:docMk/>
          <pc:sldMk cId="3237459822" sldId="299"/>
        </pc:sldMkLst>
        <pc:spChg chg="mod">
          <ac:chgData name="Ali, Manaal (Contractor)" userId="72180b57-9308-4862-8bd3-4de8505ca83f" providerId="ADAL" clId="{B72D9C5F-AEC5-4026-B932-8E7BC9CB312A}" dt="2022-01-16T19:37:51.382" v="346" actId="962"/>
          <ac:spMkLst>
            <pc:docMk/>
            <pc:sldMk cId="3237459822" sldId="299"/>
            <ac:spMk id="3" creationId="{DE6771AE-2EA4-4795-82BC-351464E8283A}"/>
          </ac:spMkLst>
        </pc:spChg>
        <pc:spChg chg="mod">
          <ac:chgData name="Ali, Manaal (Contractor)" userId="72180b57-9308-4862-8bd3-4de8505ca83f" providerId="ADAL" clId="{B72D9C5F-AEC5-4026-B932-8E7BC9CB312A}" dt="2022-01-16T19:37:52.987" v="347" actId="962"/>
          <ac:spMkLst>
            <pc:docMk/>
            <pc:sldMk cId="3237459822" sldId="299"/>
            <ac:spMk id="10" creationId="{2BBBA5DF-683C-40AB-B28F-50695328F645}"/>
          </ac:spMkLst>
        </pc:spChg>
        <pc:picChg chg="mod">
          <ac:chgData name="Ali, Manaal (Contractor)" userId="72180b57-9308-4862-8bd3-4de8505ca83f" providerId="ADAL" clId="{B72D9C5F-AEC5-4026-B932-8E7BC9CB312A}" dt="2022-01-16T19:37:47.771" v="345" actId="962"/>
          <ac:picMkLst>
            <pc:docMk/>
            <pc:sldMk cId="3237459822" sldId="299"/>
            <ac:picMk id="6" creationId="{13F84275-1F50-4BFF-92F4-A77F42C32B57}"/>
          </ac:picMkLst>
        </pc:picChg>
        <pc:picChg chg="mod">
          <ac:chgData name="Ali, Manaal (Contractor)" userId="72180b57-9308-4862-8bd3-4de8505ca83f" providerId="ADAL" clId="{B72D9C5F-AEC5-4026-B932-8E7BC9CB312A}" dt="2022-01-16T19:37:37.886" v="315" actId="962"/>
          <ac:picMkLst>
            <pc:docMk/>
            <pc:sldMk cId="3237459822" sldId="299"/>
            <ac:picMk id="8" creationId="{6D56CCC8-F6E5-4B62-AF36-6E91CEDF186D}"/>
          </ac:picMkLst>
        </pc:picChg>
        <pc:picChg chg="add del mod">
          <ac:chgData name="Ali, Manaal (Contractor)" userId="72180b57-9308-4862-8bd3-4de8505ca83f" providerId="ADAL" clId="{B72D9C5F-AEC5-4026-B932-8E7BC9CB312A}" dt="2022-01-16T19:37:24.466" v="293" actId="962"/>
          <ac:picMkLst>
            <pc:docMk/>
            <pc:sldMk cId="3237459822" sldId="299"/>
            <ac:picMk id="11" creationId="{C668B51C-131C-4C1C-A810-74C18E00E791}"/>
          </ac:picMkLst>
        </pc:picChg>
      </pc:sldChg>
      <pc:sldChg chg="modSp mod">
        <pc:chgData name="Ali, Manaal (Contractor)" userId="72180b57-9308-4862-8bd3-4de8505ca83f" providerId="ADAL" clId="{B72D9C5F-AEC5-4026-B932-8E7BC9CB312A}" dt="2022-01-16T19:39:51.792" v="501" actId="962"/>
        <pc:sldMkLst>
          <pc:docMk/>
          <pc:sldMk cId="250966092" sldId="300"/>
        </pc:sldMkLst>
        <pc:picChg chg="mod">
          <ac:chgData name="Ali, Manaal (Contractor)" userId="72180b57-9308-4862-8bd3-4de8505ca83f" providerId="ADAL" clId="{B72D9C5F-AEC5-4026-B932-8E7BC9CB312A}" dt="2022-01-16T19:38:45.598" v="477" actId="962"/>
          <ac:picMkLst>
            <pc:docMk/>
            <pc:sldMk cId="250966092" sldId="300"/>
            <ac:picMk id="3" creationId="{AF290DA4-8BFF-4E41-9F52-6BBE6EC37FE3}"/>
          </ac:picMkLst>
        </pc:picChg>
        <pc:picChg chg="mod">
          <ac:chgData name="Ali, Manaal (Contractor)" userId="72180b57-9308-4862-8bd3-4de8505ca83f" providerId="ADAL" clId="{B72D9C5F-AEC5-4026-B932-8E7BC9CB312A}" dt="2022-01-16T19:39:01.901" v="479" actId="962"/>
          <ac:picMkLst>
            <pc:docMk/>
            <pc:sldMk cId="250966092" sldId="300"/>
            <ac:picMk id="4" creationId="{890F2C21-6013-4329-A48A-BAC75BC1DAC6}"/>
          </ac:picMkLst>
        </pc:picChg>
        <pc:picChg chg="mod">
          <ac:chgData name="Ali, Manaal (Contractor)" userId="72180b57-9308-4862-8bd3-4de8505ca83f" providerId="ADAL" clId="{B72D9C5F-AEC5-4026-B932-8E7BC9CB312A}" dt="2022-01-16T19:39:45.272" v="499" actId="962"/>
          <ac:picMkLst>
            <pc:docMk/>
            <pc:sldMk cId="250966092" sldId="300"/>
            <ac:picMk id="8" creationId="{F7167387-A76B-45A2-981B-F2E5F7AC9BF8}"/>
          </ac:picMkLst>
        </pc:picChg>
        <pc:picChg chg="mod">
          <ac:chgData name="Ali, Manaal (Contractor)" userId="72180b57-9308-4862-8bd3-4de8505ca83f" providerId="ADAL" clId="{B72D9C5F-AEC5-4026-B932-8E7BC9CB312A}" dt="2022-01-16T19:39:51.792" v="501" actId="962"/>
          <ac:picMkLst>
            <pc:docMk/>
            <pc:sldMk cId="250966092" sldId="300"/>
            <ac:picMk id="11" creationId="{B264E532-2CFD-4E98-9785-FD36E4AEF155}"/>
          </ac:picMkLst>
        </pc:picChg>
      </pc:sldChg>
      <pc:sldChg chg="modSp">
        <pc:chgData name="Ali, Manaal (Contractor)" userId="72180b57-9308-4862-8bd3-4de8505ca83f" providerId="ADAL" clId="{B72D9C5F-AEC5-4026-B932-8E7BC9CB312A}" dt="2022-01-16T19:38:39.494" v="455" actId="962"/>
        <pc:sldMkLst>
          <pc:docMk/>
          <pc:sldMk cId="1542045896" sldId="303"/>
        </pc:sldMkLst>
        <pc:graphicFrameChg chg="mod">
          <ac:chgData name="Ali, Manaal (Contractor)" userId="72180b57-9308-4862-8bd3-4de8505ca83f" providerId="ADAL" clId="{B72D9C5F-AEC5-4026-B932-8E7BC9CB312A}" dt="2022-01-16T19:38:19.459" v="427" actId="962"/>
          <ac:graphicFrameMkLst>
            <pc:docMk/>
            <pc:sldMk cId="1542045896" sldId="303"/>
            <ac:graphicFrameMk id="6" creationId="{E2C9BBF0-A8DE-4179-9117-80A57BBF57E2}"/>
          </ac:graphicFrameMkLst>
        </pc:graphicFrameChg>
        <pc:graphicFrameChg chg="mod">
          <ac:chgData name="Ali, Manaal (Contractor)" userId="72180b57-9308-4862-8bd3-4de8505ca83f" providerId="ADAL" clId="{B72D9C5F-AEC5-4026-B932-8E7BC9CB312A}" dt="2022-01-16T19:38:39.494" v="455" actId="962"/>
          <ac:graphicFrameMkLst>
            <pc:docMk/>
            <pc:sldMk cId="1542045896" sldId="303"/>
            <ac:graphicFrameMk id="7" creationId="{062051B6-2E05-44A7-983A-4C593E33BB94}"/>
          </ac:graphicFrameMkLst>
        </pc:graphicFrameChg>
      </pc:sldChg>
      <pc:sldChg chg="modSp mod">
        <pc:chgData name="Ali, Manaal (Contractor)" userId="72180b57-9308-4862-8bd3-4de8505ca83f" providerId="ADAL" clId="{B72D9C5F-AEC5-4026-B932-8E7BC9CB312A}" dt="2022-01-16T19:38:09.256" v="383" actId="962"/>
        <pc:sldMkLst>
          <pc:docMk/>
          <pc:sldMk cId="1264030128" sldId="304"/>
        </pc:sldMkLst>
        <pc:picChg chg="mod">
          <ac:chgData name="Ali, Manaal (Contractor)" userId="72180b57-9308-4862-8bd3-4de8505ca83f" providerId="ADAL" clId="{B72D9C5F-AEC5-4026-B932-8E7BC9CB312A}" dt="2022-01-16T19:38:09.256" v="383" actId="962"/>
          <ac:picMkLst>
            <pc:docMk/>
            <pc:sldMk cId="1264030128" sldId="304"/>
            <ac:picMk id="6" creationId="{B7826A19-53F3-46EA-87D6-AD2EEC2440E4}"/>
          </ac:picMkLst>
        </pc:picChg>
        <pc:picChg chg="mod">
          <ac:chgData name="Ali, Manaal (Contractor)" userId="72180b57-9308-4862-8bd3-4de8505ca83f" providerId="ADAL" clId="{B72D9C5F-AEC5-4026-B932-8E7BC9CB312A}" dt="2022-01-16T19:38:03.633" v="381" actId="962"/>
          <ac:picMkLst>
            <pc:docMk/>
            <pc:sldMk cId="1264030128" sldId="304"/>
            <ac:picMk id="12" creationId="{8461A022-51B1-40B3-B32F-E0818278E83E}"/>
          </ac:picMkLst>
        </pc:picChg>
      </pc:sldChg>
    </pc:docChg>
  </pc:docChgLst>
  <pc:docChgLst>
    <pc:chgData name="Kuester, Michele" userId="5f85aa1b-6604-4d8a-b114-aa140bc8ec18" providerId="ADAL" clId="{6A116EEC-E4A6-4B50-9B90-2ACEB01A67EF}"/>
    <pc:docChg chg="modSld">
      <pc:chgData name="Kuester, Michele" userId="5f85aa1b-6604-4d8a-b114-aa140bc8ec18" providerId="ADAL" clId="{6A116EEC-E4A6-4B50-9B90-2ACEB01A67EF}" dt="2022-01-12T14:39:14.668" v="1" actId="1076"/>
      <pc:docMkLst>
        <pc:docMk/>
      </pc:docMkLst>
      <pc:sldChg chg="modSp mod">
        <pc:chgData name="Kuester, Michele" userId="5f85aa1b-6604-4d8a-b114-aa140bc8ec18" providerId="ADAL" clId="{6A116EEC-E4A6-4B50-9B90-2ACEB01A67EF}" dt="2022-01-12T14:37:03.814" v="0" actId="20577"/>
        <pc:sldMkLst>
          <pc:docMk/>
          <pc:sldMk cId="250966092" sldId="300"/>
        </pc:sldMkLst>
        <pc:spChg chg="mod">
          <ac:chgData name="Kuester, Michele" userId="5f85aa1b-6604-4d8a-b114-aa140bc8ec18" providerId="ADAL" clId="{6A116EEC-E4A6-4B50-9B90-2ACEB01A67EF}" dt="2022-01-12T14:37:03.814" v="0" actId="20577"/>
          <ac:spMkLst>
            <pc:docMk/>
            <pc:sldMk cId="250966092" sldId="300"/>
            <ac:spMk id="6" creationId="{67C34B1C-464F-403C-8003-904283B70A01}"/>
          </ac:spMkLst>
        </pc:spChg>
      </pc:sldChg>
      <pc:sldChg chg="modSp mod">
        <pc:chgData name="Kuester, Michele" userId="5f85aa1b-6604-4d8a-b114-aa140bc8ec18" providerId="ADAL" clId="{6A116EEC-E4A6-4B50-9B90-2ACEB01A67EF}" dt="2022-01-12T14:39:14.668" v="1" actId="1076"/>
        <pc:sldMkLst>
          <pc:docMk/>
          <pc:sldMk cId="1542045896" sldId="303"/>
        </pc:sldMkLst>
        <pc:spChg chg="mod">
          <ac:chgData name="Kuester, Michele" userId="5f85aa1b-6604-4d8a-b114-aa140bc8ec18" providerId="ADAL" clId="{6A116EEC-E4A6-4B50-9B90-2ACEB01A67EF}" dt="2022-01-12T14:39:14.668" v="1" actId="1076"/>
          <ac:spMkLst>
            <pc:docMk/>
            <pc:sldMk cId="1542045896" sldId="303"/>
            <ac:spMk id="2" creationId="{5B3C4475-3BFA-4AE6-859B-A244DCCE855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RVUS TOAR Comparison</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587872372409991"/>
          <c:y val="8.7883715095158091E-2"/>
          <c:w val="0.86548399017863853"/>
          <c:h val="0.72246621544023892"/>
        </c:manualLayout>
      </c:layout>
      <c:scatterChart>
        <c:scatterStyle val="lineMarker"/>
        <c:varyColors val="0"/>
        <c:ser>
          <c:idx val="4"/>
          <c:order val="0"/>
          <c:tx>
            <c:strRef>
              <c:f>Sheet1!$S$1</c:f>
              <c:strCache>
                <c:ptCount val="1"/>
                <c:pt idx="0">
                  <c:v>RadCalNet</c:v>
                </c:pt>
              </c:strCache>
            </c:strRef>
          </c:tx>
          <c:spPr>
            <a:ln w="19050" cap="rnd">
              <a:solidFill>
                <a:schemeClr val="tx1"/>
              </a:solidFill>
              <a:round/>
            </a:ln>
            <a:effectLst/>
          </c:spPr>
          <c:marker>
            <c:symbol val="diamond"/>
            <c:size val="5"/>
            <c:spPr>
              <a:solidFill>
                <a:schemeClr val="tx1"/>
              </a:solidFill>
              <a:ln w="9525">
                <a:solidFill>
                  <a:schemeClr val="tx1"/>
                </a:solidFill>
              </a:ln>
              <a:effectLst/>
            </c:spPr>
          </c:marker>
          <c:xVal>
            <c:numRef>
              <c:f>Sheet1!$B$2:$B$9</c:f>
              <c:numCache>
                <c:formatCode>General</c:formatCode>
                <c:ptCount val="8"/>
                <c:pt idx="0">
                  <c:v>429</c:v>
                </c:pt>
                <c:pt idx="1">
                  <c:v>483</c:v>
                </c:pt>
                <c:pt idx="2">
                  <c:v>547</c:v>
                </c:pt>
                <c:pt idx="3">
                  <c:v>605</c:v>
                </c:pt>
                <c:pt idx="4">
                  <c:v>660</c:v>
                </c:pt>
                <c:pt idx="5">
                  <c:v>723</c:v>
                </c:pt>
                <c:pt idx="6">
                  <c:v>825</c:v>
                </c:pt>
                <c:pt idx="7">
                  <c:v>912</c:v>
                </c:pt>
              </c:numCache>
            </c:numRef>
          </c:xVal>
          <c:yVal>
            <c:numRef>
              <c:f>Sheet1!$S$2:$S$9</c:f>
              <c:numCache>
                <c:formatCode>0.0</c:formatCode>
                <c:ptCount val="8"/>
                <c:pt idx="0">
                  <c:v>112.13410137076843</c:v>
                </c:pt>
                <c:pt idx="1">
                  <c:v>138.5778591592273</c:v>
                </c:pt>
                <c:pt idx="2">
                  <c:v>139.99059026982985</c:v>
                </c:pt>
                <c:pt idx="3">
                  <c:v>138.96314946211899</c:v>
                </c:pt>
                <c:pt idx="4">
                  <c:v>132.58017344421501</c:v>
                </c:pt>
                <c:pt idx="5">
                  <c:v>119.71147732763613</c:v>
                </c:pt>
                <c:pt idx="6">
                  <c:v>99.6</c:v>
                </c:pt>
                <c:pt idx="7">
                  <c:v>68.321889066910799</c:v>
                </c:pt>
              </c:numCache>
            </c:numRef>
          </c:yVal>
          <c:smooth val="0"/>
          <c:extLst>
            <c:ext xmlns:c16="http://schemas.microsoft.com/office/drawing/2014/chart" uri="{C3380CC4-5D6E-409C-BE32-E72D297353CC}">
              <c16:uniqueId val="{00000000-D150-421E-95C3-B82F524E2F70}"/>
            </c:ext>
          </c:extLst>
        </c:ser>
        <c:ser>
          <c:idx val="0"/>
          <c:order val="1"/>
          <c:tx>
            <c:strRef>
              <c:f>Sheet1!$T$1</c:f>
              <c:strCache>
                <c:ptCount val="1"/>
                <c:pt idx="0">
                  <c:v>MAXAR 2018v0</c:v>
                </c:pt>
              </c:strCache>
            </c:strRef>
          </c:tx>
          <c:spPr>
            <a:ln w="19050" cap="rnd">
              <a:solidFill>
                <a:schemeClr val="accent1"/>
              </a:solidFill>
              <a:round/>
            </a:ln>
            <a:effectLst/>
          </c:spPr>
          <c:marker>
            <c:symbol val="diamond"/>
            <c:size val="5"/>
            <c:spPr>
              <a:solidFill>
                <a:schemeClr val="accent1"/>
              </a:solidFill>
              <a:ln w="9525">
                <a:solidFill>
                  <a:schemeClr val="accent1"/>
                </a:solidFill>
              </a:ln>
              <a:effectLst/>
            </c:spPr>
          </c:marker>
          <c:xVal>
            <c:numRef>
              <c:f>Sheet1!$B$2:$B$9</c:f>
              <c:numCache>
                <c:formatCode>General</c:formatCode>
                <c:ptCount val="8"/>
                <c:pt idx="0">
                  <c:v>429</c:v>
                </c:pt>
                <c:pt idx="1">
                  <c:v>483</c:v>
                </c:pt>
                <c:pt idx="2">
                  <c:v>547</c:v>
                </c:pt>
                <c:pt idx="3">
                  <c:v>605</c:v>
                </c:pt>
                <c:pt idx="4">
                  <c:v>660</c:v>
                </c:pt>
                <c:pt idx="5">
                  <c:v>723</c:v>
                </c:pt>
                <c:pt idx="6">
                  <c:v>825</c:v>
                </c:pt>
                <c:pt idx="7">
                  <c:v>912</c:v>
                </c:pt>
              </c:numCache>
            </c:numRef>
          </c:xVal>
          <c:yVal>
            <c:numRef>
              <c:f>Sheet1!$T$2:$T$9</c:f>
              <c:numCache>
                <c:formatCode>0.0</c:formatCode>
                <c:ptCount val="8"/>
                <c:pt idx="0">
                  <c:v>113.10400339994406</c:v>
                </c:pt>
                <c:pt idx="1">
                  <c:v>140.6</c:v>
                </c:pt>
                <c:pt idx="2">
                  <c:v>141.43981386672971</c:v>
                </c:pt>
                <c:pt idx="3">
                  <c:v>140.80000000000001</c:v>
                </c:pt>
                <c:pt idx="4">
                  <c:v>135.6</c:v>
                </c:pt>
                <c:pt idx="5">
                  <c:v>120.6</c:v>
                </c:pt>
                <c:pt idx="6">
                  <c:v>97.8</c:v>
                </c:pt>
                <c:pt idx="7">
                  <c:v>67.5</c:v>
                </c:pt>
              </c:numCache>
            </c:numRef>
          </c:yVal>
          <c:smooth val="0"/>
          <c:extLst>
            <c:ext xmlns:c16="http://schemas.microsoft.com/office/drawing/2014/chart" uri="{C3380CC4-5D6E-409C-BE32-E72D297353CC}">
              <c16:uniqueId val="{00000001-D150-421E-95C3-B82F524E2F70}"/>
            </c:ext>
          </c:extLst>
        </c:ser>
        <c:ser>
          <c:idx val="3"/>
          <c:order val="2"/>
          <c:tx>
            <c:strRef>
              <c:f>Sheet1!$W$1</c:f>
              <c:strCache>
                <c:ptCount val="1"/>
                <c:pt idx="0">
                  <c:v>FLARE 20211020</c:v>
                </c:pt>
              </c:strCache>
            </c:strRef>
          </c:tx>
          <c:spPr>
            <a:ln w="19050" cap="rnd">
              <a:solidFill>
                <a:schemeClr val="accent4"/>
              </a:solidFill>
              <a:round/>
            </a:ln>
            <a:effectLst/>
          </c:spPr>
          <c:marker>
            <c:symbol val="diamond"/>
            <c:size val="5"/>
            <c:spPr>
              <a:solidFill>
                <a:schemeClr val="accent4"/>
              </a:solidFill>
              <a:ln w="9525">
                <a:solidFill>
                  <a:schemeClr val="accent4"/>
                </a:solidFill>
              </a:ln>
              <a:effectLst/>
            </c:spPr>
          </c:marker>
          <c:xVal>
            <c:numRef>
              <c:f>Sheet1!$B$2:$B$9</c:f>
              <c:numCache>
                <c:formatCode>General</c:formatCode>
                <c:ptCount val="8"/>
                <c:pt idx="0">
                  <c:v>429</c:v>
                </c:pt>
                <c:pt idx="1">
                  <c:v>483</c:v>
                </c:pt>
                <c:pt idx="2">
                  <c:v>547</c:v>
                </c:pt>
                <c:pt idx="3">
                  <c:v>605</c:v>
                </c:pt>
                <c:pt idx="4">
                  <c:v>660</c:v>
                </c:pt>
                <c:pt idx="5">
                  <c:v>723</c:v>
                </c:pt>
                <c:pt idx="6">
                  <c:v>825</c:v>
                </c:pt>
                <c:pt idx="7">
                  <c:v>912</c:v>
                </c:pt>
              </c:numCache>
            </c:numRef>
          </c:xVal>
          <c:yVal>
            <c:numRef>
              <c:f>Sheet1!$W$2:$W$9</c:f>
              <c:numCache>
                <c:formatCode>0.0</c:formatCode>
                <c:ptCount val="8"/>
                <c:pt idx="0">
                  <c:v>116.87496151532008</c:v>
                </c:pt>
                <c:pt idx="1">
                  <c:v>139.1546251128012</c:v>
                </c:pt>
                <c:pt idx="2">
                  <c:v>142.84465625936244</c:v>
                </c:pt>
                <c:pt idx="3">
                  <c:v>142.92700220636289</c:v>
                </c:pt>
                <c:pt idx="4">
                  <c:v>133.10883034177542</c:v>
                </c:pt>
                <c:pt idx="5">
                  <c:v>119.5321738440248</c:v>
                </c:pt>
                <c:pt idx="6">
                  <c:v>103.4952217428196</c:v>
                </c:pt>
                <c:pt idx="7">
                  <c:v>67.585971906336169</c:v>
                </c:pt>
              </c:numCache>
            </c:numRef>
          </c:yVal>
          <c:smooth val="0"/>
          <c:extLst>
            <c:ext xmlns:c16="http://schemas.microsoft.com/office/drawing/2014/chart" uri="{C3380CC4-5D6E-409C-BE32-E72D297353CC}">
              <c16:uniqueId val="{00000002-D150-421E-95C3-B82F524E2F70}"/>
            </c:ext>
          </c:extLst>
        </c:ser>
        <c:dLbls>
          <c:showLegendKey val="0"/>
          <c:showVal val="0"/>
          <c:showCatName val="0"/>
          <c:showSerName val="0"/>
          <c:showPercent val="0"/>
          <c:showBubbleSize val="0"/>
        </c:dLbls>
        <c:axId val="769543464"/>
        <c:axId val="769536248"/>
      </c:scatterChart>
      <c:valAx>
        <c:axId val="769543464"/>
        <c:scaling>
          <c:orientation val="minMax"/>
          <c:max val="950"/>
          <c:min val="4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Wavelength (nm)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9536248"/>
        <c:crosses val="autoZero"/>
        <c:crossBetween val="midCat"/>
      </c:valAx>
      <c:valAx>
        <c:axId val="769536248"/>
        <c:scaling>
          <c:orientation val="minMax"/>
          <c:max val="165"/>
          <c:min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TOAR (w/m2 um sr)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954346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DFBFF"/>
    </a:solid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t>
            </a:r>
            <a:r>
              <a:rPr lang="en-US" baseline="0"/>
              <a:t> From RadCalNet TOAR RVUS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682254838297772"/>
          <c:y val="0.10173361522198733"/>
          <c:w val="0.82888209881394559"/>
          <c:h val="0.75709610294484864"/>
        </c:manualLayout>
      </c:layout>
      <c:scatterChart>
        <c:scatterStyle val="lineMarker"/>
        <c:varyColors val="0"/>
        <c:ser>
          <c:idx val="0"/>
          <c:order val="0"/>
          <c:tx>
            <c:strRef>
              <c:f>Sheet1!$Z$1</c:f>
              <c:strCache>
                <c:ptCount val="1"/>
                <c:pt idx="0">
                  <c:v>MAXAR 2018V0</c:v>
                </c:pt>
              </c:strCache>
            </c:strRef>
          </c:tx>
          <c:spPr>
            <a:ln w="19050" cap="rnd">
              <a:solidFill>
                <a:schemeClr val="accent1"/>
              </a:solidFill>
              <a:round/>
            </a:ln>
            <a:effectLst/>
          </c:spPr>
          <c:marker>
            <c:symbol val="diamond"/>
            <c:size val="5"/>
            <c:spPr>
              <a:solidFill>
                <a:schemeClr val="accent1"/>
              </a:solidFill>
              <a:ln w="9525">
                <a:solidFill>
                  <a:schemeClr val="accent1"/>
                </a:solidFill>
              </a:ln>
              <a:effectLst/>
            </c:spPr>
          </c:marker>
          <c:xVal>
            <c:numRef>
              <c:f>Sheet1!$B$2:$B$9</c:f>
              <c:numCache>
                <c:formatCode>General</c:formatCode>
                <c:ptCount val="8"/>
                <c:pt idx="0">
                  <c:v>429</c:v>
                </c:pt>
                <c:pt idx="1">
                  <c:v>483</c:v>
                </c:pt>
                <c:pt idx="2">
                  <c:v>547</c:v>
                </c:pt>
                <c:pt idx="3">
                  <c:v>605</c:v>
                </c:pt>
                <c:pt idx="4">
                  <c:v>660</c:v>
                </c:pt>
                <c:pt idx="5">
                  <c:v>723</c:v>
                </c:pt>
                <c:pt idx="6">
                  <c:v>825</c:v>
                </c:pt>
                <c:pt idx="7">
                  <c:v>912</c:v>
                </c:pt>
              </c:numCache>
            </c:numRef>
          </c:xVal>
          <c:yVal>
            <c:numRef>
              <c:f>Sheet1!$Z$2:$Z$9</c:f>
              <c:numCache>
                <c:formatCode>0.0%</c:formatCode>
                <c:ptCount val="8"/>
                <c:pt idx="0">
                  <c:v>8.6494832287340763E-3</c:v>
                </c:pt>
                <c:pt idx="1">
                  <c:v>1.459209178898653E-2</c:v>
                </c:pt>
                <c:pt idx="2">
                  <c:v>1.0352292922735007E-2</c:v>
                </c:pt>
                <c:pt idx="3">
                  <c:v>1.3218256386609464E-2</c:v>
                </c:pt>
                <c:pt idx="4">
                  <c:v>2.2777361632096694E-2</c:v>
                </c:pt>
                <c:pt idx="5">
                  <c:v>7.4222012141081607E-3</c:v>
                </c:pt>
                <c:pt idx="6">
                  <c:v>-1.8072289156626477E-2</c:v>
                </c:pt>
                <c:pt idx="7">
                  <c:v>-1.2029659573755127E-2</c:v>
                </c:pt>
              </c:numCache>
            </c:numRef>
          </c:yVal>
          <c:smooth val="0"/>
          <c:extLst>
            <c:ext xmlns:c16="http://schemas.microsoft.com/office/drawing/2014/chart" uri="{C3380CC4-5D6E-409C-BE32-E72D297353CC}">
              <c16:uniqueId val="{00000000-06BB-471E-B17A-D568E5E1CC15}"/>
            </c:ext>
          </c:extLst>
        </c:ser>
        <c:ser>
          <c:idx val="3"/>
          <c:order val="1"/>
          <c:tx>
            <c:strRef>
              <c:f>Sheet1!$AC$1</c:f>
              <c:strCache>
                <c:ptCount val="1"/>
                <c:pt idx="0">
                  <c:v>FLARE 20211020</c:v>
                </c:pt>
              </c:strCache>
            </c:strRef>
          </c:tx>
          <c:spPr>
            <a:ln w="19050" cap="rnd">
              <a:solidFill>
                <a:schemeClr val="accent4"/>
              </a:solidFill>
              <a:round/>
            </a:ln>
            <a:effectLst/>
          </c:spPr>
          <c:marker>
            <c:symbol val="diamond"/>
            <c:size val="5"/>
            <c:spPr>
              <a:solidFill>
                <a:schemeClr val="accent4"/>
              </a:solidFill>
              <a:ln w="9525">
                <a:solidFill>
                  <a:schemeClr val="accent4"/>
                </a:solidFill>
              </a:ln>
              <a:effectLst/>
            </c:spPr>
          </c:marker>
          <c:xVal>
            <c:numRef>
              <c:f>Sheet1!$B$2:$B$9</c:f>
              <c:numCache>
                <c:formatCode>General</c:formatCode>
                <c:ptCount val="8"/>
                <c:pt idx="0">
                  <c:v>429</c:v>
                </c:pt>
                <c:pt idx="1">
                  <c:v>483</c:v>
                </c:pt>
                <c:pt idx="2">
                  <c:v>547</c:v>
                </c:pt>
                <c:pt idx="3">
                  <c:v>605</c:v>
                </c:pt>
                <c:pt idx="4">
                  <c:v>660</c:v>
                </c:pt>
                <c:pt idx="5">
                  <c:v>723</c:v>
                </c:pt>
                <c:pt idx="6">
                  <c:v>825</c:v>
                </c:pt>
                <c:pt idx="7">
                  <c:v>912</c:v>
                </c:pt>
              </c:numCache>
            </c:numRef>
          </c:xVal>
          <c:yVal>
            <c:numRef>
              <c:f>Sheet1!$AC$2:$AC$9</c:f>
              <c:numCache>
                <c:formatCode>0.0%</c:formatCode>
                <c:ptCount val="8"/>
                <c:pt idx="0">
                  <c:v>4.2278486977624395E-2</c:v>
                </c:pt>
                <c:pt idx="1">
                  <c:v>4.1620353862674951E-3</c:v>
                </c:pt>
                <c:pt idx="2">
                  <c:v>2.0387555935234038E-2</c:v>
                </c:pt>
                <c:pt idx="3">
                  <c:v>2.8524488395568717E-2</c:v>
                </c:pt>
                <c:pt idx="4">
                  <c:v>3.9874506408218695E-3</c:v>
                </c:pt>
                <c:pt idx="5">
                  <c:v>-1.4977969332096921E-3</c:v>
                </c:pt>
                <c:pt idx="6">
                  <c:v>3.9108652036341375E-2</c:v>
                </c:pt>
                <c:pt idx="7">
                  <c:v>-1.0771323372717518E-2</c:v>
                </c:pt>
              </c:numCache>
            </c:numRef>
          </c:yVal>
          <c:smooth val="0"/>
          <c:extLst>
            <c:ext xmlns:c16="http://schemas.microsoft.com/office/drawing/2014/chart" uri="{C3380CC4-5D6E-409C-BE32-E72D297353CC}">
              <c16:uniqueId val="{00000001-06BB-471E-B17A-D568E5E1CC15}"/>
            </c:ext>
          </c:extLst>
        </c:ser>
        <c:dLbls>
          <c:showLegendKey val="0"/>
          <c:showVal val="0"/>
          <c:showCatName val="0"/>
          <c:showSerName val="0"/>
          <c:showPercent val="0"/>
          <c:showBubbleSize val="0"/>
        </c:dLbls>
        <c:axId val="769543464"/>
        <c:axId val="769536248"/>
      </c:scatterChart>
      <c:valAx>
        <c:axId val="769543464"/>
        <c:scaling>
          <c:orientation val="minMax"/>
          <c:max val="950"/>
          <c:min val="4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Wavelength (nm)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9536248"/>
        <c:crosses val="autoZero"/>
        <c:crossBetween val="midCat"/>
      </c:valAx>
      <c:valAx>
        <c:axId val="769536248"/>
        <c:scaling>
          <c:orientation val="minMax"/>
          <c:max val="0.1"/>
          <c:min val="-0.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r>
                  <a:rPr lang="en-US" baseline="0"/>
                  <a:t> TOAR from RadCalNet Reference</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954346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DFBFF"/>
    </a:solid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744455-174B-4140-80C9-370B5A8A37F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57C6BB6-7D28-3640-A42A-A6FECE613D9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A45189-4FD6-214D-852B-5C939A9C2DDB}" type="datetimeFigureOut">
              <a:rPr lang="en-US" smtClean="0"/>
              <a:t>1/16/2022</a:t>
            </a:fld>
            <a:endParaRPr lang="en-US"/>
          </a:p>
        </p:txBody>
      </p:sp>
      <p:sp>
        <p:nvSpPr>
          <p:cNvPr id="4" name="Footer Placeholder 3">
            <a:extLst>
              <a:ext uri="{FF2B5EF4-FFF2-40B4-BE49-F238E27FC236}">
                <a16:creationId xmlns:a16="http://schemas.microsoft.com/office/drawing/2014/main" id="{C94F4834-9A11-DB44-9652-5EE132AE16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0B67308-BE64-D546-9CA6-8AA13D5745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77795-BE8E-CB40-A194-A9CA53466A7A}" type="slidenum">
              <a:rPr lang="en-US" smtClean="0"/>
              <a:t>‹#›</a:t>
            </a:fld>
            <a:endParaRPr lang="en-US"/>
          </a:p>
        </p:txBody>
      </p:sp>
    </p:spTree>
    <p:extLst>
      <p:ext uri="{BB962C8B-B14F-4D97-AF65-F5344CB8AC3E}">
        <p14:creationId xmlns:p14="http://schemas.microsoft.com/office/powerpoint/2010/main" val="18986209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xar Cover Gray">
    <p:bg>
      <p:bgPr>
        <a:solidFill>
          <a:schemeClr val="tx1"/>
        </a:solidFill>
        <a:effectLst/>
      </p:bgPr>
    </p:bg>
    <p:spTree>
      <p:nvGrpSpPr>
        <p:cNvPr id="1" name=""/>
        <p:cNvGrpSpPr/>
        <p:nvPr/>
      </p:nvGrpSpPr>
      <p:grpSpPr>
        <a:xfrm>
          <a:off x="0" y="0"/>
          <a:ext cx="0" cy="0"/>
          <a:chOff x="0" y="0"/>
          <a:chExt cx="0" cy="0"/>
        </a:xfrm>
      </p:grpSpPr>
      <p:pic>
        <p:nvPicPr>
          <p:cNvPr id="5" name="Picture 7" descr="A close up of a logo&#10;&#10;Description automatically generated">
            <a:extLst>
              <a:ext uri="{FF2B5EF4-FFF2-40B4-BE49-F238E27FC236}">
                <a16:creationId xmlns:a16="http://schemas.microsoft.com/office/drawing/2014/main" id="{495637CC-9483-364F-BCA5-F2460F39E2B8}"/>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758238" y="5505450"/>
            <a:ext cx="34417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a:extLst>
              <a:ext uri="{FF2B5EF4-FFF2-40B4-BE49-F238E27FC236}">
                <a16:creationId xmlns:a16="http://schemas.microsoft.com/office/drawing/2014/main" id="{0904C930-4F10-E54F-8160-A9915BE81BB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 y="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Placeholder 8"/>
          <p:cNvSpPr>
            <a:spLocks noGrp="1"/>
          </p:cNvSpPr>
          <p:nvPr>
            <p:ph type="body" sz="quarter" idx="10"/>
          </p:nvPr>
        </p:nvSpPr>
        <p:spPr>
          <a:xfrm>
            <a:off x="914400" y="4114800"/>
            <a:ext cx="10363200" cy="914400"/>
          </a:xfrm>
          <a:prstGeom prst="rect">
            <a:avLst/>
          </a:prstGeom>
        </p:spPr>
        <p:txBody>
          <a:bodyPr wrap="none" lIns="0">
            <a:noAutofit/>
          </a:bodyPr>
          <a:lstStyle>
            <a:lvl1pPr marL="0" marR="0" indent="0" algn="l" defTabSz="914400" rtl="0" eaLnBrk="1" fontAlgn="auto" latinLnBrk="0" hangingPunct="1">
              <a:lnSpc>
                <a:spcPts val="2300"/>
              </a:lnSpc>
              <a:spcBef>
                <a:spcPts val="1000"/>
              </a:spcBef>
              <a:spcAft>
                <a:spcPts val="0"/>
              </a:spcAft>
              <a:buClr>
                <a:srgbClr val="903D97"/>
              </a:buClr>
              <a:buSzTx/>
              <a:buFont typeface="Wingdings" pitchFamily="2" charset="2"/>
              <a:buNone/>
              <a:tabLst/>
              <a:defRPr sz="2000">
                <a:solidFill>
                  <a:schemeClr val="bg1"/>
                </a:solidFill>
              </a:defRPr>
            </a:lvl1pPr>
          </a:lstStyle>
          <a:p>
            <a:pPr lvl="0"/>
            <a:r>
              <a:rPr lang="en-US"/>
              <a:t>Click to edit Master text styles</a:t>
            </a:r>
          </a:p>
        </p:txBody>
      </p:sp>
      <p:sp>
        <p:nvSpPr>
          <p:cNvPr id="26" name="Title Placeholder 1"/>
          <p:cNvSpPr>
            <a:spLocks noGrp="1"/>
          </p:cNvSpPr>
          <p:nvPr>
            <p:ph type="title"/>
          </p:nvPr>
        </p:nvSpPr>
        <p:spPr>
          <a:xfrm>
            <a:off x="914400" y="3637893"/>
            <a:ext cx="10363200" cy="457200"/>
          </a:xfrm>
          <a:prstGeom prst="rect">
            <a:avLst/>
          </a:prstGeom>
        </p:spPr>
        <p:txBody>
          <a:bodyPr vert="horz" wrap="none" lIns="0" tIns="0" rIns="0" bIns="0" rtlCol="0" anchor="t">
            <a:noAutofit/>
          </a:bodyPr>
          <a:lstStyle>
            <a:lvl1pPr>
              <a:defRPr sz="3000" b="1" cap="none">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Text Placeholder 8"/>
          <p:cNvSpPr>
            <a:spLocks noGrp="1"/>
          </p:cNvSpPr>
          <p:nvPr>
            <p:ph type="body" sz="quarter" idx="11"/>
          </p:nvPr>
        </p:nvSpPr>
        <p:spPr>
          <a:xfrm>
            <a:off x="914400" y="5212080"/>
            <a:ext cx="10363200" cy="731520"/>
          </a:xfrm>
          <a:prstGeom prst="rect">
            <a:avLst/>
          </a:prstGeom>
        </p:spPr>
        <p:txBody>
          <a:bodyPr wrap="none" lIns="0" anchor="b">
            <a:noAutofit/>
          </a:bodyPr>
          <a:lstStyle>
            <a:lvl1pPr marL="0" marR="0" indent="0" algn="l" defTabSz="914400" rtl="0" eaLnBrk="1" fontAlgn="auto" latinLnBrk="0" hangingPunct="1">
              <a:lnSpc>
                <a:spcPts val="2300"/>
              </a:lnSpc>
              <a:spcBef>
                <a:spcPts val="1000"/>
              </a:spcBef>
              <a:spcAft>
                <a:spcPts val="0"/>
              </a:spcAft>
              <a:buClr>
                <a:srgbClr val="903D97"/>
              </a:buClr>
              <a:buSzTx/>
              <a:buFont typeface="Wingdings" pitchFamily="2" charset="2"/>
              <a:buNone/>
              <a:tabLst/>
              <a:defRPr sz="1600">
                <a:solidFill>
                  <a:schemeClr val="bg1"/>
                </a:solidFill>
              </a:defRPr>
            </a:lvl1pPr>
          </a:lstStyle>
          <a:p>
            <a:pPr lvl="0"/>
            <a:r>
              <a:rPr lang="en-US"/>
              <a:t>Click to edit Master text styles</a:t>
            </a:r>
          </a:p>
        </p:txBody>
      </p:sp>
      <p:sp>
        <p:nvSpPr>
          <p:cNvPr id="7" name="Text Placeholder 4">
            <a:extLst>
              <a:ext uri="{FF2B5EF4-FFF2-40B4-BE49-F238E27FC236}">
                <a16:creationId xmlns:a16="http://schemas.microsoft.com/office/drawing/2014/main" id="{466FC312-F62C-EF49-8974-CBC32C2A1C54}"/>
              </a:ext>
            </a:extLst>
          </p:cNvPr>
          <p:cNvSpPr>
            <a:spLocks noGrp="1"/>
          </p:cNvSpPr>
          <p:nvPr>
            <p:ph type="body" sz="quarter" idx="12" hasCustomPrompt="1"/>
          </p:nvPr>
        </p:nvSpPr>
        <p:spPr>
          <a:xfrm>
            <a:off x="914400" y="6437376"/>
            <a:ext cx="3934850" cy="365760"/>
          </a:xfrm>
        </p:spPr>
        <p:txBody>
          <a:bodyPr anchor="ctr">
            <a:normAutofit/>
          </a:bodyPr>
          <a:lstStyle>
            <a:lvl1pPr marL="7938" indent="0">
              <a:buNone/>
              <a:defRPr sz="800">
                <a:solidFill>
                  <a:schemeClr val="bg1"/>
                </a:solidFill>
              </a:defRPr>
            </a:lvl1pPr>
          </a:lstStyle>
          <a:p>
            <a:r>
              <a:rPr lang="en-US"/>
              <a:t>Company Proprietary – Internal Use Only</a:t>
            </a:r>
          </a:p>
        </p:txBody>
      </p:sp>
    </p:spTree>
    <p:extLst>
      <p:ext uri="{BB962C8B-B14F-4D97-AF65-F5344CB8AC3E}">
        <p14:creationId xmlns:p14="http://schemas.microsoft.com/office/powerpoint/2010/main" val="3182584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xar 2 Column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62923074-4A3D-694C-829E-8B23DA11E32D}"/>
              </a:ext>
            </a:extLst>
          </p:cNvPr>
          <p:cNvSpPr>
            <a:spLocks noGrp="1"/>
          </p:cNvSpPr>
          <p:nvPr>
            <p:ph type="pic" sz="quarter" idx="14"/>
          </p:nvPr>
        </p:nvSpPr>
        <p:spPr>
          <a:xfrm>
            <a:off x="6096000" y="0"/>
            <a:ext cx="6096000" cy="6858000"/>
          </a:xfrm>
          <a:prstGeom prst="rect">
            <a:avLst/>
          </a:prstGeom>
        </p:spPr>
        <p:txBody>
          <a:bodyPr/>
          <a:lstStyle/>
          <a:p>
            <a:r>
              <a:rPr lang="en-US"/>
              <a:t>Click icon to add picture</a:t>
            </a:r>
          </a:p>
        </p:txBody>
      </p:sp>
      <p:sp>
        <p:nvSpPr>
          <p:cNvPr id="2" name="Rectangle 1">
            <a:extLst>
              <a:ext uri="{FF2B5EF4-FFF2-40B4-BE49-F238E27FC236}">
                <a16:creationId xmlns:a16="http://schemas.microsoft.com/office/drawing/2014/main" id="{552ECBC0-68CC-6648-8B03-B68CCA6888F2}"/>
              </a:ext>
            </a:extLst>
          </p:cNvPr>
          <p:cNvSpPr/>
          <p:nvPr userDrawn="1"/>
        </p:nvSpPr>
        <p:spPr>
          <a:xfrm>
            <a:off x="5714999" y="6537325"/>
            <a:ext cx="762001" cy="32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4">
            <a:extLst>
              <a:ext uri="{FF2B5EF4-FFF2-40B4-BE49-F238E27FC236}">
                <a16:creationId xmlns:a16="http://schemas.microsoft.com/office/drawing/2014/main" id="{5F9A1CE6-6C61-4B48-AEBF-6962E8F4320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852150" y="6537325"/>
            <a:ext cx="887413"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AA271EAE-B475-1446-B7F1-E3629E0A65CA}"/>
              </a:ext>
            </a:extLst>
          </p:cNvPr>
          <p:cNvSpPr>
            <a:spLocks noGrp="1"/>
          </p:cNvSpPr>
          <p:nvPr>
            <p:ph type="title"/>
          </p:nvPr>
        </p:nvSpPr>
        <p:spPr>
          <a:xfrm>
            <a:off x="914397" y="731520"/>
            <a:ext cx="4800599" cy="731520"/>
          </a:xfrm>
          <a:prstGeom prst="rect">
            <a:avLst/>
          </a:prstGeom>
        </p:spPr>
        <p:txBody>
          <a:bodyPr wrap="square" lIns="0" tIns="0" rIns="0" bIns="0" anchor="t"/>
          <a:lstStyle>
            <a:lvl1pPr>
              <a:lnSpc>
                <a:spcPct val="100000"/>
              </a:lnSpc>
              <a:defRPr sz="2400" cap="none">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Text Placeholder 4">
            <a:extLst>
              <a:ext uri="{FF2B5EF4-FFF2-40B4-BE49-F238E27FC236}">
                <a16:creationId xmlns:a16="http://schemas.microsoft.com/office/drawing/2014/main" id="{A188849A-07D2-B147-8C25-FA7C94D71400}"/>
              </a:ext>
            </a:extLst>
          </p:cNvPr>
          <p:cNvSpPr>
            <a:spLocks noGrp="1"/>
          </p:cNvSpPr>
          <p:nvPr>
            <p:ph type="body" sz="quarter" idx="10"/>
          </p:nvPr>
        </p:nvSpPr>
        <p:spPr>
          <a:xfrm>
            <a:off x="914398" y="1638300"/>
            <a:ext cx="4800598" cy="45338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4">
            <a:extLst>
              <a:ext uri="{FF2B5EF4-FFF2-40B4-BE49-F238E27FC236}">
                <a16:creationId xmlns:a16="http://schemas.microsoft.com/office/drawing/2014/main" id="{8F9CA6DD-7715-7346-83BB-42D6234D9AA5}"/>
              </a:ext>
            </a:extLst>
          </p:cNvPr>
          <p:cNvSpPr>
            <a:spLocks noGrp="1"/>
          </p:cNvSpPr>
          <p:nvPr>
            <p:ph type="body" sz="quarter" idx="15" hasCustomPrompt="1"/>
          </p:nvPr>
        </p:nvSpPr>
        <p:spPr>
          <a:xfrm>
            <a:off x="1937032" y="6437376"/>
            <a:ext cx="3934850" cy="365760"/>
          </a:xfrm>
        </p:spPr>
        <p:txBody>
          <a:bodyPr anchor="ctr">
            <a:normAutofit/>
          </a:bodyPr>
          <a:lstStyle>
            <a:lvl1pPr marL="7938" indent="0">
              <a:buNone/>
              <a:defRPr sz="800"/>
            </a:lvl1pPr>
          </a:lstStyle>
          <a:p>
            <a:r>
              <a:rPr lang="en-US"/>
              <a:t>Company Proprietary – Internal Use Only</a:t>
            </a:r>
          </a:p>
        </p:txBody>
      </p:sp>
    </p:spTree>
    <p:extLst>
      <p:ext uri="{BB962C8B-B14F-4D97-AF65-F5344CB8AC3E}">
        <p14:creationId xmlns:p14="http://schemas.microsoft.com/office/powerpoint/2010/main" val="386411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xar Blank Head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C1292FE-D9E3-0641-AC80-284955AA4126}"/>
              </a:ext>
            </a:extLst>
          </p:cNvPr>
          <p:cNvSpPr>
            <a:spLocks noGrp="1"/>
          </p:cNvSpPr>
          <p:nvPr>
            <p:ph type="title"/>
          </p:nvPr>
        </p:nvSpPr>
        <p:spPr>
          <a:xfrm>
            <a:off x="914397" y="731520"/>
            <a:ext cx="10363201" cy="731520"/>
          </a:xfrm>
          <a:prstGeom prst="rect">
            <a:avLst/>
          </a:prstGeom>
        </p:spPr>
        <p:txBody>
          <a:bodyPr wrap="square" lIns="0" tIns="0" rIns="0" bIns="0" anchor="t"/>
          <a:lstStyle>
            <a:lvl1pPr>
              <a:lnSpc>
                <a:spcPct val="100000"/>
              </a:lnSpc>
              <a:defRPr sz="2400" cap="none">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21EF2173-B560-1A4E-B126-9DE124C8D6E7}"/>
              </a:ext>
            </a:extLst>
          </p:cNvPr>
          <p:cNvSpPr>
            <a:spLocks noGrp="1"/>
          </p:cNvSpPr>
          <p:nvPr>
            <p:ph type="body" sz="quarter" idx="10" hasCustomPrompt="1"/>
          </p:nvPr>
        </p:nvSpPr>
        <p:spPr>
          <a:xfrm>
            <a:off x="1937032" y="6437376"/>
            <a:ext cx="3934850" cy="365760"/>
          </a:xfrm>
        </p:spPr>
        <p:txBody>
          <a:bodyPr anchor="ctr">
            <a:normAutofit/>
          </a:bodyPr>
          <a:lstStyle>
            <a:lvl1pPr marL="7938" indent="0">
              <a:buNone/>
              <a:defRPr sz="800"/>
            </a:lvl1pPr>
          </a:lstStyle>
          <a:p>
            <a:r>
              <a:rPr lang="en-US"/>
              <a:t>Company Proprietary – Internal Use Only</a:t>
            </a:r>
          </a:p>
        </p:txBody>
      </p:sp>
    </p:spTree>
    <p:extLst>
      <p:ext uri="{BB962C8B-B14F-4D97-AF65-F5344CB8AC3E}">
        <p14:creationId xmlns:p14="http://schemas.microsoft.com/office/powerpoint/2010/main" val="2792101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xar Blank Header Gray">
    <p:bg>
      <p:bgPr>
        <a:solidFill>
          <a:schemeClr val="tx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C1292FE-D9E3-0641-AC80-284955AA4126}"/>
              </a:ext>
            </a:extLst>
          </p:cNvPr>
          <p:cNvSpPr>
            <a:spLocks noGrp="1"/>
          </p:cNvSpPr>
          <p:nvPr>
            <p:ph type="title"/>
          </p:nvPr>
        </p:nvSpPr>
        <p:spPr>
          <a:xfrm>
            <a:off x="914397" y="731520"/>
            <a:ext cx="10363201" cy="731520"/>
          </a:xfrm>
          <a:prstGeom prst="rect">
            <a:avLst/>
          </a:prstGeom>
        </p:spPr>
        <p:txBody>
          <a:bodyPr wrap="square" lIns="0" tIns="0" rIns="0" bIns="0" anchor="t"/>
          <a:lstStyle>
            <a:lvl1pPr>
              <a:lnSpc>
                <a:spcPct val="100000"/>
              </a:lnSpc>
              <a:defRPr sz="2400" cap="none">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21EF2173-B560-1A4E-B126-9DE124C8D6E7}"/>
              </a:ext>
            </a:extLst>
          </p:cNvPr>
          <p:cNvSpPr>
            <a:spLocks noGrp="1"/>
          </p:cNvSpPr>
          <p:nvPr>
            <p:ph type="body" sz="quarter" idx="10" hasCustomPrompt="1"/>
          </p:nvPr>
        </p:nvSpPr>
        <p:spPr>
          <a:xfrm>
            <a:off x="1937032" y="6437376"/>
            <a:ext cx="3934850" cy="365760"/>
          </a:xfrm>
        </p:spPr>
        <p:txBody>
          <a:bodyPr anchor="ctr">
            <a:normAutofit/>
          </a:bodyPr>
          <a:lstStyle>
            <a:lvl1pPr marL="7938" indent="0">
              <a:buNone/>
              <a:defRPr sz="800">
                <a:solidFill>
                  <a:schemeClr val="bg1"/>
                </a:solidFill>
              </a:defRPr>
            </a:lvl1pPr>
          </a:lstStyle>
          <a:p>
            <a:r>
              <a:rPr lang="en-US"/>
              <a:t>Company Proprietary – Internal Use Only</a:t>
            </a:r>
          </a:p>
        </p:txBody>
      </p:sp>
      <p:sp>
        <p:nvSpPr>
          <p:cNvPr id="4" name="Footer Placeholder 22">
            <a:extLst>
              <a:ext uri="{FF2B5EF4-FFF2-40B4-BE49-F238E27FC236}">
                <a16:creationId xmlns:a16="http://schemas.microsoft.com/office/drawing/2014/main" id="{7F4FA5B4-B942-194F-960C-28BF2B729643}"/>
              </a:ext>
            </a:extLst>
          </p:cNvPr>
          <p:cNvSpPr txBox="1">
            <a:spLocks/>
          </p:cNvSpPr>
          <p:nvPr userDrawn="1"/>
        </p:nvSpPr>
        <p:spPr>
          <a:xfrm>
            <a:off x="454025" y="6438900"/>
            <a:ext cx="1466850" cy="365125"/>
          </a:xfrm>
          <a:prstGeom prst="rect">
            <a:avLst/>
          </a:prstGeom>
        </p:spPr>
        <p:txBody>
          <a:bodyPr l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800">
                <a:solidFill>
                  <a:schemeClr val="bg1"/>
                </a:solidFill>
                <a:cs typeface="Arial" panose="020B0604020202020204" pitchFamily="34" charset="0"/>
              </a:rPr>
              <a:t>© 2022 Maxar Technologies</a:t>
            </a:r>
          </a:p>
        </p:txBody>
      </p:sp>
      <p:sp>
        <p:nvSpPr>
          <p:cNvPr id="6" name="Slide Number Placeholder 23">
            <a:extLst>
              <a:ext uri="{FF2B5EF4-FFF2-40B4-BE49-F238E27FC236}">
                <a16:creationId xmlns:a16="http://schemas.microsoft.com/office/drawing/2014/main" id="{DB33E0F2-9A8F-0E48-9F35-166571F52F7F}"/>
              </a:ext>
            </a:extLst>
          </p:cNvPr>
          <p:cNvSpPr txBox="1">
            <a:spLocks/>
          </p:cNvSpPr>
          <p:nvPr userDrawn="1"/>
        </p:nvSpPr>
        <p:spPr>
          <a:xfrm>
            <a:off x="5362575" y="6486525"/>
            <a:ext cx="1466850" cy="265113"/>
          </a:xfrm>
          <a:prstGeom prst="rect">
            <a:avLst/>
          </a:prstGeom>
        </p:spPr>
        <p:txBody>
          <a:bodyPr wrap="none"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C2370C23-CDFE-DF49-8E44-2D17804AFB5B}" type="slidenum">
              <a:rPr lang="en-US" sz="800" smtClean="0">
                <a:solidFill>
                  <a:schemeClr val="bg1"/>
                </a:solidFill>
                <a:cs typeface="Arial" panose="020B0604020202020204" pitchFamily="34" charset="0"/>
              </a:rPr>
              <a:pPr algn="ctr" fontAlgn="auto">
                <a:spcBef>
                  <a:spcPts val="0"/>
                </a:spcBef>
                <a:spcAft>
                  <a:spcPts val="0"/>
                </a:spcAft>
                <a:defRPr/>
              </a:pPr>
              <a:t>‹#›</a:t>
            </a:fld>
            <a:endParaRPr lang="en-US" sz="800">
              <a:solidFill>
                <a:schemeClr val="bg1"/>
              </a:solidFill>
              <a:cs typeface="Arial" panose="020B0604020202020204" pitchFamily="34" charset="0"/>
            </a:endParaRPr>
          </a:p>
        </p:txBody>
      </p:sp>
    </p:spTree>
    <p:extLst>
      <p:ext uri="{BB962C8B-B14F-4D97-AF65-F5344CB8AC3E}">
        <p14:creationId xmlns:p14="http://schemas.microsoft.com/office/powerpoint/2010/main" val="364641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xar Blank">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6FC60182-0EE1-B547-969B-79FE9F44A524}"/>
              </a:ext>
            </a:extLst>
          </p:cNvPr>
          <p:cNvSpPr>
            <a:spLocks noGrp="1"/>
          </p:cNvSpPr>
          <p:nvPr>
            <p:ph type="body" sz="quarter" idx="10" hasCustomPrompt="1"/>
          </p:nvPr>
        </p:nvSpPr>
        <p:spPr>
          <a:xfrm>
            <a:off x="1937032" y="6437376"/>
            <a:ext cx="3934850" cy="365760"/>
          </a:xfrm>
        </p:spPr>
        <p:txBody>
          <a:bodyPr anchor="ctr">
            <a:normAutofit/>
          </a:bodyPr>
          <a:lstStyle>
            <a:lvl1pPr marL="7938" indent="0">
              <a:buNone/>
              <a:defRPr sz="800"/>
            </a:lvl1pPr>
          </a:lstStyle>
          <a:p>
            <a:r>
              <a:rPr lang="en-US"/>
              <a:t>Company Proprietary – Internal Use Only</a:t>
            </a:r>
          </a:p>
        </p:txBody>
      </p:sp>
    </p:spTree>
    <p:extLst>
      <p:ext uri="{BB962C8B-B14F-4D97-AF65-F5344CB8AC3E}">
        <p14:creationId xmlns:p14="http://schemas.microsoft.com/office/powerpoint/2010/main" val="649227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Maxar Divider Gray Solid">
    <p:bg>
      <p:bgPr>
        <a:solidFill>
          <a:schemeClr val="tx1"/>
        </a:solidFill>
        <a:effectLst/>
      </p:bgPr>
    </p:bg>
    <p:spTree>
      <p:nvGrpSpPr>
        <p:cNvPr id="1" name=""/>
        <p:cNvGrpSpPr/>
        <p:nvPr/>
      </p:nvGrpSpPr>
      <p:grpSpPr>
        <a:xfrm>
          <a:off x="0" y="0"/>
          <a:ext cx="0" cy="0"/>
          <a:chOff x="0" y="0"/>
          <a:chExt cx="0" cy="0"/>
        </a:xfrm>
      </p:grpSpPr>
      <p:pic>
        <p:nvPicPr>
          <p:cNvPr id="6" name="Picture 15">
            <a:extLst>
              <a:ext uri="{FF2B5EF4-FFF2-40B4-BE49-F238E27FC236}">
                <a16:creationId xmlns:a16="http://schemas.microsoft.com/office/drawing/2014/main" id="{0904C930-4F10-E54F-8160-A9915BE81BB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7200" y="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Placeholder 8"/>
          <p:cNvSpPr>
            <a:spLocks noGrp="1"/>
          </p:cNvSpPr>
          <p:nvPr>
            <p:ph type="body" sz="quarter" idx="10"/>
          </p:nvPr>
        </p:nvSpPr>
        <p:spPr>
          <a:xfrm>
            <a:off x="914400" y="4114800"/>
            <a:ext cx="10363200" cy="914400"/>
          </a:xfrm>
          <a:prstGeom prst="rect">
            <a:avLst/>
          </a:prstGeom>
        </p:spPr>
        <p:txBody>
          <a:bodyPr wrap="none" lIns="0" tIns="0">
            <a:noAutofit/>
          </a:bodyPr>
          <a:lstStyle>
            <a:lvl1pPr marL="0" marR="0" indent="0" algn="l" defTabSz="914400" rtl="0" eaLnBrk="1" fontAlgn="auto" latinLnBrk="0" hangingPunct="1">
              <a:lnSpc>
                <a:spcPts val="2300"/>
              </a:lnSpc>
              <a:spcBef>
                <a:spcPts val="1000"/>
              </a:spcBef>
              <a:spcAft>
                <a:spcPts val="0"/>
              </a:spcAft>
              <a:buClr>
                <a:srgbClr val="903D97"/>
              </a:buClr>
              <a:buSzTx/>
              <a:buFont typeface="Wingdings" pitchFamily="2" charset="2"/>
              <a:buNone/>
              <a:tabLst/>
              <a:defRPr sz="1800">
                <a:solidFill>
                  <a:schemeClr val="bg1"/>
                </a:solidFill>
              </a:defRPr>
            </a:lvl1pPr>
          </a:lstStyle>
          <a:p>
            <a:pPr lvl="0"/>
            <a:r>
              <a:rPr lang="en-US"/>
              <a:t>Click to edit Master text styles</a:t>
            </a:r>
          </a:p>
        </p:txBody>
      </p:sp>
      <p:sp>
        <p:nvSpPr>
          <p:cNvPr id="26" name="Title Placeholder 1"/>
          <p:cNvSpPr>
            <a:spLocks noGrp="1"/>
          </p:cNvSpPr>
          <p:nvPr>
            <p:ph type="title"/>
          </p:nvPr>
        </p:nvSpPr>
        <p:spPr>
          <a:xfrm>
            <a:off x="914400" y="3637893"/>
            <a:ext cx="10363200" cy="457200"/>
          </a:xfrm>
          <a:prstGeom prst="rect">
            <a:avLst/>
          </a:prstGeom>
        </p:spPr>
        <p:txBody>
          <a:bodyPr vert="horz" wrap="none" lIns="0" tIns="0" rIns="0" bIns="0" rtlCol="0" anchor="t">
            <a:noAutofit/>
          </a:bodyPr>
          <a:lstStyle>
            <a:lvl1pPr>
              <a:defRPr sz="2400" b="1" cap="none">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Slide Number Placeholder 23">
            <a:extLst>
              <a:ext uri="{FF2B5EF4-FFF2-40B4-BE49-F238E27FC236}">
                <a16:creationId xmlns:a16="http://schemas.microsoft.com/office/drawing/2014/main" id="{4848126B-5F4E-354E-BC1C-A74EDB5B3D01}"/>
              </a:ext>
            </a:extLst>
          </p:cNvPr>
          <p:cNvSpPr txBox="1">
            <a:spLocks/>
          </p:cNvSpPr>
          <p:nvPr userDrawn="1"/>
        </p:nvSpPr>
        <p:spPr>
          <a:xfrm>
            <a:off x="5362575" y="6486525"/>
            <a:ext cx="1466850" cy="265113"/>
          </a:xfrm>
          <a:prstGeom prst="rect">
            <a:avLst/>
          </a:prstGeom>
        </p:spPr>
        <p:txBody>
          <a:bodyPr wrap="none"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C2370C23-CDFE-DF49-8E44-2D17804AFB5B}" type="slidenum">
              <a:rPr lang="en-US" sz="800" smtClean="0">
                <a:solidFill>
                  <a:schemeClr val="bg1"/>
                </a:solidFill>
                <a:cs typeface="Arial" panose="020B0604020202020204" pitchFamily="34" charset="0"/>
              </a:rPr>
              <a:pPr algn="ctr" fontAlgn="auto">
                <a:spcBef>
                  <a:spcPts val="0"/>
                </a:spcBef>
                <a:spcAft>
                  <a:spcPts val="0"/>
                </a:spcAft>
                <a:defRPr/>
              </a:pPr>
              <a:t>‹#›</a:t>
            </a:fld>
            <a:endParaRPr lang="en-US" sz="800">
              <a:solidFill>
                <a:schemeClr val="bg1"/>
              </a:solidFill>
              <a:cs typeface="Arial" panose="020B0604020202020204" pitchFamily="34" charset="0"/>
            </a:endParaRPr>
          </a:p>
        </p:txBody>
      </p:sp>
      <p:sp>
        <p:nvSpPr>
          <p:cNvPr id="13" name="Footer Placeholder 22">
            <a:extLst>
              <a:ext uri="{FF2B5EF4-FFF2-40B4-BE49-F238E27FC236}">
                <a16:creationId xmlns:a16="http://schemas.microsoft.com/office/drawing/2014/main" id="{93EF3DC3-22A3-D64F-BF00-09C01CE4738C}"/>
              </a:ext>
            </a:extLst>
          </p:cNvPr>
          <p:cNvSpPr txBox="1">
            <a:spLocks/>
          </p:cNvSpPr>
          <p:nvPr userDrawn="1"/>
        </p:nvSpPr>
        <p:spPr>
          <a:xfrm>
            <a:off x="454025" y="6438900"/>
            <a:ext cx="1466850" cy="365125"/>
          </a:xfrm>
          <a:prstGeom prst="rect">
            <a:avLst/>
          </a:prstGeom>
        </p:spPr>
        <p:txBody>
          <a:bodyPr l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800">
                <a:solidFill>
                  <a:schemeClr val="bg1"/>
                </a:solidFill>
                <a:cs typeface="Arial" panose="020B0604020202020204" pitchFamily="34" charset="0"/>
              </a:rPr>
              <a:t>© 2022 Maxar Technologies</a:t>
            </a:r>
          </a:p>
        </p:txBody>
      </p:sp>
      <p:pic>
        <p:nvPicPr>
          <p:cNvPr id="14" name="Picture 4">
            <a:extLst>
              <a:ext uri="{FF2B5EF4-FFF2-40B4-BE49-F238E27FC236}">
                <a16:creationId xmlns:a16="http://schemas.microsoft.com/office/drawing/2014/main" id="{7850C711-22DE-AE40-A4AE-05B87E4015E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852150" y="6537325"/>
            <a:ext cx="887413"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4">
            <a:extLst>
              <a:ext uri="{FF2B5EF4-FFF2-40B4-BE49-F238E27FC236}">
                <a16:creationId xmlns:a16="http://schemas.microsoft.com/office/drawing/2014/main" id="{899E25C4-69D1-A34F-8135-0A722BCCF884}"/>
              </a:ext>
            </a:extLst>
          </p:cNvPr>
          <p:cNvSpPr>
            <a:spLocks noGrp="1"/>
          </p:cNvSpPr>
          <p:nvPr>
            <p:ph type="body" sz="quarter" idx="11" hasCustomPrompt="1"/>
          </p:nvPr>
        </p:nvSpPr>
        <p:spPr>
          <a:xfrm>
            <a:off x="1937032" y="6437376"/>
            <a:ext cx="3934850" cy="365760"/>
          </a:xfrm>
        </p:spPr>
        <p:txBody>
          <a:bodyPr anchor="ctr">
            <a:normAutofit/>
          </a:bodyPr>
          <a:lstStyle>
            <a:lvl1pPr marL="7938" indent="0">
              <a:buNone/>
              <a:defRPr sz="800">
                <a:solidFill>
                  <a:schemeClr val="bg1"/>
                </a:solidFill>
              </a:defRPr>
            </a:lvl1pPr>
          </a:lstStyle>
          <a:p>
            <a:r>
              <a:rPr lang="en-US"/>
              <a:t>Company Proprietary – Internal Use Only</a:t>
            </a:r>
          </a:p>
        </p:txBody>
      </p:sp>
    </p:spTree>
    <p:extLst>
      <p:ext uri="{BB962C8B-B14F-4D97-AF65-F5344CB8AC3E}">
        <p14:creationId xmlns:p14="http://schemas.microsoft.com/office/powerpoint/2010/main" val="1625112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Maxar Divider Im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A close up of a logo&#10;&#10;Description automatically generated">
            <a:extLst>
              <a:ext uri="{FF2B5EF4-FFF2-40B4-BE49-F238E27FC236}">
                <a16:creationId xmlns:a16="http://schemas.microsoft.com/office/drawing/2014/main" id="{DE424885-1DF7-8646-B126-44652D344C09}"/>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37BDEC90-7388-1A4A-A9BE-8A06B6A1EEC4}"/>
              </a:ext>
            </a:extLst>
          </p:cNvPr>
          <p:cNvSpPr/>
          <p:nvPr userDrawn="1"/>
        </p:nvSpPr>
        <p:spPr>
          <a:xfrm>
            <a:off x="0" y="0"/>
            <a:ext cx="12199938" cy="4297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15">
            <a:extLst>
              <a:ext uri="{FF2B5EF4-FFF2-40B4-BE49-F238E27FC236}">
                <a16:creationId xmlns:a16="http://schemas.microsoft.com/office/drawing/2014/main" id="{084D68C1-FE90-554C-A558-90EC132C2471}"/>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457200" y="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8747DD92-8DE2-9A45-9AD6-EF0264B5AA04}"/>
              </a:ext>
            </a:extLst>
          </p:cNvPr>
          <p:cNvCxnSpPr>
            <a:cxnSpLocks/>
          </p:cNvCxnSpPr>
          <p:nvPr userDrawn="1"/>
        </p:nvCxnSpPr>
        <p:spPr>
          <a:xfrm>
            <a:off x="467958" y="1819275"/>
            <a:ext cx="0" cy="4581525"/>
          </a:xfrm>
          <a:prstGeom prst="line">
            <a:avLst/>
          </a:prstGeom>
          <a:ln w="28575">
            <a:solidFill>
              <a:srgbClr val="FCAF17"/>
            </a:solidFill>
          </a:ln>
        </p:spPr>
        <p:style>
          <a:lnRef idx="1">
            <a:schemeClr val="accent1"/>
          </a:lnRef>
          <a:fillRef idx="0">
            <a:schemeClr val="accent1"/>
          </a:fillRef>
          <a:effectRef idx="0">
            <a:schemeClr val="accent1"/>
          </a:effectRef>
          <a:fontRef idx="minor">
            <a:schemeClr val="tx1"/>
          </a:fontRef>
        </p:style>
      </p:cxnSp>
      <p:sp>
        <p:nvSpPr>
          <p:cNvPr id="14" name="Text Placeholder 8"/>
          <p:cNvSpPr>
            <a:spLocks noGrp="1"/>
          </p:cNvSpPr>
          <p:nvPr>
            <p:ph type="body" sz="quarter" idx="10"/>
          </p:nvPr>
        </p:nvSpPr>
        <p:spPr>
          <a:xfrm>
            <a:off x="939556" y="2296182"/>
            <a:ext cx="10338033" cy="914400"/>
          </a:xfrm>
          <a:prstGeom prst="rect">
            <a:avLst/>
          </a:prstGeom>
        </p:spPr>
        <p:txBody>
          <a:bodyPr wrap="none" lIns="0" tIns="0">
            <a:noAutofit/>
          </a:bodyPr>
          <a:lstStyle>
            <a:lvl1pPr marL="0" marR="0" indent="0" algn="l" defTabSz="914400" rtl="0" eaLnBrk="1" fontAlgn="auto" latinLnBrk="0" hangingPunct="1">
              <a:lnSpc>
                <a:spcPts val="2300"/>
              </a:lnSpc>
              <a:spcBef>
                <a:spcPts val="1000"/>
              </a:spcBef>
              <a:spcAft>
                <a:spcPts val="0"/>
              </a:spcAft>
              <a:buClr>
                <a:srgbClr val="903D97"/>
              </a:buClr>
              <a:buSzTx/>
              <a:buFont typeface="Wingdings" pitchFamily="2" charset="2"/>
              <a:buNone/>
              <a:tabLst/>
              <a:defRPr sz="1800">
                <a:solidFill>
                  <a:schemeClr val="tx1"/>
                </a:solidFill>
              </a:defRPr>
            </a:lvl1pPr>
          </a:lstStyle>
          <a:p>
            <a:pPr lvl="0"/>
            <a:r>
              <a:rPr lang="en-US"/>
              <a:t>Click to edit Master text styles</a:t>
            </a:r>
          </a:p>
        </p:txBody>
      </p:sp>
      <p:sp>
        <p:nvSpPr>
          <p:cNvPr id="15" name="Title Placeholder 1"/>
          <p:cNvSpPr>
            <a:spLocks noGrp="1"/>
          </p:cNvSpPr>
          <p:nvPr>
            <p:ph type="title"/>
          </p:nvPr>
        </p:nvSpPr>
        <p:spPr>
          <a:xfrm>
            <a:off x="939556" y="1819275"/>
            <a:ext cx="10338044" cy="457200"/>
          </a:xfrm>
          <a:prstGeom prst="rect">
            <a:avLst/>
          </a:prstGeom>
        </p:spPr>
        <p:txBody>
          <a:bodyPr vert="horz" wrap="none" lIns="0" tIns="0" rIns="0" bIns="0" rtlCol="0" anchor="t">
            <a:noAutofit/>
          </a:bodyPr>
          <a:lstStyle>
            <a:lvl1pPr>
              <a:defRPr sz="2400" b="1" cap="none">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12" name="Footer Placeholder 22">
            <a:extLst>
              <a:ext uri="{FF2B5EF4-FFF2-40B4-BE49-F238E27FC236}">
                <a16:creationId xmlns:a16="http://schemas.microsoft.com/office/drawing/2014/main" id="{A3B6E578-DCF3-C64E-A363-DFA18B60A0A7}"/>
              </a:ext>
            </a:extLst>
          </p:cNvPr>
          <p:cNvSpPr txBox="1">
            <a:spLocks/>
          </p:cNvSpPr>
          <p:nvPr userDrawn="1"/>
        </p:nvSpPr>
        <p:spPr>
          <a:xfrm>
            <a:off x="939557" y="6438900"/>
            <a:ext cx="1466850" cy="365125"/>
          </a:xfrm>
          <a:prstGeom prst="rect">
            <a:avLst/>
          </a:prstGeom>
        </p:spPr>
        <p:txBody>
          <a:bodyPr l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800">
                <a:solidFill>
                  <a:schemeClr val="bg1"/>
                </a:solidFill>
                <a:cs typeface="Arial" panose="020B0604020202020204" pitchFamily="34" charset="0"/>
              </a:rPr>
              <a:t>© 2022 Maxar Technologies</a:t>
            </a:r>
          </a:p>
        </p:txBody>
      </p:sp>
      <p:pic>
        <p:nvPicPr>
          <p:cNvPr id="17" name="Picture 4">
            <a:extLst>
              <a:ext uri="{FF2B5EF4-FFF2-40B4-BE49-F238E27FC236}">
                <a16:creationId xmlns:a16="http://schemas.microsoft.com/office/drawing/2014/main" id="{99F02BFD-F387-F740-A0F1-96C17315AA2E}"/>
              </a:ext>
            </a:extLst>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0852150" y="6537325"/>
            <a:ext cx="887413"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Slide Number Placeholder 23">
            <a:extLst>
              <a:ext uri="{FF2B5EF4-FFF2-40B4-BE49-F238E27FC236}">
                <a16:creationId xmlns:a16="http://schemas.microsoft.com/office/drawing/2014/main" id="{195799AB-63FA-0845-8B8E-2D0D831B6DEE}"/>
              </a:ext>
            </a:extLst>
          </p:cNvPr>
          <p:cNvSpPr txBox="1">
            <a:spLocks/>
          </p:cNvSpPr>
          <p:nvPr userDrawn="1"/>
        </p:nvSpPr>
        <p:spPr>
          <a:xfrm>
            <a:off x="5362575" y="6486525"/>
            <a:ext cx="1466850" cy="265113"/>
          </a:xfrm>
          <a:prstGeom prst="rect">
            <a:avLst/>
          </a:prstGeom>
        </p:spPr>
        <p:txBody>
          <a:bodyPr wrap="none"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C2370C23-CDFE-DF49-8E44-2D17804AFB5B}" type="slidenum">
              <a:rPr lang="en-US" sz="800" smtClean="0">
                <a:solidFill>
                  <a:schemeClr val="bg1"/>
                </a:solidFill>
                <a:cs typeface="Arial" panose="020B0604020202020204" pitchFamily="34" charset="0"/>
              </a:rPr>
              <a:pPr algn="ctr" fontAlgn="auto">
                <a:spcBef>
                  <a:spcPts val="0"/>
                </a:spcBef>
                <a:spcAft>
                  <a:spcPts val="0"/>
                </a:spcAft>
                <a:defRPr/>
              </a:pPr>
              <a:t>‹#›</a:t>
            </a:fld>
            <a:endParaRPr lang="en-US" sz="800">
              <a:solidFill>
                <a:schemeClr val="bg1"/>
              </a:solidFill>
              <a:cs typeface="Arial" panose="020B0604020202020204" pitchFamily="34" charset="0"/>
            </a:endParaRPr>
          </a:p>
        </p:txBody>
      </p:sp>
      <p:sp>
        <p:nvSpPr>
          <p:cNvPr id="19" name="Text Placeholder 4">
            <a:extLst>
              <a:ext uri="{FF2B5EF4-FFF2-40B4-BE49-F238E27FC236}">
                <a16:creationId xmlns:a16="http://schemas.microsoft.com/office/drawing/2014/main" id="{CC295ED3-24A1-E048-A6BE-9AD12A9D6D3A}"/>
              </a:ext>
            </a:extLst>
          </p:cNvPr>
          <p:cNvSpPr>
            <a:spLocks noGrp="1"/>
          </p:cNvSpPr>
          <p:nvPr>
            <p:ph type="body" sz="quarter" idx="11" hasCustomPrompt="1"/>
          </p:nvPr>
        </p:nvSpPr>
        <p:spPr>
          <a:xfrm>
            <a:off x="2406406" y="6437376"/>
            <a:ext cx="3465475" cy="365760"/>
          </a:xfrm>
        </p:spPr>
        <p:txBody>
          <a:bodyPr anchor="ctr">
            <a:normAutofit/>
          </a:bodyPr>
          <a:lstStyle>
            <a:lvl1pPr marL="7938" indent="0">
              <a:buNone/>
              <a:defRPr sz="800">
                <a:solidFill>
                  <a:schemeClr val="bg1"/>
                </a:solidFill>
              </a:defRPr>
            </a:lvl1pPr>
          </a:lstStyle>
          <a:p>
            <a:r>
              <a:rPr lang="en-US"/>
              <a:t>Company Proprietary – Internal Use Only</a:t>
            </a:r>
          </a:p>
        </p:txBody>
      </p:sp>
    </p:spTree>
    <p:extLst>
      <p:ext uri="{BB962C8B-B14F-4D97-AF65-F5344CB8AC3E}">
        <p14:creationId xmlns:p14="http://schemas.microsoft.com/office/powerpoint/2010/main" val="1549326538"/>
      </p:ext>
    </p:extLst>
  </p:cSld>
  <p:clrMapOvr>
    <a:masterClrMapping/>
  </p:clrMapOvr>
  <p:extLst>
    <p:ext uri="{DCECCB84-F9BA-43D5-87BE-67443E8EF086}">
      <p15:sldGuideLst xmlns:p15="http://schemas.microsoft.com/office/powerpoint/2012/main">
        <p15:guide id="2" pos="28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Maxar Closing Gray Solid">
    <p:bg>
      <p:bgPr>
        <a:solidFill>
          <a:schemeClr val="tx1"/>
        </a:solid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C6F58EEE-2FC4-DC40-8BB3-4DAA6EABE4AA}"/>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020717" y="2232100"/>
            <a:ext cx="4150566" cy="16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4C9F23C-991B-7548-BD72-A520077EBDDB}"/>
              </a:ext>
            </a:extLst>
          </p:cNvPr>
          <p:cNvSpPr txBox="1"/>
          <p:nvPr/>
        </p:nvSpPr>
        <p:spPr>
          <a:xfrm>
            <a:off x="4583113" y="3911600"/>
            <a:ext cx="3025775" cy="369888"/>
          </a:xfrm>
          <a:prstGeom prst="rect">
            <a:avLst/>
          </a:prstGeom>
          <a:noFill/>
        </p:spPr>
        <p:txBody>
          <a:bodyPr lIns="0" tIns="0" rIns="0" bIns="0">
            <a:spAutoFit/>
          </a:bodyPr>
          <a:lstStyle/>
          <a:p>
            <a:pPr algn="ctr" eaLnBrk="1" fontAlgn="auto" hangingPunct="1">
              <a:spcBef>
                <a:spcPts val="0"/>
              </a:spcBef>
              <a:spcAft>
                <a:spcPts val="0"/>
              </a:spcAft>
              <a:defRPr/>
            </a:pPr>
            <a:r>
              <a:rPr lang="en-US" sz="2200">
                <a:solidFill>
                  <a:schemeClr val="bg1"/>
                </a:solidFill>
                <a:cs typeface="Arial" panose="020B0604020202020204" pitchFamily="34" charset="0"/>
              </a:rPr>
              <a:t>MAXAR</a:t>
            </a:r>
            <a:r>
              <a:rPr lang="en-US" sz="2350">
                <a:solidFill>
                  <a:schemeClr val="bg1"/>
                </a:solidFill>
                <a:cs typeface="Arial" panose="020B0604020202020204" pitchFamily="34" charset="0"/>
              </a:rPr>
              <a:t>.COM</a:t>
            </a:r>
          </a:p>
        </p:txBody>
      </p:sp>
      <p:sp>
        <p:nvSpPr>
          <p:cNvPr id="6" name="Footer Placeholder 22">
            <a:extLst>
              <a:ext uri="{FF2B5EF4-FFF2-40B4-BE49-F238E27FC236}">
                <a16:creationId xmlns:a16="http://schemas.microsoft.com/office/drawing/2014/main" id="{EC3F4A8A-AE35-484B-8BDA-EBDECFD24422}"/>
              </a:ext>
            </a:extLst>
          </p:cNvPr>
          <p:cNvSpPr txBox="1">
            <a:spLocks/>
          </p:cNvSpPr>
          <p:nvPr userDrawn="1"/>
        </p:nvSpPr>
        <p:spPr>
          <a:xfrm>
            <a:off x="454025" y="6438900"/>
            <a:ext cx="1466850" cy="365125"/>
          </a:xfrm>
          <a:prstGeom prst="rect">
            <a:avLst/>
          </a:prstGeom>
        </p:spPr>
        <p:txBody>
          <a:bodyPr l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800">
                <a:solidFill>
                  <a:schemeClr val="bg1"/>
                </a:solidFill>
                <a:cs typeface="Arial" panose="020B0604020202020204" pitchFamily="34" charset="0"/>
              </a:rPr>
              <a:t>© 2022 Maxar Technologies</a:t>
            </a:r>
          </a:p>
        </p:txBody>
      </p:sp>
      <p:sp>
        <p:nvSpPr>
          <p:cNvPr id="7" name="Text Placeholder 4">
            <a:extLst>
              <a:ext uri="{FF2B5EF4-FFF2-40B4-BE49-F238E27FC236}">
                <a16:creationId xmlns:a16="http://schemas.microsoft.com/office/drawing/2014/main" id="{5D90AB12-919F-8C49-BF6F-D6E4B5C2DE98}"/>
              </a:ext>
            </a:extLst>
          </p:cNvPr>
          <p:cNvSpPr>
            <a:spLocks noGrp="1"/>
          </p:cNvSpPr>
          <p:nvPr>
            <p:ph type="body" sz="quarter" idx="10" hasCustomPrompt="1"/>
          </p:nvPr>
        </p:nvSpPr>
        <p:spPr>
          <a:xfrm>
            <a:off x="1937032" y="6437376"/>
            <a:ext cx="3934850" cy="365760"/>
          </a:xfrm>
        </p:spPr>
        <p:txBody>
          <a:bodyPr anchor="ctr">
            <a:normAutofit/>
          </a:bodyPr>
          <a:lstStyle>
            <a:lvl1pPr marL="7938" indent="0">
              <a:buNone/>
              <a:defRPr sz="800">
                <a:solidFill>
                  <a:schemeClr val="bg1"/>
                </a:solidFill>
              </a:defRPr>
            </a:lvl1pPr>
          </a:lstStyle>
          <a:p>
            <a:r>
              <a:rPr lang="en-US"/>
              <a:t>Company Proprietary – Internal Use Only</a:t>
            </a:r>
          </a:p>
        </p:txBody>
      </p:sp>
    </p:spTree>
    <p:extLst>
      <p:ext uri="{BB962C8B-B14F-4D97-AF65-F5344CB8AC3E}">
        <p14:creationId xmlns:p14="http://schemas.microsoft.com/office/powerpoint/2010/main" val="960254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xar Cover Spac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F73D682D-7408-5740-BB75-7FD4E410B94B}"/>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37BDEC90-7388-1A4A-A9BE-8A06B6A1EEC4}"/>
              </a:ext>
            </a:extLst>
          </p:cNvPr>
          <p:cNvSpPr/>
          <p:nvPr userDrawn="1"/>
        </p:nvSpPr>
        <p:spPr>
          <a:xfrm>
            <a:off x="0" y="0"/>
            <a:ext cx="12199938" cy="4297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7" descr="A close up of a logo&#10;&#10;Description automatically generated">
            <a:extLst>
              <a:ext uri="{FF2B5EF4-FFF2-40B4-BE49-F238E27FC236}">
                <a16:creationId xmlns:a16="http://schemas.microsoft.com/office/drawing/2014/main" id="{C7466CE0-C69A-B64D-8B34-266DC43C0AF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758238" y="5505450"/>
            <a:ext cx="34417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a:extLst>
              <a:ext uri="{FF2B5EF4-FFF2-40B4-BE49-F238E27FC236}">
                <a16:creationId xmlns:a16="http://schemas.microsoft.com/office/drawing/2014/main" id="{084D68C1-FE90-554C-A558-90EC132C2471}"/>
              </a:ext>
            </a:extLst>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457200" y="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8747DD92-8DE2-9A45-9AD6-EF0264B5AA04}"/>
              </a:ext>
            </a:extLst>
          </p:cNvPr>
          <p:cNvCxnSpPr>
            <a:cxnSpLocks/>
          </p:cNvCxnSpPr>
          <p:nvPr userDrawn="1"/>
        </p:nvCxnSpPr>
        <p:spPr>
          <a:xfrm>
            <a:off x="467958" y="1819275"/>
            <a:ext cx="0" cy="4581525"/>
          </a:xfrm>
          <a:prstGeom prst="line">
            <a:avLst/>
          </a:prstGeom>
          <a:ln w="28575">
            <a:solidFill>
              <a:srgbClr val="FCAF17"/>
            </a:solidFill>
          </a:ln>
        </p:spPr>
        <p:style>
          <a:lnRef idx="1">
            <a:schemeClr val="accent1"/>
          </a:lnRef>
          <a:fillRef idx="0">
            <a:schemeClr val="accent1"/>
          </a:fillRef>
          <a:effectRef idx="0">
            <a:schemeClr val="accent1"/>
          </a:effectRef>
          <a:fontRef idx="minor">
            <a:schemeClr val="tx1"/>
          </a:fontRef>
        </p:style>
      </p:cxnSp>
      <p:sp>
        <p:nvSpPr>
          <p:cNvPr id="14" name="Text Placeholder 8"/>
          <p:cNvSpPr>
            <a:spLocks noGrp="1"/>
          </p:cNvSpPr>
          <p:nvPr>
            <p:ph type="body" sz="quarter" idx="10"/>
          </p:nvPr>
        </p:nvSpPr>
        <p:spPr>
          <a:xfrm>
            <a:off x="939556" y="2296182"/>
            <a:ext cx="10338044" cy="914400"/>
          </a:xfrm>
          <a:prstGeom prst="rect">
            <a:avLst/>
          </a:prstGeom>
        </p:spPr>
        <p:txBody>
          <a:bodyPr wrap="none" lIns="0">
            <a:noAutofit/>
          </a:bodyPr>
          <a:lstStyle>
            <a:lvl1pPr marL="0" marR="0" indent="0" algn="l" defTabSz="914400" rtl="0" eaLnBrk="1" fontAlgn="auto" latinLnBrk="0" hangingPunct="1">
              <a:lnSpc>
                <a:spcPts val="2300"/>
              </a:lnSpc>
              <a:spcBef>
                <a:spcPts val="1000"/>
              </a:spcBef>
              <a:spcAft>
                <a:spcPts val="0"/>
              </a:spcAft>
              <a:buClr>
                <a:srgbClr val="903D97"/>
              </a:buClr>
              <a:buSzTx/>
              <a:buFont typeface="Wingdings" pitchFamily="2" charset="2"/>
              <a:buNone/>
              <a:tabLst/>
              <a:defRPr sz="2000">
                <a:solidFill>
                  <a:schemeClr val="tx1"/>
                </a:solidFill>
              </a:defRPr>
            </a:lvl1pPr>
          </a:lstStyle>
          <a:p>
            <a:pPr lvl="0"/>
            <a:r>
              <a:rPr lang="en-US"/>
              <a:t>Click to edit Master text styles</a:t>
            </a:r>
          </a:p>
        </p:txBody>
      </p:sp>
      <p:sp>
        <p:nvSpPr>
          <p:cNvPr id="15" name="Title Placeholder 1"/>
          <p:cNvSpPr>
            <a:spLocks noGrp="1"/>
          </p:cNvSpPr>
          <p:nvPr>
            <p:ph type="title"/>
          </p:nvPr>
        </p:nvSpPr>
        <p:spPr>
          <a:xfrm>
            <a:off x="939556" y="1819275"/>
            <a:ext cx="10338039" cy="457200"/>
          </a:xfrm>
          <a:prstGeom prst="rect">
            <a:avLst/>
          </a:prstGeom>
        </p:spPr>
        <p:txBody>
          <a:bodyPr vert="horz" wrap="none" lIns="0" tIns="0" rIns="0" bIns="0" rtlCol="0" anchor="t">
            <a:noAutofit/>
          </a:bodyPr>
          <a:lstStyle>
            <a:lvl1pPr>
              <a:defRPr sz="3000" b="1" cap="none">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16" name="Text Placeholder 8"/>
          <p:cNvSpPr>
            <a:spLocks noGrp="1"/>
          </p:cNvSpPr>
          <p:nvPr>
            <p:ph type="body" sz="quarter" idx="11"/>
          </p:nvPr>
        </p:nvSpPr>
        <p:spPr>
          <a:xfrm>
            <a:off x="939557" y="3210582"/>
            <a:ext cx="10338044" cy="629581"/>
          </a:xfrm>
          <a:prstGeom prst="rect">
            <a:avLst/>
          </a:prstGeom>
        </p:spPr>
        <p:txBody>
          <a:bodyPr wrap="none" lIns="0" anchor="b">
            <a:noAutofit/>
          </a:bodyPr>
          <a:lstStyle>
            <a:lvl1pPr marL="0" marR="0" indent="0" algn="l" defTabSz="914400" rtl="0" eaLnBrk="1" fontAlgn="auto" latinLnBrk="0" hangingPunct="1">
              <a:lnSpc>
                <a:spcPts val="2300"/>
              </a:lnSpc>
              <a:spcBef>
                <a:spcPts val="1000"/>
              </a:spcBef>
              <a:spcAft>
                <a:spcPts val="0"/>
              </a:spcAft>
              <a:buClr>
                <a:srgbClr val="903D97"/>
              </a:buClr>
              <a:buSzTx/>
              <a:buFont typeface="Wingdings" pitchFamily="2" charset="2"/>
              <a:buNone/>
              <a:tabLst/>
              <a:defRPr sz="1600">
                <a:solidFill>
                  <a:schemeClr val="tx1"/>
                </a:solidFill>
              </a:defRPr>
            </a:lvl1pPr>
          </a:lstStyle>
          <a:p>
            <a:pPr lvl="0"/>
            <a:r>
              <a:rPr lang="en-US"/>
              <a:t>Click to edit Master text styles</a:t>
            </a:r>
          </a:p>
        </p:txBody>
      </p:sp>
      <p:sp>
        <p:nvSpPr>
          <p:cNvPr id="12" name="Text Placeholder 4">
            <a:extLst>
              <a:ext uri="{FF2B5EF4-FFF2-40B4-BE49-F238E27FC236}">
                <a16:creationId xmlns:a16="http://schemas.microsoft.com/office/drawing/2014/main" id="{C8FA8473-319A-6D4D-9318-4B082EA285C4}"/>
              </a:ext>
            </a:extLst>
          </p:cNvPr>
          <p:cNvSpPr>
            <a:spLocks noGrp="1"/>
          </p:cNvSpPr>
          <p:nvPr>
            <p:ph type="body" sz="quarter" idx="12" hasCustomPrompt="1"/>
          </p:nvPr>
        </p:nvSpPr>
        <p:spPr>
          <a:xfrm>
            <a:off x="914399" y="6035040"/>
            <a:ext cx="5181593" cy="365760"/>
          </a:xfrm>
        </p:spPr>
        <p:txBody>
          <a:bodyPr anchor="b">
            <a:normAutofit/>
          </a:bodyPr>
          <a:lstStyle>
            <a:lvl1pPr marL="7938" indent="0">
              <a:buNone/>
              <a:defRPr sz="800">
                <a:solidFill>
                  <a:schemeClr val="bg1"/>
                </a:solidFill>
              </a:defRPr>
            </a:lvl1pPr>
          </a:lstStyle>
          <a:p>
            <a:r>
              <a:rPr lang="en-US"/>
              <a:t>Company Proprietary – Internal Use Only</a:t>
            </a:r>
          </a:p>
        </p:txBody>
      </p:sp>
    </p:spTree>
    <p:extLst>
      <p:ext uri="{BB962C8B-B14F-4D97-AF65-F5344CB8AC3E}">
        <p14:creationId xmlns:p14="http://schemas.microsoft.com/office/powerpoint/2010/main" val="4073671303"/>
      </p:ext>
    </p:extLst>
  </p:cSld>
  <p:clrMapOvr>
    <a:masterClrMapping/>
  </p:clrMapOvr>
  <p:extLst>
    <p:ext uri="{DCECCB84-F9BA-43D5-87BE-67443E8EF086}">
      <p15:sldGuideLst xmlns:p15="http://schemas.microsoft.com/office/powerpoint/2012/main">
        <p15:guide id="2" pos="28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axar Cover Full Im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6D1D70-6927-3F4C-A4BD-C050A924668A}"/>
              </a:ext>
            </a:extLst>
          </p:cNvPr>
          <p:cNvSpPr/>
          <p:nvPr userDrawn="1"/>
        </p:nvSpPr>
        <p:spPr>
          <a:xfrm>
            <a:off x="0" y="4114800"/>
            <a:ext cx="12192000" cy="27432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A close up of a logo&#10;&#10;Description automatically generated">
            <a:extLst>
              <a:ext uri="{FF2B5EF4-FFF2-40B4-BE49-F238E27FC236}">
                <a16:creationId xmlns:a16="http://schemas.microsoft.com/office/drawing/2014/main" id="{C7466CE0-C69A-B64D-8B34-266DC43C0AFD}"/>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758238" y="5505450"/>
            <a:ext cx="34417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a:extLst>
              <a:ext uri="{FF2B5EF4-FFF2-40B4-BE49-F238E27FC236}">
                <a16:creationId xmlns:a16="http://schemas.microsoft.com/office/drawing/2014/main" id="{084D68C1-FE90-554C-A558-90EC132C2471}"/>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457200" y="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8747DD92-8DE2-9A45-9AD6-EF0264B5AA04}"/>
              </a:ext>
            </a:extLst>
          </p:cNvPr>
          <p:cNvCxnSpPr>
            <a:cxnSpLocks/>
          </p:cNvCxnSpPr>
          <p:nvPr userDrawn="1"/>
        </p:nvCxnSpPr>
        <p:spPr>
          <a:xfrm>
            <a:off x="467958" y="4515221"/>
            <a:ext cx="0" cy="1921079"/>
          </a:xfrm>
          <a:prstGeom prst="line">
            <a:avLst/>
          </a:prstGeom>
          <a:ln w="28575">
            <a:solidFill>
              <a:srgbClr val="FCAF17"/>
            </a:solidFill>
          </a:ln>
        </p:spPr>
        <p:style>
          <a:lnRef idx="1">
            <a:schemeClr val="accent1"/>
          </a:lnRef>
          <a:fillRef idx="0">
            <a:schemeClr val="accent1"/>
          </a:fillRef>
          <a:effectRef idx="0">
            <a:schemeClr val="accent1"/>
          </a:effectRef>
          <a:fontRef idx="minor">
            <a:schemeClr val="tx1"/>
          </a:fontRef>
        </p:style>
      </p:cxnSp>
      <p:sp>
        <p:nvSpPr>
          <p:cNvPr id="12" name="Text Placeholder 4">
            <a:extLst>
              <a:ext uri="{FF2B5EF4-FFF2-40B4-BE49-F238E27FC236}">
                <a16:creationId xmlns:a16="http://schemas.microsoft.com/office/drawing/2014/main" id="{C8FA8473-319A-6D4D-9318-4B082EA285C4}"/>
              </a:ext>
            </a:extLst>
          </p:cNvPr>
          <p:cNvSpPr>
            <a:spLocks noGrp="1"/>
          </p:cNvSpPr>
          <p:nvPr>
            <p:ph type="body" sz="quarter" idx="12" hasCustomPrompt="1"/>
          </p:nvPr>
        </p:nvSpPr>
        <p:spPr>
          <a:xfrm>
            <a:off x="914399" y="6035040"/>
            <a:ext cx="5181593" cy="365760"/>
          </a:xfrm>
        </p:spPr>
        <p:txBody>
          <a:bodyPr anchor="b">
            <a:normAutofit/>
          </a:bodyPr>
          <a:lstStyle>
            <a:lvl1pPr marL="7938" indent="0">
              <a:buNone/>
              <a:defRPr sz="800">
                <a:solidFill>
                  <a:schemeClr val="bg1"/>
                </a:solidFill>
              </a:defRPr>
            </a:lvl1pPr>
          </a:lstStyle>
          <a:p>
            <a:r>
              <a:rPr lang="en-US"/>
              <a:t>Company Proprietary – Internal Use Only</a:t>
            </a:r>
          </a:p>
        </p:txBody>
      </p:sp>
      <p:sp>
        <p:nvSpPr>
          <p:cNvPr id="17" name="Text Placeholder 8">
            <a:extLst>
              <a:ext uri="{FF2B5EF4-FFF2-40B4-BE49-F238E27FC236}">
                <a16:creationId xmlns:a16="http://schemas.microsoft.com/office/drawing/2014/main" id="{37C883F6-B902-904B-AB9C-9131D400212D}"/>
              </a:ext>
            </a:extLst>
          </p:cNvPr>
          <p:cNvSpPr>
            <a:spLocks noGrp="1"/>
          </p:cNvSpPr>
          <p:nvPr>
            <p:ph type="body" sz="quarter" idx="10"/>
          </p:nvPr>
        </p:nvSpPr>
        <p:spPr>
          <a:xfrm>
            <a:off x="914400" y="4956482"/>
            <a:ext cx="10363200" cy="548640"/>
          </a:xfrm>
          <a:prstGeom prst="rect">
            <a:avLst/>
          </a:prstGeom>
        </p:spPr>
        <p:txBody>
          <a:bodyPr wrap="none" lIns="0">
            <a:noAutofit/>
          </a:bodyPr>
          <a:lstStyle>
            <a:lvl1pPr marL="0" marR="0" indent="0" algn="l" defTabSz="914400" rtl="0" eaLnBrk="1" fontAlgn="auto" latinLnBrk="0" hangingPunct="1">
              <a:lnSpc>
                <a:spcPts val="2300"/>
              </a:lnSpc>
              <a:spcBef>
                <a:spcPts val="1000"/>
              </a:spcBef>
              <a:spcAft>
                <a:spcPts val="0"/>
              </a:spcAft>
              <a:buClr>
                <a:srgbClr val="903D97"/>
              </a:buClr>
              <a:buSzTx/>
              <a:buFont typeface="Wingdings" pitchFamily="2" charset="2"/>
              <a:buNone/>
              <a:tabLst/>
              <a:defRPr sz="2000">
                <a:solidFill>
                  <a:schemeClr val="bg1"/>
                </a:solidFill>
              </a:defRPr>
            </a:lvl1pPr>
          </a:lstStyle>
          <a:p>
            <a:pPr lvl="0"/>
            <a:r>
              <a:rPr lang="en-US"/>
              <a:t>Click to edit Master text styles</a:t>
            </a:r>
          </a:p>
        </p:txBody>
      </p:sp>
      <p:sp>
        <p:nvSpPr>
          <p:cNvPr id="18" name="Title Placeholder 1">
            <a:extLst>
              <a:ext uri="{FF2B5EF4-FFF2-40B4-BE49-F238E27FC236}">
                <a16:creationId xmlns:a16="http://schemas.microsoft.com/office/drawing/2014/main" id="{2EE0E82A-AA58-E145-B4D5-02043C39A4BA}"/>
              </a:ext>
            </a:extLst>
          </p:cNvPr>
          <p:cNvSpPr>
            <a:spLocks noGrp="1"/>
          </p:cNvSpPr>
          <p:nvPr>
            <p:ph type="title"/>
          </p:nvPr>
        </p:nvSpPr>
        <p:spPr>
          <a:xfrm>
            <a:off x="914400" y="4479575"/>
            <a:ext cx="10363200" cy="457200"/>
          </a:xfrm>
          <a:prstGeom prst="rect">
            <a:avLst/>
          </a:prstGeom>
        </p:spPr>
        <p:txBody>
          <a:bodyPr vert="horz" wrap="none" lIns="0" tIns="0" rIns="0" bIns="0" rtlCol="0" anchor="t">
            <a:noAutofit/>
          </a:bodyPr>
          <a:lstStyle>
            <a:lvl1pPr>
              <a:defRPr sz="3000" b="1" cap="none">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9" name="Text Placeholder 8">
            <a:extLst>
              <a:ext uri="{FF2B5EF4-FFF2-40B4-BE49-F238E27FC236}">
                <a16:creationId xmlns:a16="http://schemas.microsoft.com/office/drawing/2014/main" id="{5CF94FD2-A0FE-6D48-9792-243AB5236A3A}"/>
              </a:ext>
            </a:extLst>
          </p:cNvPr>
          <p:cNvSpPr>
            <a:spLocks noGrp="1"/>
          </p:cNvSpPr>
          <p:nvPr>
            <p:ph type="body" sz="quarter" idx="11"/>
          </p:nvPr>
        </p:nvSpPr>
        <p:spPr>
          <a:xfrm>
            <a:off x="914400" y="5505450"/>
            <a:ext cx="10363200" cy="457200"/>
          </a:xfrm>
          <a:prstGeom prst="rect">
            <a:avLst/>
          </a:prstGeom>
        </p:spPr>
        <p:txBody>
          <a:bodyPr wrap="none" lIns="0" anchor="b">
            <a:noAutofit/>
          </a:bodyPr>
          <a:lstStyle>
            <a:lvl1pPr marL="0" marR="0" indent="0" algn="l" defTabSz="914400" rtl="0" eaLnBrk="1" fontAlgn="auto" latinLnBrk="0" hangingPunct="1">
              <a:lnSpc>
                <a:spcPts val="2300"/>
              </a:lnSpc>
              <a:spcBef>
                <a:spcPts val="1000"/>
              </a:spcBef>
              <a:spcAft>
                <a:spcPts val="0"/>
              </a:spcAft>
              <a:buClr>
                <a:srgbClr val="903D97"/>
              </a:buClr>
              <a:buSzTx/>
              <a:buFont typeface="Wingdings" pitchFamily="2" charset="2"/>
              <a:buNone/>
              <a:tabLst/>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989674152"/>
      </p:ext>
    </p:extLst>
  </p:cSld>
  <p:clrMapOvr>
    <a:masterClrMapping/>
  </p:clrMapOvr>
  <p:extLst>
    <p:ext uri="{DCECCB84-F9BA-43D5-87BE-67443E8EF086}">
      <p15:sldGuideLst xmlns:p15="http://schemas.microsoft.com/office/powerpoint/2012/main">
        <p15:guide id="2" pos="288" userDrawn="1">
          <p15:clr>
            <a:srgbClr val="FBAE40"/>
          </p15:clr>
        </p15:guide>
        <p15:guide id="3" orient="horz" pos="283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axar Cover Im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AF2925BB-8CE8-0A45-9C15-E621367D01EB}"/>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37BDEC90-7388-1A4A-A9BE-8A06B6A1EEC4}"/>
              </a:ext>
            </a:extLst>
          </p:cNvPr>
          <p:cNvSpPr/>
          <p:nvPr userDrawn="1"/>
        </p:nvSpPr>
        <p:spPr>
          <a:xfrm>
            <a:off x="0" y="0"/>
            <a:ext cx="12199938" cy="4297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7" descr="A close up of a logo&#10;&#10;Description automatically generated">
            <a:extLst>
              <a:ext uri="{FF2B5EF4-FFF2-40B4-BE49-F238E27FC236}">
                <a16:creationId xmlns:a16="http://schemas.microsoft.com/office/drawing/2014/main" id="{C7466CE0-C69A-B64D-8B34-266DC43C0AF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758238" y="5505450"/>
            <a:ext cx="34417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a:extLst>
              <a:ext uri="{FF2B5EF4-FFF2-40B4-BE49-F238E27FC236}">
                <a16:creationId xmlns:a16="http://schemas.microsoft.com/office/drawing/2014/main" id="{084D68C1-FE90-554C-A558-90EC132C2471}"/>
              </a:ext>
            </a:extLst>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457200" y="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8747DD92-8DE2-9A45-9AD6-EF0264B5AA04}"/>
              </a:ext>
            </a:extLst>
          </p:cNvPr>
          <p:cNvCxnSpPr>
            <a:cxnSpLocks/>
          </p:cNvCxnSpPr>
          <p:nvPr userDrawn="1"/>
        </p:nvCxnSpPr>
        <p:spPr>
          <a:xfrm>
            <a:off x="467958" y="1819275"/>
            <a:ext cx="0" cy="4581525"/>
          </a:xfrm>
          <a:prstGeom prst="line">
            <a:avLst/>
          </a:prstGeom>
          <a:ln w="28575">
            <a:solidFill>
              <a:srgbClr val="FCAF17"/>
            </a:solidFill>
          </a:ln>
        </p:spPr>
        <p:style>
          <a:lnRef idx="1">
            <a:schemeClr val="accent1"/>
          </a:lnRef>
          <a:fillRef idx="0">
            <a:schemeClr val="accent1"/>
          </a:fillRef>
          <a:effectRef idx="0">
            <a:schemeClr val="accent1"/>
          </a:effectRef>
          <a:fontRef idx="minor">
            <a:schemeClr val="tx1"/>
          </a:fontRef>
        </p:style>
      </p:cxnSp>
      <p:sp>
        <p:nvSpPr>
          <p:cNvPr id="12" name="Text Placeholder 8">
            <a:extLst>
              <a:ext uri="{FF2B5EF4-FFF2-40B4-BE49-F238E27FC236}">
                <a16:creationId xmlns:a16="http://schemas.microsoft.com/office/drawing/2014/main" id="{881339E2-A4C7-DE40-A992-8B91F6897070}"/>
              </a:ext>
            </a:extLst>
          </p:cNvPr>
          <p:cNvSpPr>
            <a:spLocks noGrp="1"/>
          </p:cNvSpPr>
          <p:nvPr>
            <p:ph type="body" sz="quarter" idx="10"/>
          </p:nvPr>
        </p:nvSpPr>
        <p:spPr>
          <a:xfrm>
            <a:off x="939555" y="2296182"/>
            <a:ext cx="10338039" cy="914400"/>
          </a:xfrm>
          <a:prstGeom prst="rect">
            <a:avLst/>
          </a:prstGeom>
        </p:spPr>
        <p:txBody>
          <a:bodyPr wrap="none" lIns="0">
            <a:noAutofit/>
          </a:bodyPr>
          <a:lstStyle>
            <a:lvl1pPr marL="0" marR="0" indent="0" algn="l" defTabSz="914400" rtl="0" eaLnBrk="1" fontAlgn="auto" latinLnBrk="0" hangingPunct="1">
              <a:lnSpc>
                <a:spcPts val="2300"/>
              </a:lnSpc>
              <a:spcBef>
                <a:spcPts val="1000"/>
              </a:spcBef>
              <a:spcAft>
                <a:spcPts val="0"/>
              </a:spcAft>
              <a:buClr>
                <a:srgbClr val="903D97"/>
              </a:buClr>
              <a:buSzTx/>
              <a:buFont typeface="Wingdings" pitchFamily="2" charset="2"/>
              <a:buNone/>
              <a:tabLst/>
              <a:defRPr sz="2000">
                <a:solidFill>
                  <a:schemeClr val="tx1"/>
                </a:solidFill>
              </a:defRPr>
            </a:lvl1pPr>
          </a:lstStyle>
          <a:p>
            <a:pPr lvl="0"/>
            <a:r>
              <a:rPr lang="en-US"/>
              <a:t>Click to edit Master text styles</a:t>
            </a:r>
          </a:p>
        </p:txBody>
      </p:sp>
      <p:sp>
        <p:nvSpPr>
          <p:cNvPr id="17" name="Title Placeholder 1">
            <a:extLst>
              <a:ext uri="{FF2B5EF4-FFF2-40B4-BE49-F238E27FC236}">
                <a16:creationId xmlns:a16="http://schemas.microsoft.com/office/drawing/2014/main" id="{773C33B8-652B-E741-87F0-8C9F574928B7}"/>
              </a:ext>
            </a:extLst>
          </p:cNvPr>
          <p:cNvSpPr>
            <a:spLocks noGrp="1"/>
          </p:cNvSpPr>
          <p:nvPr>
            <p:ph type="title"/>
          </p:nvPr>
        </p:nvSpPr>
        <p:spPr>
          <a:xfrm>
            <a:off x="939556" y="1819275"/>
            <a:ext cx="10338034" cy="457200"/>
          </a:xfrm>
          <a:prstGeom prst="rect">
            <a:avLst/>
          </a:prstGeom>
        </p:spPr>
        <p:txBody>
          <a:bodyPr vert="horz" wrap="none" lIns="0" tIns="0" rIns="0" bIns="0" rtlCol="0" anchor="t">
            <a:noAutofit/>
          </a:bodyPr>
          <a:lstStyle>
            <a:lvl1pPr>
              <a:defRPr sz="3000" b="1" cap="none">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18" name="Text Placeholder 8">
            <a:extLst>
              <a:ext uri="{FF2B5EF4-FFF2-40B4-BE49-F238E27FC236}">
                <a16:creationId xmlns:a16="http://schemas.microsoft.com/office/drawing/2014/main" id="{F9460546-68C7-E846-AEAD-1069EFC104AF}"/>
              </a:ext>
            </a:extLst>
          </p:cNvPr>
          <p:cNvSpPr>
            <a:spLocks noGrp="1"/>
          </p:cNvSpPr>
          <p:nvPr>
            <p:ph type="body" sz="quarter" idx="11"/>
          </p:nvPr>
        </p:nvSpPr>
        <p:spPr>
          <a:xfrm>
            <a:off x="939556" y="3210582"/>
            <a:ext cx="10338039" cy="629581"/>
          </a:xfrm>
          <a:prstGeom prst="rect">
            <a:avLst/>
          </a:prstGeom>
        </p:spPr>
        <p:txBody>
          <a:bodyPr wrap="none" lIns="0" anchor="b">
            <a:noAutofit/>
          </a:bodyPr>
          <a:lstStyle>
            <a:lvl1pPr marL="0" marR="0" indent="0" algn="l" defTabSz="914400" rtl="0" eaLnBrk="1" fontAlgn="auto" latinLnBrk="0" hangingPunct="1">
              <a:lnSpc>
                <a:spcPts val="2300"/>
              </a:lnSpc>
              <a:spcBef>
                <a:spcPts val="1000"/>
              </a:spcBef>
              <a:spcAft>
                <a:spcPts val="0"/>
              </a:spcAft>
              <a:buClr>
                <a:srgbClr val="903D97"/>
              </a:buClr>
              <a:buSzTx/>
              <a:buFont typeface="Wingdings" pitchFamily="2" charset="2"/>
              <a:buNone/>
              <a:tabLst/>
              <a:defRPr sz="1600">
                <a:solidFill>
                  <a:schemeClr val="tx1"/>
                </a:solidFill>
              </a:defRPr>
            </a:lvl1pPr>
          </a:lstStyle>
          <a:p>
            <a:pPr lvl="0"/>
            <a:r>
              <a:rPr lang="en-US"/>
              <a:t>Click to edit Master text styles</a:t>
            </a:r>
          </a:p>
        </p:txBody>
      </p:sp>
      <p:sp>
        <p:nvSpPr>
          <p:cNvPr id="14" name="Text Placeholder 4">
            <a:extLst>
              <a:ext uri="{FF2B5EF4-FFF2-40B4-BE49-F238E27FC236}">
                <a16:creationId xmlns:a16="http://schemas.microsoft.com/office/drawing/2014/main" id="{1913352C-A676-7949-A7C6-2F856E80E615}"/>
              </a:ext>
            </a:extLst>
          </p:cNvPr>
          <p:cNvSpPr>
            <a:spLocks noGrp="1"/>
          </p:cNvSpPr>
          <p:nvPr>
            <p:ph type="body" sz="quarter" idx="12" hasCustomPrompt="1"/>
          </p:nvPr>
        </p:nvSpPr>
        <p:spPr>
          <a:xfrm>
            <a:off x="914399" y="6035040"/>
            <a:ext cx="5181593" cy="365760"/>
          </a:xfrm>
        </p:spPr>
        <p:txBody>
          <a:bodyPr anchor="b">
            <a:normAutofit/>
          </a:bodyPr>
          <a:lstStyle>
            <a:lvl1pPr marL="7938" indent="0">
              <a:buNone/>
              <a:defRPr sz="800">
                <a:solidFill>
                  <a:schemeClr val="bg1"/>
                </a:solidFill>
              </a:defRPr>
            </a:lvl1pPr>
          </a:lstStyle>
          <a:p>
            <a:r>
              <a:rPr lang="en-US"/>
              <a:t>Company Proprietary – Internal Use Only</a:t>
            </a:r>
          </a:p>
        </p:txBody>
      </p:sp>
    </p:spTree>
    <p:extLst>
      <p:ext uri="{BB962C8B-B14F-4D97-AF65-F5344CB8AC3E}">
        <p14:creationId xmlns:p14="http://schemas.microsoft.com/office/powerpoint/2010/main" val="1394036372"/>
      </p:ext>
    </p:extLst>
  </p:cSld>
  <p:clrMapOvr>
    <a:masterClrMapping/>
  </p:clrMapOvr>
  <p:extLst>
    <p:ext uri="{DCECCB84-F9BA-43D5-87BE-67443E8EF086}">
      <p15:sldGuideLst xmlns:p15="http://schemas.microsoft.com/office/powerpoint/2012/main">
        <p15:guide id="2" pos="28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xar 1 Column">
    <p:spTree>
      <p:nvGrpSpPr>
        <p:cNvPr id="1" name=""/>
        <p:cNvGrpSpPr/>
        <p:nvPr/>
      </p:nvGrpSpPr>
      <p:grpSpPr>
        <a:xfrm>
          <a:off x="0" y="0"/>
          <a:ext cx="0" cy="0"/>
          <a:chOff x="0" y="0"/>
          <a:chExt cx="0" cy="0"/>
        </a:xfrm>
      </p:grpSpPr>
      <p:sp>
        <p:nvSpPr>
          <p:cNvPr id="9" name="Title 1"/>
          <p:cNvSpPr>
            <a:spLocks noGrp="1"/>
          </p:cNvSpPr>
          <p:nvPr>
            <p:ph type="title"/>
          </p:nvPr>
        </p:nvSpPr>
        <p:spPr>
          <a:xfrm>
            <a:off x="914397" y="731520"/>
            <a:ext cx="10363201" cy="731520"/>
          </a:xfrm>
          <a:prstGeom prst="rect">
            <a:avLst/>
          </a:prstGeom>
        </p:spPr>
        <p:txBody>
          <a:bodyPr wrap="square" lIns="0" tIns="0" rIns="0" bIns="0" anchor="t"/>
          <a:lstStyle>
            <a:lvl1pPr>
              <a:lnSpc>
                <a:spcPct val="100000"/>
              </a:lnSpc>
              <a:defRPr sz="2400" cap="none">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17D8D220-077F-D642-B199-E41B447608DB}"/>
              </a:ext>
            </a:extLst>
          </p:cNvPr>
          <p:cNvSpPr>
            <a:spLocks noGrp="1"/>
          </p:cNvSpPr>
          <p:nvPr>
            <p:ph type="body" sz="quarter" idx="10"/>
          </p:nvPr>
        </p:nvSpPr>
        <p:spPr>
          <a:xfrm>
            <a:off x="914398" y="1638300"/>
            <a:ext cx="10363202" cy="45338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FCAF08CD-DE7D-564B-A4F5-4A18FB0BB10F}"/>
              </a:ext>
            </a:extLst>
          </p:cNvPr>
          <p:cNvSpPr>
            <a:spLocks noGrp="1"/>
          </p:cNvSpPr>
          <p:nvPr>
            <p:ph type="body" sz="quarter" idx="11" hasCustomPrompt="1"/>
          </p:nvPr>
        </p:nvSpPr>
        <p:spPr>
          <a:xfrm>
            <a:off x="1937032" y="6437376"/>
            <a:ext cx="3934850" cy="365760"/>
          </a:xfrm>
        </p:spPr>
        <p:txBody>
          <a:bodyPr anchor="ctr">
            <a:normAutofit/>
          </a:bodyPr>
          <a:lstStyle>
            <a:lvl1pPr marL="7938" indent="0">
              <a:buNone/>
              <a:defRPr sz="800"/>
            </a:lvl1pPr>
          </a:lstStyle>
          <a:p>
            <a:r>
              <a:rPr lang="en-US"/>
              <a:t>Company Proprietary – Internal Use Only</a:t>
            </a:r>
          </a:p>
        </p:txBody>
      </p:sp>
    </p:spTree>
    <p:extLst>
      <p:ext uri="{BB962C8B-B14F-4D97-AF65-F5344CB8AC3E}">
        <p14:creationId xmlns:p14="http://schemas.microsoft.com/office/powerpoint/2010/main" val="739534621"/>
      </p:ext>
    </p:extLst>
  </p:cSld>
  <p:clrMapOvr>
    <a:masterClrMapping/>
  </p:clrMapOvr>
  <p:extLst>
    <p:ext uri="{DCECCB84-F9BA-43D5-87BE-67443E8EF086}">
      <p15:sldGuideLst xmlns:p15="http://schemas.microsoft.com/office/powerpoint/2012/main">
        <p15:guide id="1" orient="horz" pos="103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xar 1 Column Gray">
    <p:bg>
      <p:bgPr>
        <a:solidFill>
          <a:schemeClr val="tx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3F8DCB5-25A4-F647-A691-9AEDD8E15824}"/>
              </a:ext>
            </a:extLst>
          </p:cNvPr>
          <p:cNvSpPr>
            <a:spLocks noGrp="1"/>
          </p:cNvSpPr>
          <p:nvPr>
            <p:ph type="title"/>
          </p:nvPr>
        </p:nvSpPr>
        <p:spPr>
          <a:xfrm>
            <a:off x="914397" y="731520"/>
            <a:ext cx="10363201" cy="731520"/>
          </a:xfrm>
          <a:prstGeom prst="rect">
            <a:avLst/>
          </a:prstGeom>
        </p:spPr>
        <p:txBody>
          <a:bodyPr wrap="square" lIns="0" tIns="0" rIns="0" bIns="0" anchor="t"/>
          <a:lstStyle>
            <a:lvl1pPr>
              <a:lnSpc>
                <a:spcPct val="100000"/>
              </a:lnSpc>
              <a:defRPr sz="2400" cap="none">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Text Placeholder 2">
            <a:extLst>
              <a:ext uri="{FF2B5EF4-FFF2-40B4-BE49-F238E27FC236}">
                <a16:creationId xmlns:a16="http://schemas.microsoft.com/office/drawing/2014/main" id="{92643273-69BD-0D4E-A152-0D52DAF35784}"/>
              </a:ext>
            </a:extLst>
          </p:cNvPr>
          <p:cNvSpPr>
            <a:spLocks noGrp="1"/>
          </p:cNvSpPr>
          <p:nvPr>
            <p:ph type="body" sz="quarter" idx="11"/>
          </p:nvPr>
        </p:nvSpPr>
        <p:spPr>
          <a:xfrm>
            <a:off x="914396" y="1645920"/>
            <a:ext cx="10363199" cy="45262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A23BFA28-A22B-2947-9C2E-70122BB88D22}"/>
              </a:ext>
            </a:extLst>
          </p:cNvPr>
          <p:cNvSpPr>
            <a:spLocks noGrp="1"/>
          </p:cNvSpPr>
          <p:nvPr>
            <p:ph type="body" sz="quarter" idx="10" hasCustomPrompt="1"/>
          </p:nvPr>
        </p:nvSpPr>
        <p:spPr>
          <a:xfrm>
            <a:off x="1937032" y="6437376"/>
            <a:ext cx="3934850" cy="365760"/>
          </a:xfrm>
        </p:spPr>
        <p:txBody>
          <a:bodyPr anchor="ctr">
            <a:normAutofit/>
          </a:bodyPr>
          <a:lstStyle>
            <a:lvl1pPr marL="7938" indent="0">
              <a:buNone/>
              <a:defRPr sz="800">
                <a:solidFill>
                  <a:schemeClr val="bg1"/>
                </a:solidFill>
              </a:defRPr>
            </a:lvl1pPr>
          </a:lstStyle>
          <a:p>
            <a:r>
              <a:rPr lang="en-US"/>
              <a:t>Company Proprietary – Internal Use Only</a:t>
            </a:r>
          </a:p>
        </p:txBody>
      </p:sp>
      <p:sp>
        <p:nvSpPr>
          <p:cNvPr id="11" name="Slide Number Placeholder 23">
            <a:extLst>
              <a:ext uri="{FF2B5EF4-FFF2-40B4-BE49-F238E27FC236}">
                <a16:creationId xmlns:a16="http://schemas.microsoft.com/office/drawing/2014/main" id="{E9690743-6F41-5942-B0CA-5426B9FECCEE}"/>
              </a:ext>
            </a:extLst>
          </p:cNvPr>
          <p:cNvSpPr txBox="1">
            <a:spLocks/>
          </p:cNvSpPr>
          <p:nvPr userDrawn="1"/>
        </p:nvSpPr>
        <p:spPr>
          <a:xfrm>
            <a:off x="5362575" y="6486525"/>
            <a:ext cx="1466850" cy="265113"/>
          </a:xfrm>
          <a:prstGeom prst="rect">
            <a:avLst/>
          </a:prstGeom>
        </p:spPr>
        <p:txBody>
          <a:bodyPr wrap="none"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C2370C23-CDFE-DF49-8E44-2D17804AFB5B}" type="slidenum">
              <a:rPr lang="en-US" sz="800" smtClean="0">
                <a:solidFill>
                  <a:schemeClr val="bg1"/>
                </a:solidFill>
                <a:cs typeface="Arial" panose="020B0604020202020204" pitchFamily="34" charset="0"/>
              </a:rPr>
              <a:pPr algn="ctr" fontAlgn="auto">
                <a:spcBef>
                  <a:spcPts val="0"/>
                </a:spcBef>
                <a:spcAft>
                  <a:spcPts val="0"/>
                </a:spcAft>
                <a:defRPr/>
              </a:pPr>
              <a:t>‹#›</a:t>
            </a:fld>
            <a:endParaRPr lang="en-US" sz="800">
              <a:solidFill>
                <a:schemeClr val="bg1"/>
              </a:solidFill>
              <a:cs typeface="Arial" panose="020B0604020202020204" pitchFamily="34" charset="0"/>
            </a:endParaRPr>
          </a:p>
        </p:txBody>
      </p:sp>
      <p:sp>
        <p:nvSpPr>
          <p:cNvPr id="12" name="Footer Placeholder 22">
            <a:extLst>
              <a:ext uri="{FF2B5EF4-FFF2-40B4-BE49-F238E27FC236}">
                <a16:creationId xmlns:a16="http://schemas.microsoft.com/office/drawing/2014/main" id="{A8F355B2-DB6B-524C-A8C0-5764959C5DCF}"/>
              </a:ext>
            </a:extLst>
          </p:cNvPr>
          <p:cNvSpPr txBox="1">
            <a:spLocks/>
          </p:cNvSpPr>
          <p:nvPr userDrawn="1"/>
        </p:nvSpPr>
        <p:spPr>
          <a:xfrm>
            <a:off x="457200" y="6438900"/>
            <a:ext cx="1466850" cy="365125"/>
          </a:xfrm>
          <a:prstGeom prst="rect">
            <a:avLst/>
          </a:prstGeom>
        </p:spPr>
        <p:txBody>
          <a:bodyPr l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800">
                <a:solidFill>
                  <a:schemeClr val="bg1"/>
                </a:solidFill>
                <a:cs typeface="Arial" panose="020B0604020202020204" pitchFamily="34" charset="0"/>
              </a:rPr>
              <a:t>© 2022 Maxar Technologies</a:t>
            </a:r>
          </a:p>
        </p:txBody>
      </p:sp>
    </p:spTree>
    <p:extLst>
      <p:ext uri="{BB962C8B-B14F-4D97-AF65-F5344CB8AC3E}">
        <p14:creationId xmlns:p14="http://schemas.microsoft.com/office/powerpoint/2010/main" val="51292472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xar 2 Colum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FAD4181-836B-8540-AE0A-F320BE109A52}"/>
              </a:ext>
            </a:extLst>
          </p:cNvPr>
          <p:cNvSpPr>
            <a:spLocks noGrp="1"/>
          </p:cNvSpPr>
          <p:nvPr>
            <p:ph type="title"/>
          </p:nvPr>
        </p:nvSpPr>
        <p:spPr>
          <a:xfrm>
            <a:off x="914397" y="731520"/>
            <a:ext cx="10363201" cy="731520"/>
          </a:xfrm>
          <a:prstGeom prst="rect">
            <a:avLst/>
          </a:prstGeom>
        </p:spPr>
        <p:txBody>
          <a:bodyPr wrap="square" lIns="0" tIns="0" rIns="0" bIns="0" anchor="t"/>
          <a:lstStyle>
            <a:lvl1pPr>
              <a:lnSpc>
                <a:spcPct val="100000"/>
              </a:lnSpc>
              <a:defRPr sz="2400" cap="none">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8E3FEBAD-39AC-934A-8D94-682453B0B4CD}"/>
              </a:ext>
            </a:extLst>
          </p:cNvPr>
          <p:cNvSpPr>
            <a:spLocks noGrp="1"/>
          </p:cNvSpPr>
          <p:nvPr>
            <p:ph type="body" sz="quarter" idx="10"/>
          </p:nvPr>
        </p:nvSpPr>
        <p:spPr>
          <a:xfrm>
            <a:off x="914398" y="1638300"/>
            <a:ext cx="5181602" cy="45338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4">
            <a:extLst>
              <a:ext uri="{FF2B5EF4-FFF2-40B4-BE49-F238E27FC236}">
                <a16:creationId xmlns:a16="http://schemas.microsoft.com/office/drawing/2014/main" id="{A382E58C-0315-8344-BA81-4D53C9E008A2}"/>
              </a:ext>
            </a:extLst>
          </p:cNvPr>
          <p:cNvSpPr>
            <a:spLocks noGrp="1"/>
          </p:cNvSpPr>
          <p:nvPr>
            <p:ph type="body" sz="quarter" idx="11"/>
          </p:nvPr>
        </p:nvSpPr>
        <p:spPr>
          <a:xfrm>
            <a:off x="6095998" y="1638300"/>
            <a:ext cx="5181602" cy="45338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4">
            <a:extLst>
              <a:ext uri="{FF2B5EF4-FFF2-40B4-BE49-F238E27FC236}">
                <a16:creationId xmlns:a16="http://schemas.microsoft.com/office/drawing/2014/main" id="{E28239CA-6052-9545-82CC-0FFC7B6017C2}"/>
              </a:ext>
            </a:extLst>
          </p:cNvPr>
          <p:cNvSpPr>
            <a:spLocks noGrp="1"/>
          </p:cNvSpPr>
          <p:nvPr>
            <p:ph type="body" sz="quarter" idx="12" hasCustomPrompt="1"/>
          </p:nvPr>
        </p:nvSpPr>
        <p:spPr>
          <a:xfrm>
            <a:off x="1937032" y="6437376"/>
            <a:ext cx="3934850" cy="365760"/>
          </a:xfrm>
        </p:spPr>
        <p:txBody>
          <a:bodyPr anchor="ctr">
            <a:normAutofit/>
          </a:bodyPr>
          <a:lstStyle>
            <a:lvl1pPr marL="7938" indent="0">
              <a:buNone/>
              <a:defRPr sz="800"/>
            </a:lvl1pPr>
          </a:lstStyle>
          <a:p>
            <a:r>
              <a:rPr lang="en-US"/>
              <a:t>Company Proprietary – Internal Use Only</a:t>
            </a:r>
          </a:p>
        </p:txBody>
      </p:sp>
    </p:spTree>
    <p:extLst>
      <p:ext uri="{BB962C8B-B14F-4D97-AF65-F5344CB8AC3E}">
        <p14:creationId xmlns:p14="http://schemas.microsoft.com/office/powerpoint/2010/main" val="681988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xar 2 Column Gray">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FAD4181-836B-8540-AE0A-F320BE109A52}"/>
              </a:ext>
            </a:extLst>
          </p:cNvPr>
          <p:cNvSpPr>
            <a:spLocks noGrp="1"/>
          </p:cNvSpPr>
          <p:nvPr>
            <p:ph type="title"/>
          </p:nvPr>
        </p:nvSpPr>
        <p:spPr>
          <a:xfrm>
            <a:off x="914397" y="731520"/>
            <a:ext cx="10363201" cy="731520"/>
          </a:xfrm>
          <a:prstGeom prst="rect">
            <a:avLst/>
          </a:prstGeom>
        </p:spPr>
        <p:txBody>
          <a:bodyPr wrap="square" lIns="0" tIns="0" rIns="0" bIns="0" anchor="t"/>
          <a:lstStyle>
            <a:lvl1pPr>
              <a:lnSpc>
                <a:spcPct val="100000"/>
              </a:lnSpc>
              <a:defRPr sz="2400" cap="none">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2" name="Text Placeholder 4">
            <a:extLst>
              <a:ext uri="{FF2B5EF4-FFF2-40B4-BE49-F238E27FC236}">
                <a16:creationId xmlns:a16="http://schemas.microsoft.com/office/drawing/2014/main" id="{8E3FEBAD-39AC-934A-8D94-682453B0B4CD}"/>
              </a:ext>
            </a:extLst>
          </p:cNvPr>
          <p:cNvSpPr>
            <a:spLocks noGrp="1"/>
          </p:cNvSpPr>
          <p:nvPr>
            <p:ph type="body" sz="quarter" idx="10"/>
          </p:nvPr>
        </p:nvSpPr>
        <p:spPr>
          <a:xfrm>
            <a:off x="914398" y="1638300"/>
            <a:ext cx="5181602" cy="45338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4">
            <a:extLst>
              <a:ext uri="{FF2B5EF4-FFF2-40B4-BE49-F238E27FC236}">
                <a16:creationId xmlns:a16="http://schemas.microsoft.com/office/drawing/2014/main" id="{A382E58C-0315-8344-BA81-4D53C9E008A2}"/>
              </a:ext>
            </a:extLst>
          </p:cNvPr>
          <p:cNvSpPr>
            <a:spLocks noGrp="1"/>
          </p:cNvSpPr>
          <p:nvPr>
            <p:ph type="body" sz="quarter" idx="11"/>
          </p:nvPr>
        </p:nvSpPr>
        <p:spPr>
          <a:xfrm>
            <a:off x="6095998" y="1638300"/>
            <a:ext cx="5181602" cy="45338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4">
            <a:extLst>
              <a:ext uri="{FF2B5EF4-FFF2-40B4-BE49-F238E27FC236}">
                <a16:creationId xmlns:a16="http://schemas.microsoft.com/office/drawing/2014/main" id="{E28239CA-6052-9545-82CC-0FFC7B6017C2}"/>
              </a:ext>
            </a:extLst>
          </p:cNvPr>
          <p:cNvSpPr>
            <a:spLocks noGrp="1"/>
          </p:cNvSpPr>
          <p:nvPr>
            <p:ph type="body" sz="quarter" idx="12" hasCustomPrompt="1"/>
          </p:nvPr>
        </p:nvSpPr>
        <p:spPr>
          <a:xfrm>
            <a:off x="1937032" y="6437376"/>
            <a:ext cx="3934850" cy="365760"/>
          </a:xfrm>
        </p:spPr>
        <p:txBody>
          <a:bodyPr anchor="ctr">
            <a:normAutofit/>
          </a:bodyPr>
          <a:lstStyle>
            <a:lvl1pPr marL="7938" indent="0">
              <a:buNone/>
              <a:defRPr sz="800">
                <a:solidFill>
                  <a:schemeClr val="bg1"/>
                </a:solidFill>
              </a:defRPr>
            </a:lvl1pPr>
          </a:lstStyle>
          <a:p>
            <a:r>
              <a:rPr lang="en-US"/>
              <a:t>Company Proprietary – Internal Use Only</a:t>
            </a:r>
          </a:p>
        </p:txBody>
      </p:sp>
      <p:sp>
        <p:nvSpPr>
          <p:cNvPr id="7" name="Footer Placeholder 22">
            <a:extLst>
              <a:ext uri="{FF2B5EF4-FFF2-40B4-BE49-F238E27FC236}">
                <a16:creationId xmlns:a16="http://schemas.microsoft.com/office/drawing/2014/main" id="{FB41B6EC-D219-1D4C-A3EE-38328FE2CE99}"/>
              </a:ext>
            </a:extLst>
          </p:cNvPr>
          <p:cNvSpPr txBox="1">
            <a:spLocks/>
          </p:cNvSpPr>
          <p:nvPr userDrawn="1"/>
        </p:nvSpPr>
        <p:spPr>
          <a:xfrm>
            <a:off x="454025" y="6438900"/>
            <a:ext cx="1466850" cy="365125"/>
          </a:xfrm>
          <a:prstGeom prst="rect">
            <a:avLst/>
          </a:prstGeom>
        </p:spPr>
        <p:txBody>
          <a:bodyPr l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800">
                <a:solidFill>
                  <a:schemeClr val="bg1"/>
                </a:solidFill>
                <a:cs typeface="Arial" panose="020B0604020202020204" pitchFamily="34" charset="0"/>
              </a:rPr>
              <a:t>© 2022 Maxar Technologies</a:t>
            </a:r>
          </a:p>
        </p:txBody>
      </p:sp>
      <p:sp>
        <p:nvSpPr>
          <p:cNvPr id="8" name="Slide Number Placeholder 23">
            <a:extLst>
              <a:ext uri="{FF2B5EF4-FFF2-40B4-BE49-F238E27FC236}">
                <a16:creationId xmlns:a16="http://schemas.microsoft.com/office/drawing/2014/main" id="{3BADBAEF-61F5-B543-9225-288A8C8B9E27}"/>
              </a:ext>
            </a:extLst>
          </p:cNvPr>
          <p:cNvSpPr txBox="1">
            <a:spLocks/>
          </p:cNvSpPr>
          <p:nvPr userDrawn="1"/>
        </p:nvSpPr>
        <p:spPr>
          <a:xfrm>
            <a:off x="5362575" y="6486525"/>
            <a:ext cx="1466850" cy="265113"/>
          </a:xfrm>
          <a:prstGeom prst="rect">
            <a:avLst/>
          </a:prstGeom>
        </p:spPr>
        <p:txBody>
          <a:bodyPr wrap="none"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C2370C23-CDFE-DF49-8E44-2D17804AFB5B}" type="slidenum">
              <a:rPr lang="en-US" sz="800" smtClean="0">
                <a:solidFill>
                  <a:schemeClr val="bg1"/>
                </a:solidFill>
                <a:cs typeface="Arial" panose="020B0604020202020204" pitchFamily="34" charset="0"/>
              </a:rPr>
              <a:pPr algn="ctr" fontAlgn="auto">
                <a:spcBef>
                  <a:spcPts val="0"/>
                </a:spcBef>
                <a:spcAft>
                  <a:spcPts val="0"/>
                </a:spcAft>
                <a:defRPr/>
              </a:pPr>
              <a:t>‹#›</a:t>
            </a:fld>
            <a:endParaRPr lang="en-US" sz="800">
              <a:solidFill>
                <a:schemeClr val="bg1"/>
              </a:solidFill>
              <a:cs typeface="Arial" panose="020B0604020202020204" pitchFamily="34" charset="0"/>
            </a:endParaRPr>
          </a:p>
        </p:txBody>
      </p:sp>
    </p:spTree>
    <p:extLst>
      <p:ext uri="{BB962C8B-B14F-4D97-AF65-F5344CB8AC3E}">
        <p14:creationId xmlns:p14="http://schemas.microsoft.com/office/powerpoint/2010/main" val="2776066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xar 2 Column 2 Colo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2ECBC0-68CC-6648-8B03-B68CCA6888F2}"/>
              </a:ext>
            </a:extLst>
          </p:cNvPr>
          <p:cNvSpPr/>
          <p:nvPr userDrawn="1"/>
        </p:nvSpPr>
        <p:spPr>
          <a:xfrm>
            <a:off x="5714999" y="6537325"/>
            <a:ext cx="762001" cy="320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0F3BF14-64C6-9C40-8650-CB6381F00467}"/>
              </a:ext>
            </a:extLst>
          </p:cNvPr>
          <p:cNvSpPr/>
          <p:nvPr userDrawn="1"/>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4">
            <a:extLst>
              <a:ext uri="{FF2B5EF4-FFF2-40B4-BE49-F238E27FC236}">
                <a16:creationId xmlns:a16="http://schemas.microsoft.com/office/drawing/2014/main" id="{5F9A1CE6-6C61-4B48-AEBF-6962E8F4320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852150" y="6537325"/>
            <a:ext cx="887413"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id="{1FFF32FF-B540-4841-809C-006E69C9924C}"/>
              </a:ext>
            </a:extLst>
          </p:cNvPr>
          <p:cNvSpPr>
            <a:spLocks noGrp="1"/>
          </p:cNvSpPr>
          <p:nvPr>
            <p:ph type="title"/>
          </p:nvPr>
        </p:nvSpPr>
        <p:spPr>
          <a:xfrm>
            <a:off x="914397" y="731520"/>
            <a:ext cx="4800599" cy="731520"/>
          </a:xfrm>
          <a:prstGeom prst="rect">
            <a:avLst/>
          </a:prstGeom>
        </p:spPr>
        <p:txBody>
          <a:bodyPr wrap="square" lIns="0" tIns="0" rIns="0" bIns="0" anchor="t"/>
          <a:lstStyle>
            <a:lvl1pPr>
              <a:lnSpc>
                <a:spcPct val="100000"/>
              </a:lnSpc>
              <a:defRPr sz="2400" cap="none">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15" name="Text Placeholder 4">
            <a:extLst>
              <a:ext uri="{FF2B5EF4-FFF2-40B4-BE49-F238E27FC236}">
                <a16:creationId xmlns:a16="http://schemas.microsoft.com/office/drawing/2014/main" id="{A4DA710E-933A-2449-9C6A-2924016DA832}"/>
              </a:ext>
            </a:extLst>
          </p:cNvPr>
          <p:cNvSpPr>
            <a:spLocks noGrp="1"/>
          </p:cNvSpPr>
          <p:nvPr>
            <p:ph type="body" sz="quarter" idx="10"/>
          </p:nvPr>
        </p:nvSpPr>
        <p:spPr>
          <a:xfrm>
            <a:off x="914398" y="1638300"/>
            <a:ext cx="4800602" cy="45338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3748AC2F-6E59-9C42-8ACA-A43F9EA243AA}"/>
              </a:ext>
            </a:extLst>
          </p:cNvPr>
          <p:cNvSpPr>
            <a:spLocks noGrp="1"/>
          </p:cNvSpPr>
          <p:nvPr>
            <p:ph type="body" sz="quarter" idx="11"/>
          </p:nvPr>
        </p:nvSpPr>
        <p:spPr>
          <a:xfrm>
            <a:off x="6477000" y="1638300"/>
            <a:ext cx="4800600" cy="45338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a:extLst>
              <a:ext uri="{FF2B5EF4-FFF2-40B4-BE49-F238E27FC236}">
                <a16:creationId xmlns:a16="http://schemas.microsoft.com/office/drawing/2014/main" id="{10301495-3CD5-C749-AD43-4F42103A017D}"/>
              </a:ext>
            </a:extLst>
          </p:cNvPr>
          <p:cNvSpPr>
            <a:spLocks noGrp="1"/>
          </p:cNvSpPr>
          <p:nvPr>
            <p:ph type="body" sz="quarter" idx="12" hasCustomPrompt="1"/>
          </p:nvPr>
        </p:nvSpPr>
        <p:spPr>
          <a:xfrm>
            <a:off x="1937032" y="6437376"/>
            <a:ext cx="3934850" cy="365760"/>
          </a:xfrm>
        </p:spPr>
        <p:txBody>
          <a:bodyPr anchor="ctr">
            <a:normAutofit/>
          </a:bodyPr>
          <a:lstStyle>
            <a:lvl1pPr marL="7938" indent="0">
              <a:buNone/>
              <a:defRPr sz="800"/>
            </a:lvl1pPr>
          </a:lstStyle>
          <a:p>
            <a:r>
              <a:rPr lang="en-US"/>
              <a:t>Company Proprietary – Internal Use Only</a:t>
            </a:r>
          </a:p>
        </p:txBody>
      </p:sp>
    </p:spTree>
    <p:extLst>
      <p:ext uri="{BB962C8B-B14F-4D97-AF65-F5344CB8AC3E}">
        <p14:creationId xmlns:p14="http://schemas.microsoft.com/office/powerpoint/2010/main" val="1448494080"/>
      </p:ext>
    </p:extLst>
  </p:cSld>
  <p:clrMapOvr>
    <a:masterClrMapping/>
  </p:clrMapOvr>
  <p:extLst>
    <p:ext uri="{DCECCB84-F9BA-43D5-87BE-67443E8EF086}">
      <p15:sldGuideLst xmlns:p15="http://schemas.microsoft.com/office/powerpoint/2012/main">
        <p15:guide id="1" pos="3600" userDrawn="1">
          <p15:clr>
            <a:srgbClr val="FBAE40"/>
          </p15:clr>
        </p15:guide>
        <p15:guide id="2" pos="4080" userDrawn="1">
          <p15:clr>
            <a:srgbClr val="FBAE40"/>
          </p15:clr>
        </p15:guide>
        <p15:guide id="3" orient="horz" pos="10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a:extLst>
              <a:ext uri="{FF2B5EF4-FFF2-40B4-BE49-F238E27FC236}">
                <a16:creationId xmlns:a16="http://schemas.microsoft.com/office/drawing/2014/main" id="{BB54D2EF-16DF-CE43-B929-575F0798E308}"/>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0852150" y="6537325"/>
            <a:ext cx="887413"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22">
            <a:extLst>
              <a:ext uri="{FF2B5EF4-FFF2-40B4-BE49-F238E27FC236}">
                <a16:creationId xmlns:a16="http://schemas.microsoft.com/office/drawing/2014/main" id="{D58971ED-09D5-6E42-AAE1-67252837B0C8}"/>
              </a:ext>
            </a:extLst>
          </p:cNvPr>
          <p:cNvSpPr txBox="1">
            <a:spLocks/>
          </p:cNvSpPr>
          <p:nvPr/>
        </p:nvSpPr>
        <p:spPr>
          <a:xfrm>
            <a:off x="454025" y="6438900"/>
            <a:ext cx="1466850" cy="365125"/>
          </a:xfrm>
          <a:prstGeom prst="rect">
            <a:avLst/>
          </a:prstGeom>
        </p:spPr>
        <p:txBody>
          <a:bodyPr l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800">
                <a:cs typeface="Arial" panose="020B0604020202020204" pitchFamily="34" charset="0"/>
              </a:rPr>
              <a:t>© 2022 Maxar Technologies</a:t>
            </a:r>
          </a:p>
        </p:txBody>
      </p:sp>
      <p:sp>
        <p:nvSpPr>
          <p:cNvPr id="11" name="Slide Number Placeholder 23">
            <a:extLst>
              <a:ext uri="{FF2B5EF4-FFF2-40B4-BE49-F238E27FC236}">
                <a16:creationId xmlns:a16="http://schemas.microsoft.com/office/drawing/2014/main" id="{1B4D66EA-9CA9-6A4A-81D0-5D0EBDAE7A9D}"/>
              </a:ext>
            </a:extLst>
          </p:cNvPr>
          <p:cNvSpPr txBox="1">
            <a:spLocks/>
          </p:cNvSpPr>
          <p:nvPr/>
        </p:nvSpPr>
        <p:spPr>
          <a:xfrm>
            <a:off x="5362575" y="6486525"/>
            <a:ext cx="1466850" cy="265113"/>
          </a:xfrm>
          <a:prstGeom prst="rect">
            <a:avLst/>
          </a:prstGeom>
        </p:spPr>
        <p:txBody>
          <a:bodyPr wrap="none"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C2370C23-CDFE-DF49-8E44-2D17804AFB5B}" type="slidenum">
              <a:rPr lang="en-US" sz="800" smtClean="0">
                <a:cs typeface="Arial" panose="020B0604020202020204" pitchFamily="34" charset="0"/>
              </a:rPr>
              <a:pPr algn="ctr" fontAlgn="auto">
                <a:spcBef>
                  <a:spcPts val="0"/>
                </a:spcBef>
                <a:spcAft>
                  <a:spcPts val="0"/>
                </a:spcAft>
                <a:defRPr/>
              </a:pPr>
              <a:t>‹#›</a:t>
            </a:fld>
            <a:endParaRPr lang="en-US" sz="800">
              <a:cs typeface="Arial" panose="020B0604020202020204" pitchFamily="34" charset="0"/>
            </a:endParaRPr>
          </a:p>
        </p:txBody>
      </p:sp>
      <p:pic>
        <p:nvPicPr>
          <p:cNvPr id="1031" name="Picture 7">
            <a:extLst>
              <a:ext uri="{FF2B5EF4-FFF2-40B4-BE49-F238E27FC236}">
                <a16:creationId xmlns:a16="http://schemas.microsoft.com/office/drawing/2014/main" id="{FDF820A5-3FC0-F042-9E74-716E7DCEAB2A}"/>
              </a:ext>
            </a:extLst>
          </p:cNvPr>
          <p:cNvPicPr>
            <a:picLocks noChangeAspect="1" noChangeArrowheads="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454025" y="0"/>
            <a:ext cx="45878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2">
            <a:extLst>
              <a:ext uri="{FF2B5EF4-FFF2-40B4-BE49-F238E27FC236}">
                <a16:creationId xmlns:a16="http://schemas.microsoft.com/office/drawing/2014/main" id="{ED2F42F7-63A3-664E-90C0-DC1942466863}"/>
              </a:ext>
            </a:extLst>
          </p:cNvPr>
          <p:cNvSpPr>
            <a:spLocks noGrp="1"/>
          </p:cNvSpPr>
          <p:nvPr>
            <p:ph type="body" idx="1"/>
          </p:nvPr>
        </p:nvSpPr>
        <p:spPr>
          <a:xfrm>
            <a:off x="914400" y="1636776"/>
            <a:ext cx="10363200" cy="4535424"/>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97" r:id="rId1"/>
    <p:sldLayoutId id="2147483792" r:id="rId2"/>
    <p:sldLayoutId id="2147483803" r:id="rId3"/>
    <p:sldLayoutId id="2147483793" r:id="rId4"/>
    <p:sldLayoutId id="2147483777" r:id="rId5"/>
    <p:sldLayoutId id="2147483801" r:id="rId6"/>
    <p:sldLayoutId id="2147483780" r:id="rId7"/>
    <p:sldLayoutId id="2147483804" r:id="rId8"/>
    <p:sldLayoutId id="2147483800" r:id="rId9"/>
    <p:sldLayoutId id="2147483802" r:id="rId10"/>
    <p:sldLayoutId id="2147483782" r:id="rId11"/>
    <p:sldLayoutId id="2147483805" r:id="rId12"/>
    <p:sldLayoutId id="2147483783" r:id="rId13"/>
    <p:sldLayoutId id="2147483785" r:id="rId14"/>
    <p:sldLayoutId id="2147483796" r:id="rId15"/>
    <p:sldLayoutId id="2147483794" r:id="rId16"/>
  </p:sldLayoutIdLst>
  <p:txStyles>
    <p:titleStyle>
      <a:lvl1pPr algn="l" rtl="0" eaLnBrk="1" fontAlgn="base" hangingPunct="1">
        <a:lnSpc>
          <a:spcPct val="90000"/>
        </a:lnSpc>
        <a:spcBef>
          <a:spcPct val="0"/>
        </a:spcBef>
        <a:spcAft>
          <a:spcPct val="0"/>
        </a:spcAft>
        <a:defRPr sz="2400" b="1" kern="1200" cap="all">
          <a:solidFill>
            <a:srgbClr val="903D97"/>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2400" b="1">
          <a:solidFill>
            <a:srgbClr val="903D97"/>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2400" b="1">
          <a:solidFill>
            <a:srgbClr val="903D97"/>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2400" b="1">
          <a:solidFill>
            <a:srgbClr val="903D97"/>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2400" b="1">
          <a:solidFill>
            <a:srgbClr val="903D97"/>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2400" b="1">
          <a:solidFill>
            <a:srgbClr val="903D97"/>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2400" b="1">
          <a:solidFill>
            <a:srgbClr val="903D97"/>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2400" b="1">
          <a:solidFill>
            <a:srgbClr val="903D97"/>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2400" b="1">
          <a:solidFill>
            <a:srgbClr val="903D97"/>
          </a:solidFill>
          <a:latin typeface="Arial" panose="020B0604020202020204" pitchFamily="34" charset="0"/>
          <a:cs typeface="Arial" panose="020B0604020202020204" pitchFamily="34" charset="0"/>
        </a:defRPr>
      </a:lvl9pPr>
    </p:titleStyle>
    <p:bodyStyle>
      <a:lvl1pPr marL="293688" indent="-285750" algn="l" rtl="0" eaLnBrk="1" fontAlgn="base" hangingPunct="1">
        <a:lnSpc>
          <a:spcPct val="100000"/>
        </a:lnSpc>
        <a:spcBef>
          <a:spcPct val="0"/>
        </a:spcBef>
        <a:spcAft>
          <a:spcPts val="0"/>
        </a:spcAft>
        <a:buClr>
          <a:srgbClr val="FCAF17"/>
        </a:buClr>
        <a:buFont typeface="Wingdings" pitchFamily="2" charset="2"/>
        <a:buChar char="§"/>
        <a:tabLst/>
        <a:defRPr kern="1200">
          <a:solidFill>
            <a:schemeClr val="tx1"/>
          </a:solidFill>
          <a:latin typeface="+mn-lt"/>
          <a:ea typeface="+mn-ea"/>
          <a:cs typeface="+mn-cs"/>
        </a:defRPr>
      </a:lvl1pPr>
      <a:lvl2pPr marL="463550" indent="-285750" algn="l" rtl="0" eaLnBrk="1" fontAlgn="base" hangingPunct="1">
        <a:lnSpc>
          <a:spcPct val="100000"/>
        </a:lnSpc>
        <a:spcBef>
          <a:spcPct val="0"/>
        </a:spcBef>
        <a:spcAft>
          <a:spcPts val="0"/>
        </a:spcAft>
        <a:buClr>
          <a:srgbClr val="FCAF17"/>
        </a:buClr>
        <a:buFont typeface="System Font Regular"/>
        <a:buChar char="−"/>
        <a:tabLst/>
        <a:defRPr kern="1200">
          <a:solidFill>
            <a:schemeClr val="tx1"/>
          </a:solidFill>
          <a:latin typeface="+mn-lt"/>
          <a:ea typeface="+mn-ea"/>
          <a:cs typeface="+mn-cs"/>
        </a:defRPr>
      </a:lvl2pPr>
      <a:lvl3pPr marL="687388" indent="-285750" algn="l" rtl="0" eaLnBrk="1" fontAlgn="base" hangingPunct="1">
        <a:lnSpc>
          <a:spcPct val="100000"/>
        </a:lnSpc>
        <a:spcBef>
          <a:spcPct val="0"/>
        </a:spcBef>
        <a:spcAft>
          <a:spcPts val="0"/>
        </a:spcAft>
        <a:buClr>
          <a:srgbClr val="FCAF17"/>
        </a:buClr>
        <a:buFont typeface="System Font Regular"/>
        <a:buChar char="−"/>
        <a:tabLst/>
        <a:defRPr kern="1200">
          <a:solidFill>
            <a:schemeClr val="tx1"/>
          </a:solidFill>
          <a:latin typeface="+mn-lt"/>
          <a:ea typeface="+mn-ea"/>
          <a:cs typeface="+mn-cs"/>
        </a:defRPr>
      </a:lvl3pPr>
      <a:lvl4pPr marL="920750" indent="-285750" algn="l" rtl="0" eaLnBrk="1" fontAlgn="base" hangingPunct="1">
        <a:lnSpc>
          <a:spcPct val="100000"/>
        </a:lnSpc>
        <a:spcBef>
          <a:spcPct val="0"/>
        </a:spcBef>
        <a:spcAft>
          <a:spcPts val="0"/>
        </a:spcAft>
        <a:buClr>
          <a:srgbClr val="FCAF17"/>
        </a:buClr>
        <a:buFont typeface="System Font Regular"/>
        <a:buChar char="−"/>
        <a:tabLst/>
        <a:defRPr kern="1200">
          <a:solidFill>
            <a:schemeClr val="tx1"/>
          </a:solidFill>
          <a:latin typeface="+mn-lt"/>
          <a:ea typeface="+mn-ea"/>
          <a:cs typeface="+mn-cs"/>
        </a:defRPr>
      </a:lvl4pPr>
      <a:lvl5pPr marL="1143000" indent="-285750" algn="l" rtl="0" eaLnBrk="1" fontAlgn="base" hangingPunct="1">
        <a:lnSpc>
          <a:spcPct val="100000"/>
        </a:lnSpc>
        <a:spcBef>
          <a:spcPct val="0"/>
        </a:spcBef>
        <a:spcAft>
          <a:spcPts val="0"/>
        </a:spcAft>
        <a:buClr>
          <a:srgbClr val="FCAF17"/>
        </a:buClr>
        <a:buFont typeface="System Font Regular"/>
        <a:buChar char="−"/>
        <a:tabLst/>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8" userDrawn="1">
          <p15:clr>
            <a:srgbClr val="F26B43"/>
          </p15:clr>
        </p15:guide>
        <p15:guide id="4" pos="7392" userDrawn="1">
          <p15:clr>
            <a:srgbClr val="F26B43"/>
          </p15:clr>
        </p15:guide>
        <p15:guide id="5" orient="horz" pos="384" userDrawn="1">
          <p15:clr>
            <a:srgbClr val="F26B43"/>
          </p15:clr>
        </p15:guide>
        <p15:guide id="6" orient="horz" pos="4104" userDrawn="1">
          <p15:clr>
            <a:srgbClr val="F26B43"/>
          </p15:clr>
        </p15:guide>
        <p15:guide id="7" orient="horz" pos="3888" userDrawn="1">
          <p15:clr>
            <a:srgbClr val="F26B43"/>
          </p15:clr>
        </p15:guide>
        <p15:guide id="8" pos="576" userDrawn="1">
          <p15:clr>
            <a:srgbClr val="F26B43"/>
          </p15:clr>
        </p15:guide>
        <p15:guide id="9" pos="7104" userDrawn="1">
          <p15:clr>
            <a:srgbClr val="F26B43"/>
          </p15:clr>
        </p15:guide>
        <p15:guide id="10" orient="horz" pos="1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5.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432CFC-0843-2145-8319-71B820A015B9}"/>
              </a:ext>
            </a:extLst>
          </p:cNvPr>
          <p:cNvSpPr>
            <a:spLocks noGrp="1"/>
          </p:cNvSpPr>
          <p:nvPr>
            <p:ph type="body" sz="quarter" idx="10"/>
          </p:nvPr>
        </p:nvSpPr>
        <p:spPr>
          <a:xfrm>
            <a:off x="914400" y="5098872"/>
            <a:ext cx="10363200" cy="548640"/>
          </a:xfrm>
        </p:spPr>
        <p:txBody>
          <a:bodyPr/>
          <a:lstStyle/>
          <a:p>
            <a:pPr marL="0" marR="0">
              <a:lnSpc>
                <a:spcPct val="115000"/>
              </a:lnSpc>
              <a:spcBef>
                <a:spcPts val="0"/>
              </a:spcBef>
              <a:spcAft>
                <a:spcPts val="100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M. Kuester, B. Russell ª, C. Teixeira </a:t>
            </a:r>
            <a:r>
              <a:rPr lang="en-US" sz="1800" baseline="30000">
                <a:effectLst/>
                <a:latin typeface="Times New Roman" panose="02020603050405020304" pitchFamily="18" charset="0"/>
                <a:ea typeface="Calibri" panose="020F0502020204030204" pitchFamily="34" charset="0"/>
                <a:cs typeface="Times New Roman" panose="02020603050405020304" pitchFamily="18" charset="0"/>
              </a:rPr>
              <a:t>b</a:t>
            </a:r>
            <a:r>
              <a:rPr lang="en-US" sz="1800">
                <a:effectLst/>
                <a:latin typeface="Times New Roman" panose="02020603050405020304" pitchFamily="18" charset="0"/>
                <a:ea typeface="Calibri" panose="020F0502020204030204" pitchFamily="34" charset="0"/>
                <a:cs typeface="Times New Roman" panose="02020603050405020304" pitchFamily="18" charset="0"/>
              </a:rPr>
              <a:t>, T. Ochoa, L. Leigh </a:t>
            </a:r>
            <a:r>
              <a:rPr lang="en-US" sz="1800" baseline="30000">
                <a:effectLst/>
                <a:latin typeface="Times New Roman" panose="02020603050405020304" pitchFamily="18" charset="0"/>
                <a:ea typeface="Calibri" panose="020F0502020204030204" pitchFamily="34" charset="0"/>
                <a:cs typeface="Times New Roman" panose="02020603050405020304" pitchFamily="18" charset="0"/>
              </a:rPr>
              <a:t>b</a:t>
            </a:r>
            <a:r>
              <a:rPr lang="en-US" sz="1800">
                <a:effectLst/>
                <a:latin typeface="Times New Roman" panose="02020603050405020304" pitchFamily="18" charset="0"/>
                <a:ea typeface="Calibri" panose="020F0502020204030204" pitchFamily="34" charset="0"/>
                <a:cs typeface="Times New Roman" panose="02020603050405020304" pitchFamily="18" charset="0"/>
              </a:rPr>
              <a:t>, J. Holt ª</a:t>
            </a:r>
          </a:p>
          <a:p>
            <a:pPr marL="0" marR="0">
              <a:lnSpc>
                <a:spcPct val="115000"/>
              </a:lnSpc>
              <a:spcBef>
                <a:spcPts val="0"/>
              </a:spcBef>
              <a:spcAft>
                <a:spcPts val="1000"/>
              </a:spcAft>
            </a:pPr>
            <a:r>
              <a:rPr lang="en-US" sz="1800">
                <a:latin typeface="Times New Roman" panose="02020603050405020304" pitchFamily="18" charset="0"/>
                <a:ea typeface="Calibri" panose="020F0502020204030204" pitchFamily="34" charset="0"/>
                <a:cs typeface="Times New Roman" panose="02020603050405020304" pitchFamily="18" charset="0"/>
              </a:rPr>
              <a:t>Maxar Technologies, </a:t>
            </a:r>
            <a:r>
              <a:rPr lang="en-US" sz="1800" err="1">
                <a:effectLst/>
                <a:latin typeface="Times New Roman" panose="02020603050405020304" pitchFamily="18" charset="0"/>
                <a:ea typeface="Calibri" panose="020F0502020204030204" pitchFamily="34" charset="0"/>
                <a:cs typeface="Times New Roman" panose="02020603050405020304" pitchFamily="18" charset="0"/>
              </a:rPr>
              <a:t>Labsphere</a:t>
            </a:r>
            <a:r>
              <a:rPr lang="en-US" sz="1800">
                <a:effectLst/>
                <a:latin typeface="Times New Roman" panose="02020603050405020304" pitchFamily="18" charset="0"/>
                <a:ea typeface="Calibri" panose="020F0502020204030204" pitchFamily="34" charset="0"/>
                <a:cs typeface="Times New Roman" panose="02020603050405020304" pitchFamily="18" charset="0"/>
              </a:rPr>
              <a:t> Inc.ª, South Dakota State University </a:t>
            </a:r>
            <a:r>
              <a:rPr lang="en-US" sz="1800" baseline="30000">
                <a:effectLst/>
                <a:latin typeface="Times New Roman" panose="02020603050405020304" pitchFamily="18" charset="0"/>
                <a:ea typeface="Calibri" panose="020F0502020204030204" pitchFamily="34" charset="0"/>
                <a:cs typeface="Times New Roman" panose="02020603050405020304" pitchFamily="18" charset="0"/>
              </a:rPr>
              <a:t>b</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EAF3630C-7E36-774D-A9A1-4DADC9ED4BC9}"/>
              </a:ext>
            </a:extLst>
          </p:cNvPr>
          <p:cNvSpPr>
            <a:spLocks noGrp="1"/>
          </p:cNvSpPr>
          <p:nvPr>
            <p:ph type="title"/>
          </p:nvPr>
        </p:nvSpPr>
        <p:spPr>
          <a:xfrm>
            <a:off x="914392" y="4252520"/>
            <a:ext cx="10363200" cy="845539"/>
          </a:xfrm>
        </p:spPr>
        <p:txBody>
          <a:bodyPr/>
          <a:lstStyle/>
          <a:p>
            <a:r>
              <a:rPr lang="en-US" dirty="0"/>
              <a:t>Evaluation of FLARE during a Collaborative Campaign </a:t>
            </a:r>
            <a:br>
              <a:rPr lang="en-US" dirty="0"/>
            </a:br>
            <a:r>
              <a:rPr lang="en-US" dirty="0"/>
              <a:t>in Arlington, South Dakota (USA)</a:t>
            </a:r>
          </a:p>
        </p:txBody>
      </p:sp>
      <p:sp>
        <p:nvSpPr>
          <p:cNvPr id="5" name="Text Placeholder 3">
            <a:extLst>
              <a:ext uri="{FF2B5EF4-FFF2-40B4-BE49-F238E27FC236}">
                <a16:creationId xmlns:a16="http://schemas.microsoft.com/office/drawing/2014/main" id="{E59B1CE5-371C-4B14-8850-56990F6D5D7E}"/>
              </a:ext>
            </a:extLst>
          </p:cNvPr>
          <p:cNvSpPr>
            <a:spLocks noGrp="1"/>
          </p:cNvSpPr>
          <p:nvPr>
            <p:ph type="body" sz="quarter" idx="11"/>
          </p:nvPr>
        </p:nvSpPr>
        <p:spPr>
          <a:xfrm>
            <a:off x="914392" y="5856324"/>
            <a:ext cx="10363200" cy="457200"/>
          </a:xfrm>
        </p:spPr>
        <p:txBody>
          <a:bodyPr/>
          <a:lstStyle/>
          <a:p>
            <a:r>
              <a:rPr lang="en-US">
                <a:solidFill>
                  <a:schemeClr val="bg1">
                    <a:lumMod val="95000"/>
                  </a:schemeClr>
                </a:solidFill>
              </a:rPr>
              <a:t>JACIE Virtual Workshop, January 10-13, 2022</a:t>
            </a:r>
          </a:p>
        </p:txBody>
      </p:sp>
    </p:spTree>
    <p:extLst>
      <p:ext uri="{BB962C8B-B14F-4D97-AF65-F5344CB8AC3E}">
        <p14:creationId xmlns:p14="http://schemas.microsoft.com/office/powerpoint/2010/main" val="364152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OA Radiance plot">
            <a:extLst>
              <a:ext uri="{FF2B5EF4-FFF2-40B4-BE49-F238E27FC236}">
                <a16:creationId xmlns:a16="http://schemas.microsoft.com/office/drawing/2014/main" id="{8461A022-51B1-40B3-B32F-E0818278E83E}"/>
              </a:ext>
            </a:extLst>
          </p:cNvPr>
          <p:cNvPicPr>
            <a:picLocks noChangeAspect="1"/>
          </p:cNvPicPr>
          <p:nvPr/>
        </p:nvPicPr>
        <p:blipFill>
          <a:blip r:embed="rId2"/>
          <a:stretch>
            <a:fillRect/>
          </a:stretch>
        </p:blipFill>
        <p:spPr>
          <a:xfrm>
            <a:off x="470832" y="1450141"/>
            <a:ext cx="5458738" cy="3963718"/>
          </a:xfrm>
          <a:prstGeom prst="rect">
            <a:avLst/>
          </a:prstGeom>
        </p:spPr>
      </p:pic>
      <p:pic>
        <p:nvPicPr>
          <p:cNvPr id="6" name="Picture 5" descr="TOA Radiance plot">
            <a:extLst>
              <a:ext uri="{FF2B5EF4-FFF2-40B4-BE49-F238E27FC236}">
                <a16:creationId xmlns:a16="http://schemas.microsoft.com/office/drawing/2014/main" id="{B7826A19-53F3-46EA-87D6-AD2EEC2440E4}"/>
              </a:ext>
            </a:extLst>
          </p:cNvPr>
          <p:cNvPicPr>
            <a:picLocks noChangeAspect="1"/>
          </p:cNvPicPr>
          <p:nvPr/>
        </p:nvPicPr>
        <p:blipFill>
          <a:blip r:embed="rId3"/>
          <a:stretch>
            <a:fillRect/>
          </a:stretch>
        </p:blipFill>
        <p:spPr>
          <a:xfrm>
            <a:off x="6313649" y="1444139"/>
            <a:ext cx="5458739" cy="3963719"/>
          </a:xfrm>
          <a:prstGeom prst="rect">
            <a:avLst/>
          </a:prstGeom>
        </p:spPr>
      </p:pic>
      <p:sp>
        <p:nvSpPr>
          <p:cNvPr id="2" name="Title 1">
            <a:extLst>
              <a:ext uri="{FF2B5EF4-FFF2-40B4-BE49-F238E27FC236}">
                <a16:creationId xmlns:a16="http://schemas.microsoft.com/office/drawing/2014/main" id="{AC405D61-0E07-4A24-A825-DD7160299D0B}"/>
              </a:ext>
            </a:extLst>
          </p:cNvPr>
          <p:cNvSpPr>
            <a:spLocks noGrp="1"/>
          </p:cNvSpPr>
          <p:nvPr>
            <p:ph type="title"/>
          </p:nvPr>
        </p:nvSpPr>
        <p:spPr>
          <a:xfrm>
            <a:off x="914397" y="731520"/>
            <a:ext cx="10877110" cy="731520"/>
          </a:xfrm>
        </p:spPr>
        <p:txBody>
          <a:bodyPr/>
          <a:lstStyle/>
          <a:p>
            <a:r>
              <a:rPr lang="en-US"/>
              <a:t>Looking at TOA Radiance as well shows same results as TOA reflectance  </a:t>
            </a:r>
          </a:p>
        </p:txBody>
      </p:sp>
      <p:sp>
        <p:nvSpPr>
          <p:cNvPr id="3" name="Text Placeholder 2">
            <a:extLst>
              <a:ext uri="{FF2B5EF4-FFF2-40B4-BE49-F238E27FC236}">
                <a16:creationId xmlns:a16="http://schemas.microsoft.com/office/drawing/2014/main" id="{667E6C88-BC28-4597-A9FF-04F98E95CB57}"/>
              </a:ext>
            </a:extLst>
          </p:cNvPr>
          <p:cNvSpPr>
            <a:spLocks noGrp="1"/>
          </p:cNvSpPr>
          <p:nvPr>
            <p:ph type="body" sz="quarter" idx="10"/>
          </p:nvPr>
        </p:nvSpPr>
        <p:spPr/>
        <p:txBody>
          <a:bodyPr/>
          <a:lstStyle/>
          <a:p>
            <a:r>
              <a:rPr lang="en-US"/>
              <a:t>JACIE Virtual Workshop, January 10-13, 2022</a:t>
            </a:r>
          </a:p>
        </p:txBody>
      </p:sp>
      <p:sp>
        <p:nvSpPr>
          <p:cNvPr id="7" name="TextBox 1">
            <a:extLst>
              <a:ext uri="{FF2B5EF4-FFF2-40B4-BE49-F238E27FC236}">
                <a16:creationId xmlns:a16="http://schemas.microsoft.com/office/drawing/2014/main" id="{97BBBCA4-1E04-4106-BCA2-03C8572F37A2}"/>
              </a:ext>
            </a:extLst>
          </p:cNvPr>
          <p:cNvSpPr txBox="1"/>
          <p:nvPr/>
        </p:nvSpPr>
        <p:spPr>
          <a:xfrm>
            <a:off x="4397018" y="5134644"/>
            <a:ext cx="1547149"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200" dirty="0">
                <a:latin typeface="Arial"/>
                <a:cs typeface="Arial"/>
              </a:rPr>
              <a:t>[ W m-2 um-1 sr-1]</a:t>
            </a:r>
          </a:p>
        </p:txBody>
      </p:sp>
      <p:sp>
        <p:nvSpPr>
          <p:cNvPr id="11" name="TextBox 10">
            <a:extLst>
              <a:ext uri="{FF2B5EF4-FFF2-40B4-BE49-F238E27FC236}">
                <a16:creationId xmlns:a16="http://schemas.microsoft.com/office/drawing/2014/main" id="{A1B907A4-5724-421A-BA4F-59AC65771D12}"/>
              </a:ext>
            </a:extLst>
          </p:cNvPr>
          <p:cNvSpPr txBox="1"/>
          <p:nvPr/>
        </p:nvSpPr>
        <p:spPr>
          <a:xfrm>
            <a:off x="498513" y="5617455"/>
            <a:ext cx="11194974" cy="646331"/>
          </a:xfrm>
          <a:prstGeom prst="rect">
            <a:avLst/>
          </a:prstGeom>
          <a:noFill/>
        </p:spPr>
        <p:txBody>
          <a:bodyPr wrap="square" rtlCol="0">
            <a:spAutoFit/>
          </a:bodyPr>
          <a:lstStyle/>
          <a:p>
            <a:r>
              <a:rPr lang="en-US">
                <a:solidFill>
                  <a:schemeClr val="bg1"/>
                </a:solidFill>
              </a:rPr>
              <a:t>Here we are looking at images with the smallest available ONA for each sensor (recall that SDSU used NADIR inputs and parameters in MODTRAN)</a:t>
            </a:r>
          </a:p>
        </p:txBody>
      </p:sp>
      <p:sp>
        <p:nvSpPr>
          <p:cNvPr id="8" name="TextBox 1">
            <a:extLst>
              <a:ext uri="{FF2B5EF4-FFF2-40B4-BE49-F238E27FC236}">
                <a16:creationId xmlns:a16="http://schemas.microsoft.com/office/drawing/2014/main" id="{BAE9577F-F51F-4326-9B00-FDDAC840A23C}"/>
              </a:ext>
            </a:extLst>
          </p:cNvPr>
          <p:cNvSpPr txBox="1"/>
          <p:nvPr/>
        </p:nvSpPr>
        <p:spPr>
          <a:xfrm>
            <a:off x="10039676" y="5134643"/>
            <a:ext cx="1547149"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US" sz="1200" dirty="0">
                <a:latin typeface="Arial"/>
                <a:cs typeface="Arial"/>
              </a:rPr>
              <a:t>[ W m-2 um-1 sr-1]</a:t>
            </a:r>
          </a:p>
        </p:txBody>
      </p:sp>
    </p:spTree>
    <p:extLst>
      <p:ext uri="{BB962C8B-B14F-4D97-AF65-F5344CB8AC3E}">
        <p14:creationId xmlns:p14="http://schemas.microsoft.com/office/powerpoint/2010/main" val="1264030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C4475-3BFA-4AE6-859B-A244DCCE8553}"/>
              </a:ext>
            </a:extLst>
          </p:cNvPr>
          <p:cNvSpPr>
            <a:spLocks noGrp="1"/>
          </p:cNvSpPr>
          <p:nvPr>
            <p:ph type="title"/>
          </p:nvPr>
        </p:nvSpPr>
        <p:spPr>
          <a:xfrm>
            <a:off x="699106" y="728950"/>
            <a:ext cx="11132291" cy="731520"/>
          </a:xfrm>
        </p:spPr>
        <p:txBody>
          <a:bodyPr/>
          <a:lstStyle/>
          <a:p>
            <a:r>
              <a:rPr lang="en-US" dirty="0">
                <a:latin typeface="Arial"/>
                <a:cs typeface="Arial"/>
              </a:rPr>
              <a:t>WorldView-3: Results from campaign earlier in the year in Texas (July 2021)</a:t>
            </a:r>
          </a:p>
        </p:txBody>
      </p:sp>
      <p:sp>
        <p:nvSpPr>
          <p:cNvPr id="3" name="Text Placeholder 2">
            <a:extLst>
              <a:ext uri="{FF2B5EF4-FFF2-40B4-BE49-F238E27FC236}">
                <a16:creationId xmlns:a16="http://schemas.microsoft.com/office/drawing/2014/main" id="{F9368596-DC04-42BE-8E96-F08A17942227}"/>
              </a:ext>
            </a:extLst>
          </p:cNvPr>
          <p:cNvSpPr>
            <a:spLocks noGrp="1"/>
          </p:cNvSpPr>
          <p:nvPr>
            <p:ph type="body" sz="quarter" idx="10"/>
          </p:nvPr>
        </p:nvSpPr>
        <p:spPr/>
        <p:txBody>
          <a:bodyPr/>
          <a:lstStyle/>
          <a:p>
            <a:r>
              <a:rPr lang="en-US"/>
              <a:t>JACIE Virtual Workshop, January 10-13, 2022</a:t>
            </a:r>
          </a:p>
        </p:txBody>
      </p:sp>
      <p:graphicFrame>
        <p:nvGraphicFramePr>
          <p:cNvPr id="6" name="Chart 5" descr="RVUS TOAR comparison">
            <a:extLst>
              <a:ext uri="{FF2B5EF4-FFF2-40B4-BE49-F238E27FC236}">
                <a16:creationId xmlns:a16="http://schemas.microsoft.com/office/drawing/2014/main" id="{E2C9BBF0-A8DE-4179-9117-80A57BBF57E2}"/>
              </a:ext>
            </a:extLst>
          </p:cNvPr>
          <p:cNvGraphicFramePr>
            <a:graphicFrameLocks/>
          </p:cNvGraphicFramePr>
          <p:nvPr>
            <p:extLst>
              <p:ext uri="{D42A27DB-BD31-4B8C-83A1-F6EECF244321}">
                <p14:modId xmlns:p14="http://schemas.microsoft.com/office/powerpoint/2010/main" val="1829027511"/>
              </p:ext>
            </p:extLst>
          </p:nvPr>
        </p:nvGraphicFramePr>
        <p:xfrm>
          <a:off x="398036" y="2063600"/>
          <a:ext cx="5695766" cy="43779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descr="TOAR RVUS plot">
            <a:extLst>
              <a:ext uri="{FF2B5EF4-FFF2-40B4-BE49-F238E27FC236}">
                <a16:creationId xmlns:a16="http://schemas.microsoft.com/office/drawing/2014/main" id="{062051B6-2E05-44A7-983A-4C593E33BB94}"/>
              </a:ext>
            </a:extLst>
          </p:cNvPr>
          <p:cNvGraphicFramePr>
            <a:graphicFrameLocks/>
          </p:cNvGraphicFramePr>
          <p:nvPr>
            <p:extLst>
              <p:ext uri="{D42A27DB-BD31-4B8C-83A1-F6EECF244321}">
                <p14:modId xmlns:p14="http://schemas.microsoft.com/office/powerpoint/2010/main" val="1571743237"/>
              </p:ext>
            </p:extLst>
          </p:nvPr>
        </p:nvGraphicFramePr>
        <p:xfrm>
          <a:off x="6265252" y="2063599"/>
          <a:ext cx="5695766" cy="437796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19">
            <a:extLst>
              <a:ext uri="{FF2B5EF4-FFF2-40B4-BE49-F238E27FC236}">
                <a16:creationId xmlns:a16="http://schemas.microsoft.com/office/drawing/2014/main" id="{37962A4B-12BD-4C13-9F67-C2575DE7639D}"/>
              </a:ext>
            </a:extLst>
          </p:cNvPr>
          <p:cNvSpPr txBox="1">
            <a:spLocks/>
          </p:cNvSpPr>
          <p:nvPr/>
        </p:nvSpPr>
        <p:spPr>
          <a:xfrm>
            <a:off x="811824" y="1124613"/>
            <a:ext cx="10363199" cy="909084"/>
          </a:xfrm>
          <a:prstGeom prst="rect">
            <a:avLst/>
          </a:prstGeom>
        </p:spPr>
        <p:txBody>
          <a:bodyPr lIns="91440" tIns="45720" rIns="91440" bIns="45720" anchor="t"/>
          <a:lstStyle>
            <a:lvl1pPr marL="293688" indent="-285750" algn="l" rtl="0" eaLnBrk="1" fontAlgn="base" hangingPunct="1">
              <a:lnSpc>
                <a:spcPct val="100000"/>
              </a:lnSpc>
              <a:spcBef>
                <a:spcPct val="0"/>
              </a:spcBef>
              <a:spcAft>
                <a:spcPts val="0"/>
              </a:spcAft>
              <a:buClr>
                <a:srgbClr val="FCAF17"/>
              </a:buClr>
              <a:buFont typeface="Wingdings" pitchFamily="2" charset="2"/>
              <a:buChar char="§"/>
              <a:tabLst/>
              <a:defRPr kern="1200">
                <a:solidFill>
                  <a:schemeClr val="tx1"/>
                </a:solidFill>
                <a:latin typeface="+mn-lt"/>
                <a:ea typeface="+mn-ea"/>
                <a:cs typeface="+mn-cs"/>
              </a:defRPr>
            </a:lvl1pPr>
            <a:lvl2pPr marL="463550" indent="-285750" algn="l" rtl="0" eaLnBrk="1" fontAlgn="base" hangingPunct="1">
              <a:lnSpc>
                <a:spcPct val="100000"/>
              </a:lnSpc>
              <a:spcBef>
                <a:spcPct val="0"/>
              </a:spcBef>
              <a:spcAft>
                <a:spcPts val="0"/>
              </a:spcAft>
              <a:buClr>
                <a:srgbClr val="FCAF17"/>
              </a:buClr>
              <a:buFont typeface="System Font Regular"/>
              <a:buChar char="−"/>
              <a:tabLst/>
              <a:defRPr kern="1200">
                <a:solidFill>
                  <a:schemeClr val="tx1"/>
                </a:solidFill>
                <a:latin typeface="+mn-lt"/>
                <a:ea typeface="+mn-ea"/>
                <a:cs typeface="+mn-cs"/>
              </a:defRPr>
            </a:lvl2pPr>
            <a:lvl3pPr marL="687388" indent="-285750" algn="l" rtl="0" eaLnBrk="1" fontAlgn="base" hangingPunct="1">
              <a:lnSpc>
                <a:spcPct val="100000"/>
              </a:lnSpc>
              <a:spcBef>
                <a:spcPct val="0"/>
              </a:spcBef>
              <a:spcAft>
                <a:spcPts val="0"/>
              </a:spcAft>
              <a:buClr>
                <a:srgbClr val="FCAF17"/>
              </a:buClr>
              <a:buFont typeface="System Font Regular"/>
              <a:buChar char="−"/>
              <a:tabLst/>
              <a:defRPr kern="1200">
                <a:solidFill>
                  <a:schemeClr val="tx1"/>
                </a:solidFill>
                <a:latin typeface="+mn-lt"/>
                <a:ea typeface="+mn-ea"/>
                <a:cs typeface="+mn-cs"/>
              </a:defRPr>
            </a:lvl3pPr>
            <a:lvl4pPr marL="920750" indent="-285750" algn="l" rtl="0" eaLnBrk="1" fontAlgn="base" hangingPunct="1">
              <a:lnSpc>
                <a:spcPct val="100000"/>
              </a:lnSpc>
              <a:spcBef>
                <a:spcPct val="0"/>
              </a:spcBef>
              <a:spcAft>
                <a:spcPts val="0"/>
              </a:spcAft>
              <a:buClr>
                <a:srgbClr val="FCAF17"/>
              </a:buClr>
              <a:buFont typeface="System Font Regular"/>
              <a:buChar char="−"/>
              <a:tabLst/>
              <a:defRPr kern="1200">
                <a:solidFill>
                  <a:schemeClr val="tx1"/>
                </a:solidFill>
                <a:latin typeface="+mn-lt"/>
                <a:ea typeface="+mn-ea"/>
                <a:cs typeface="+mn-cs"/>
              </a:defRPr>
            </a:lvl4pPr>
            <a:lvl5pPr marL="1143000" indent="-285750" algn="l" rtl="0" eaLnBrk="1" fontAlgn="base" hangingPunct="1">
              <a:lnSpc>
                <a:spcPct val="100000"/>
              </a:lnSpc>
              <a:spcBef>
                <a:spcPct val="0"/>
              </a:spcBef>
              <a:spcAft>
                <a:spcPts val="0"/>
              </a:spcAft>
              <a:buClr>
                <a:srgbClr val="FCAF17"/>
              </a:buClr>
              <a:buFont typeface="System Font Regular"/>
              <a:buChar char="−"/>
              <a:tabLst/>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3370">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Derived FLARE radiometric gains for </a:t>
            </a:r>
            <a:r>
              <a:rPr lang="en-US" dirty="0">
                <a:solidFill>
                  <a:srgbClr val="FFFFFF"/>
                </a:solidFill>
                <a:latin typeface="Arial" panose="020B0604020202020204"/>
              </a:rPr>
              <a:t>WV03</a:t>
            </a: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 with similar campaign</a:t>
            </a:r>
            <a:r>
              <a:rPr lang="en-US" dirty="0">
                <a:solidFill>
                  <a:srgbClr val="FFFFFF"/>
                </a:solidFill>
                <a:latin typeface="Arial" panose="020B0604020202020204"/>
              </a:rPr>
              <a:t> – gains compared using </a:t>
            </a:r>
            <a:r>
              <a:rPr lang="en-US" dirty="0" err="1">
                <a:solidFill>
                  <a:srgbClr val="FFFFFF"/>
                </a:solidFill>
                <a:latin typeface="Arial" panose="020B0604020202020204"/>
              </a:rPr>
              <a:t>RadCalNet</a:t>
            </a:r>
            <a:r>
              <a:rPr lang="en-US" dirty="0">
                <a:solidFill>
                  <a:srgbClr val="FFFFFF"/>
                </a:solidFill>
                <a:latin typeface="Arial" panose="020B0604020202020204"/>
              </a:rPr>
              <a:t> site RVUS (Railroad Valley, NV, USA) imagery for validation</a:t>
            </a:r>
            <a:endParaRPr lang="en-US" dirty="0">
              <a:solidFill>
                <a:srgbClr val="FFFFFF"/>
              </a:solidFill>
              <a:ea typeface="+mn-ea"/>
              <a:cs typeface="+mn-cs"/>
            </a:endParaRPr>
          </a:p>
          <a:p>
            <a:pPr marL="293370">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Excellent agreement (within radiometric uncertainty) between Maxar, FLARE, and </a:t>
            </a:r>
            <a:r>
              <a:rPr kumimoji="0" lang="en-US" sz="1800" b="0" i="0" u="none" strike="noStrike" kern="1200" cap="none" spc="0" normalizeH="0" baseline="0" noProof="0" dirty="0" err="1">
                <a:ln>
                  <a:noFill/>
                </a:ln>
                <a:solidFill>
                  <a:srgbClr val="FFFFFF"/>
                </a:solidFill>
                <a:effectLst/>
                <a:uLnTx/>
                <a:uFillTx/>
                <a:latin typeface="Arial" panose="020B0604020202020204"/>
                <a:ea typeface="+mn-ea"/>
                <a:cs typeface="+mn-cs"/>
              </a:rPr>
              <a:t>RadCalNet</a:t>
            </a:r>
            <a:r>
              <a:rPr lang="en-US" dirty="0">
                <a:solidFill>
                  <a:srgbClr val="FFFFFF"/>
                </a:solidFill>
                <a:latin typeface="Arial" panose="020B0604020202020204"/>
              </a:rPr>
              <a:t> </a:t>
            </a:r>
            <a:endParaRPr lang="en-US" sz="1800" b="0" i="0" u="none" strike="noStrike" kern="1200" cap="none" spc="0" normalizeH="0" baseline="0" noProof="0" dirty="0">
              <a:ln>
                <a:noFill/>
              </a:ln>
              <a:solidFill>
                <a:srgbClr val="FFFFFF"/>
              </a:solidFill>
              <a:effectLst/>
              <a:uLnTx/>
              <a:uFillTx/>
              <a:latin typeface="Arial" panose="020B0604020202020204"/>
              <a:cs typeface="Arial"/>
            </a:endParaRPr>
          </a:p>
        </p:txBody>
      </p:sp>
    </p:spTree>
    <p:extLst>
      <p:ext uri="{BB962C8B-B14F-4D97-AF65-F5344CB8AC3E}">
        <p14:creationId xmlns:p14="http://schemas.microsoft.com/office/powerpoint/2010/main" val="1542045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A5B91-FD04-41C9-B26F-276A8304C237}"/>
              </a:ext>
            </a:extLst>
          </p:cNvPr>
          <p:cNvSpPr>
            <a:spLocks noGrp="1"/>
          </p:cNvSpPr>
          <p:nvPr>
            <p:ph type="title"/>
          </p:nvPr>
        </p:nvSpPr>
        <p:spPr>
          <a:xfrm>
            <a:off x="914397" y="538006"/>
            <a:ext cx="10363201" cy="731520"/>
          </a:xfrm>
        </p:spPr>
        <p:txBody>
          <a:bodyPr/>
          <a:lstStyle/>
          <a:p>
            <a:r>
              <a:rPr lang="en-US"/>
              <a:t>Discussion</a:t>
            </a:r>
          </a:p>
        </p:txBody>
      </p:sp>
      <p:sp>
        <p:nvSpPr>
          <p:cNvPr id="6" name="Text Placeholder 5">
            <a:extLst>
              <a:ext uri="{FF2B5EF4-FFF2-40B4-BE49-F238E27FC236}">
                <a16:creationId xmlns:a16="http://schemas.microsoft.com/office/drawing/2014/main" id="{67C34B1C-464F-403C-8003-904283B70A01}"/>
              </a:ext>
            </a:extLst>
          </p:cNvPr>
          <p:cNvSpPr>
            <a:spLocks noGrp="1"/>
          </p:cNvSpPr>
          <p:nvPr>
            <p:ph type="body" sz="quarter" idx="11"/>
          </p:nvPr>
        </p:nvSpPr>
        <p:spPr>
          <a:xfrm>
            <a:off x="669848" y="1033511"/>
            <a:ext cx="7453425" cy="5403865"/>
          </a:xfrm>
        </p:spPr>
        <p:txBody>
          <a:bodyPr vert="horz" lIns="0" tIns="0" rIns="0" bIns="0" rtlCol="0" anchor="t">
            <a:normAutofit fontScale="92500" lnSpcReduction="10000"/>
          </a:bodyPr>
          <a:lstStyle/>
          <a:p>
            <a:pPr marL="293370"/>
            <a:r>
              <a:rPr lang="en-US" dirty="0"/>
              <a:t>Atmospheric Effects?</a:t>
            </a:r>
          </a:p>
          <a:p>
            <a:pPr lvl="1"/>
            <a:r>
              <a:rPr lang="en-US" dirty="0"/>
              <a:t>Wildfire contributions to the atmosphere made comparisons noisy</a:t>
            </a:r>
            <a:endParaRPr lang="en-US" dirty="0">
              <a:cs typeface="Arial"/>
            </a:endParaRPr>
          </a:p>
          <a:p>
            <a:pPr lvl="1"/>
            <a:r>
              <a:rPr lang="en-US" dirty="0"/>
              <a:t>There were relatively high AOD values for a “calibration day”</a:t>
            </a:r>
            <a:endParaRPr lang="en-US" dirty="0">
              <a:cs typeface="Arial"/>
            </a:endParaRPr>
          </a:p>
          <a:p>
            <a:pPr lvl="1"/>
            <a:r>
              <a:rPr lang="en-US" dirty="0"/>
              <a:t>Would like to compare surface reflectance and atmospheric retrievals between methods used by different groups in future</a:t>
            </a:r>
            <a:endParaRPr lang="en-US" dirty="0">
              <a:cs typeface="Arial"/>
            </a:endParaRPr>
          </a:p>
          <a:p>
            <a:pPr lvl="1"/>
            <a:r>
              <a:rPr lang="en-US" dirty="0"/>
              <a:t>Would like to compare use of MODTRAN between groups</a:t>
            </a:r>
            <a:endParaRPr lang="en-US" dirty="0">
              <a:cs typeface="Arial"/>
            </a:endParaRPr>
          </a:p>
          <a:p>
            <a:pPr marL="293370"/>
            <a:r>
              <a:rPr lang="en-US" dirty="0"/>
              <a:t>Adjacency Effects?</a:t>
            </a:r>
            <a:endParaRPr lang="en-US" dirty="0">
              <a:cs typeface="Arial"/>
            </a:endParaRPr>
          </a:p>
          <a:p>
            <a:pPr lvl="1"/>
            <a:r>
              <a:rPr lang="en-US" dirty="0"/>
              <a:t>L15 on dead grass and L56 on live grass</a:t>
            </a:r>
            <a:endParaRPr lang="en-US" dirty="0">
              <a:cs typeface="Arial"/>
            </a:endParaRPr>
          </a:p>
          <a:p>
            <a:pPr lvl="1"/>
            <a:r>
              <a:rPr lang="en-US" dirty="0"/>
              <a:t>Encroaching trees</a:t>
            </a:r>
            <a:endParaRPr lang="en-US" dirty="0">
              <a:cs typeface="Arial"/>
            </a:endParaRPr>
          </a:p>
          <a:p>
            <a:pPr marL="293370"/>
            <a:r>
              <a:rPr lang="en-US" dirty="0"/>
              <a:t>Potential impact (bias) of processing level to mirror radiometry</a:t>
            </a:r>
            <a:endParaRPr lang="en-US" dirty="0">
              <a:cs typeface="Arial"/>
            </a:endParaRPr>
          </a:p>
          <a:p>
            <a:pPr lvl="1"/>
            <a:r>
              <a:rPr lang="en-US" dirty="0"/>
              <a:t>WV03 (July) gains derived at lower processing level (1B) than August 11 GE01, WV02 (OR2A)</a:t>
            </a:r>
            <a:endParaRPr lang="en-US" dirty="0">
              <a:cs typeface="Arial"/>
            </a:endParaRPr>
          </a:p>
          <a:p>
            <a:pPr lvl="1"/>
            <a:r>
              <a:rPr lang="en-US" dirty="0"/>
              <a:t>Point targets are impacted by resampling in a way that extended diffuse targets are not</a:t>
            </a:r>
            <a:endParaRPr lang="en-US" dirty="0">
              <a:cs typeface="Arial"/>
            </a:endParaRPr>
          </a:p>
          <a:p>
            <a:pPr marL="293370"/>
            <a:r>
              <a:rPr lang="en-US" dirty="0"/>
              <a:t>Exposure (TDI) may have been too low for mirror processing</a:t>
            </a:r>
            <a:endParaRPr lang="en-US" dirty="0">
              <a:cs typeface="Arial"/>
            </a:endParaRPr>
          </a:p>
          <a:p>
            <a:pPr lvl="1"/>
            <a:r>
              <a:rPr lang="en-US" dirty="0"/>
              <a:t>GE01 NIR band 4 were not getting enough signal on the mirrors </a:t>
            </a:r>
            <a:endParaRPr lang="en-US" dirty="0">
              <a:cs typeface="Arial"/>
            </a:endParaRPr>
          </a:p>
          <a:p>
            <a:pPr marL="293370"/>
            <a:r>
              <a:rPr lang="en-US" dirty="0"/>
              <a:t>Still working to understand the underlying structure in the background in mirror work (especially with high resolution pixels)</a:t>
            </a:r>
            <a:endParaRPr lang="en-US" dirty="0">
              <a:cs typeface="Arial"/>
            </a:endParaRPr>
          </a:p>
          <a:p>
            <a:pPr marL="293370"/>
            <a:r>
              <a:rPr lang="en-US" dirty="0">
                <a:ea typeface="+mn-lt"/>
                <a:cs typeface="+mn-lt"/>
              </a:rPr>
              <a:t>No use of Maxar ground data yet in this comparison - maybe that could shed some light on anomalies</a:t>
            </a:r>
            <a:endParaRPr lang="en-US" dirty="0">
              <a:cs typeface="Arial"/>
            </a:endParaRPr>
          </a:p>
          <a:p>
            <a:pPr marL="293370"/>
            <a:r>
              <a:rPr lang="en-US" dirty="0"/>
              <a:t>Texas results are very good and benefited from back-and-forth and reassessments of the mirror data; we will continue in that fashion for the South Dakota data</a:t>
            </a:r>
            <a:endParaRPr lang="en-US" dirty="0">
              <a:cs typeface="Arial"/>
            </a:endParaRPr>
          </a:p>
        </p:txBody>
      </p:sp>
      <p:sp>
        <p:nvSpPr>
          <p:cNvPr id="5" name="Text Placeholder 4">
            <a:extLst>
              <a:ext uri="{FF2B5EF4-FFF2-40B4-BE49-F238E27FC236}">
                <a16:creationId xmlns:a16="http://schemas.microsoft.com/office/drawing/2014/main" id="{4377AE03-8D3E-4022-BC83-A0EDA2586AD5}"/>
              </a:ext>
            </a:extLst>
          </p:cNvPr>
          <p:cNvSpPr>
            <a:spLocks noGrp="1"/>
          </p:cNvSpPr>
          <p:nvPr>
            <p:ph type="body" sz="quarter" idx="10"/>
          </p:nvPr>
        </p:nvSpPr>
        <p:spPr/>
        <p:txBody>
          <a:bodyPr/>
          <a:lstStyle/>
          <a:p>
            <a:r>
              <a:rPr lang="en-US"/>
              <a:t>JACIE Virtual Workshop, January 10-13, 2022</a:t>
            </a:r>
          </a:p>
        </p:txBody>
      </p:sp>
      <p:pic>
        <p:nvPicPr>
          <p:cNvPr id="3" name="Picture 2" descr="field image">
            <a:extLst>
              <a:ext uri="{FF2B5EF4-FFF2-40B4-BE49-F238E27FC236}">
                <a16:creationId xmlns:a16="http://schemas.microsoft.com/office/drawing/2014/main" id="{AF290DA4-8BFF-4E41-9F52-6BBE6EC37FE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58494" y="271957"/>
            <a:ext cx="2622428" cy="1978879"/>
          </a:xfrm>
          <a:prstGeom prst="rect">
            <a:avLst/>
          </a:prstGeom>
        </p:spPr>
      </p:pic>
      <p:pic>
        <p:nvPicPr>
          <p:cNvPr id="4" name="Picture 3" descr="field image">
            <a:extLst>
              <a:ext uri="{FF2B5EF4-FFF2-40B4-BE49-F238E27FC236}">
                <a16:creationId xmlns:a16="http://schemas.microsoft.com/office/drawing/2014/main" id="{890F2C21-6013-4329-A48A-BAC75BC1DA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40040" y="112779"/>
            <a:ext cx="2342707" cy="3123609"/>
          </a:xfrm>
          <a:prstGeom prst="rect">
            <a:avLst/>
          </a:prstGeom>
        </p:spPr>
      </p:pic>
      <p:pic>
        <p:nvPicPr>
          <p:cNvPr id="8" name="Picture 7" descr="AOD plot">
            <a:extLst>
              <a:ext uri="{FF2B5EF4-FFF2-40B4-BE49-F238E27FC236}">
                <a16:creationId xmlns:a16="http://schemas.microsoft.com/office/drawing/2014/main" id="{F7167387-A76B-45A2-981B-F2E5F7AC9B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10041" y="2253415"/>
            <a:ext cx="3218341" cy="2079155"/>
          </a:xfrm>
          <a:prstGeom prst="rect">
            <a:avLst/>
          </a:prstGeom>
        </p:spPr>
      </p:pic>
      <p:pic>
        <p:nvPicPr>
          <p:cNvPr id="11" name="Picture 10" descr="AOD plot">
            <a:extLst>
              <a:ext uri="{FF2B5EF4-FFF2-40B4-BE49-F238E27FC236}">
                <a16:creationId xmlns:a16="http://schemas.microsoft.com/office/drawing/2014/main" id="{B264E532-2CFD-4E98-9785-FD36E4AEF1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10001" y="4367866"/>
            <a:ext cx="3218341" cy="2079155"/>
          </a:xfrm>
          <a:prstGeom prst="rect">
            <a:avLst/>
          </a:prstGeom>
        </p:spPr>
      </p:pic>
    </p:spTree>
    <p:extLst>
      <p:ext uri="{BB962C8B-B14F-4D97-AF65-F5344CB8AC3E}">
        <p14:creationId xmlns:p14="http://schemas.microsoft.com/office/powerpoint/2010/main" val="250966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04116-A384-4638-B6CF-555659A985FA}"/>
              </a:ext>
            </a:extLst>
          </p:cNvPr>
          <p:cNvSpPr>
            <a:spLocks noGrp="1"/>
          </p:cNvSpPr>
          <p:nvPr>
            <p:ph type="title"/>
          </p:nvPr>
        </p:nvSpPr>
        <p:spPr>
          <a:xfrm>
            <a:off x="914397" y="612457"/>
            <a:ext cx="10363201" cy="731520"/>
          </a:xfrm>
        </p:spPr>
        <p:txBody>
          <a:bodyPr/>
          <a:lstStyle/>
          <a:p>
            <a:r>
              <a:rPr lang="en-US" dirty="0">
                <a:latin typeface="Arial"/>
                <a:cs typeface="Arial"/>
              </a:rPr>
              <a:t>The evaluation of new calibration methods like FLARE is important</a:t>
            </a:r>
            <a:endParaRPr lang="en-US" dirty="0"/>
          </a:p>
        </p:txBody>
      </p:sp>
      <p:sp>
        <p:nvSpPr>
          <p:cNvPr id="4" name="Text Placeholder 3">
            <a:extLst>
              <a:ext uri="{FF2B5EF4-FFF2-40B4-BE49-F238E27FC236}">
                <a16:creationId xmlns:a16="http://schemas.microsoft.com/office/drawing/2014/main" id="{D958DCEE-3025-4E69-B7A8-E9092BCAC324}"/>
              </a:ext>
            </a:extLst>
          </p:cNvPr>
          <p:cNvSpPr>
            <a:spLocks noGrp="1"/>
          </p:cNvSpPr>
          <p:nvPr>
            <p:ph type="body" sz="quarter" idx="11"/>
          </p:nvPr>
        </p:nvSpPr>
        <p:spPr>
          <a:xfrm>
            <a:off x="616740" y="1137297"/>
            <a:ext cx="11101386" cy="2603077"/>
          </a:xfrm>
        </p:spPr>
        <p:txBody>
          <a:bodyPr vert="horz" lIns="0" tIns="0" rIns="0" bIns="0" rtlCol="0" anchor="t">
            <a:normAutofit fontScale="85000" lnSpcReduction="10000"/>
          </a:bodyPr>
          <a:lstStyle/>
          <a:p>
            <a:pPr marL="293370"/>
            <a:r>
              <a:rPr lang="en-US" dirty="0">
                <a:ea typeface="Times New Roman" panose="02020603050405020304" pitchFamily="18" charset="0"/>
                <a:cs typeface="Times New Roman"/>
              </a:rPr>
              <a:t>Makes us think outside the box and re-evaluate our own methods</a:t>
            </a:r>
          </a:p>
          <a:p>
            <a:pPr marL="293370"/>
            <a:r>
              <a:rPr lang="en-US" dirty="0">
                <a:ea typeface="Times New Roman" panose="02020603050405020304" pitchFamily="18" charset="0"/>
                <a:cs typeface="Times New Roman"/>
              </a:rPr>
              <a:t>The</a:t>
            </a:r>
            <a:r>
              <a:rPr lang="en-US" dirty="0">
                <a:effectLst/>
                <a:ea typeface="Times New Roman" panose="02020603050405020304" pitchFamily="18" charset="0"/>
                <a:cs typeface="Times New Roman"/>
              </a:rPr>
              <a:t> use of a calibration system with similar reflectance </a:t>
            </a:r>
            <a:r>
              <a:rPr lang="en-US" dirty="0">
                <a:ea typeface="Times New Roman" panose="02020603050405020304" pitchFamily="18" charset="0"/>
                <a:cs typeface="Times New Roman"/>
              </a:rPr>
              <a:t>such as FLARE has</a:t>
            </a:r>
            <a:r>
              <a:rPr lang="en-US" dirty="0">
                <a:effectLst/>
                <a:ea typeface="Times New Roman" panose="02020603050405020304" pitchFamily="18" charset="0"/>
                <a:cs typeface="Times New Roman"/>
              </a:rPr>
              <a:t> the potential to remove the bias induced when using different natural targets to create Spectral-Based Adjustment Factors (SBAFs) for cross-calibration of sensors (Future work after general comparisons are completed)</a:t>
            </a:r>
            <a:endParaRPr lang="en-US" dirty="0">
              <a:cs typeface="Times New Roman"/>
            </a:endParaRPr>
          </a:p>
          <a:p>
            <a:pPr marL="293370"/>
            <a:r>
              <a:rPr lang="en-US" dirty="0">
                <a:ea typeface="Times New Roman" panose="02020603050405020304" pitchFamily="18" charset="0"/>
                <a:cs typeface="Times New Roman"/>
              </a:rPr>
              <a:t>FLARE gives ability to scatter more calibration sites in different regions of the world (increases access to calibration sites)</a:t>
            </a:r>
            <a:endParaRPr lang="en-US" dirty="0">
              <a:effectLst/>
              <a:ea typeface="Times New Roman" panose="02020603050405020304" pitchFamily="18" charset="0"/>
              <a:cs typeface="Times New Roman"/>
            </a:endParaRPr>
          </a:p>
          <a:p>
            <a:pPr marL="293370"/>
            <a:r>
              <a:rPr lang="en-US" dirty="0">
                <a:ea typeface="+mn-lt"/>
                <a:cs typeface="+mn-lt"/>
              </a:rPr>
              <a:t>FLARE can be used for sensors with small or large ground sample distance or pixel size</a:t>
            </a:r>
          </a:p>
          <a:p>
            <a:pPr lvl="1"/>
            <a:r>
              <a:rPr lang="en-US" dirty="0">
                <a:ea typeface="+mn-lt"/>
                <a:cs typeface="+mn-lt"/>
              </a:rPr>
              <a:t>A consistent calibration target for sensors with varying resolutions</a:t>
            </a:r>
          </a:p>
          <a:p>
            <a:pPr marL="293370"/>
            <a:r>
              <a:rPr lang="en-US" dirty="0">
                <a:ea typeface="+mn-lt"/>
                <a:cs typeface="+mn-lt"/>
              </a:rPr>
              <a:t>FLARE has potential as an interesting augmentation method to primary calibration methods</a:t>
            </a:r>
            <a:endParaRPr lang="en-US" dirty="0">
              <a:cs typeface="Arial" panose="020B0604020202020204"/>
            </a:endParaRPr>
          </a:p>
          <a:p>
            <a:pPr lvl="1"/>
            <a:r>
              <a:rPr lang="en-US" dirty="0">
                <a:cs typeface="Arial" panose="020B0604020202020204"/>
              </a:rPr>
              <a:t>Consistent accuracy of FLARE being confirmed</a:t>
            </a:r>
          </a:p>
          <a:p>
            <a:pPr lvl="1"/>
            <a:r>
              <a:rPr lang="en-US" dirty="0">
                <a:cs typeface="Arial" panose="020B0604020202020204"/>
              </a:rPr>
              <a:t>Methodology still in flux (the team is still learning as they work with different types of sensors)</a:t>
            </a:r>
          </a:p>
          <a:p>
            <a:pPr lvl="1"/>
            <a:r>
              <a:rPr lang="en-US" dirty="0">
                <a:cs typeface="Arial" panose="020B0604020202020204"/>
              </a:rPr>
              <a:t>Need to confirm why some measurements are off (what caused it and how can we get better?)</a:t>
            </a:r>
          </a:p>
          <a:p>
            <a:pPr marL="293370"/>
            <a:r>
              <a:rPr lang="en-US" dirty="0">
                <a:cs typeface="Times New Roman"/>
              </a:rPr>
              <a:t>Evaluation is on-going, we are learning a lot with the summer 2021 collaborations and will continue this research</a:t>
            </a:r>
          </a:p>
          <a:p>
            <a:pPr marL="293370"/>
            <a:endParaRPr lang="en-US" dirty="0">
              <a:cs typeface="Arial"/>
            </a:endParaRPr>
          </a:p>
          <a:p>
            <a:pPr marL="293370"/>
            <a:endParaRPr lang="en-US" dirty="0">
              <a:cs typeface="Arial"/>
            </a:endParaRPr>
          </a:p>
          <a:p>
            <a:pPr marL="293370"/>
            <a:endParaRPr lang="en-US" dirty="0">
              <a:cs typeface="Arial"/>
            </a:endParaRPr>
          </a:p>
        </p:txBody>
      </p:sp>
      <p:pic>
        <p:nvPicPr>
          <p:cNvPr id="5" name="Picture 4" descr="field image">
            <a:extLst>
              <a:ext uri="{FF2B5EF4-FFF2-40B4-BE49-F238E27FC236}">
                <a16:creationId xmlns:a16="http://schemas.microsoft.com/office/drawing/2014/main" id="{B4F9F073-70AB-47C8-83A3-E944DA289A3A}"/>
              </a:ext>
            </a:extLst>
          </p:cNvPr>
          <p:cNvPicPr>
            <a:picLocks noChangeAspect="1"/>
          </p:cNvPicPr>
          <p:nvPr/>
        </p:nvPicPr>
        <p:blipFill>
          <a:blip r:embed="rId2"/>
          <a:stretch>
            <a:fillRect/>
          </a:stretch>
        </p:blipFill>
        <p:spPr>
          <a:xfrm>
            <a:off x="-3" y="3692749"/>
            <a:ext cx="12192000" cy="2772229"/>
          </a:xfrm>
          <a:prstGeom prst="rect">
            <a:avLst/>
          </a:prstGeom>
        </p:spPr>
      </p:pic>
      <p:sp>
        <p:nvSpPr>
          <p:cNvPr id="7" name="Text Placeholder 6">
            <a:extLst>
              <a:ext uri="{FF2B5EF4-FFF2-40B4-BE49-F238E27FC236}">
                <a16:creationId xmlns:a16="http://schemas.microsoft.com/office/drawing/2014/main" id="{F4DE7310-6165-4F9D-936A-774965EF2122}"/>
              </a:ext>
            </a:extLst>
          </p:cNvPr>
          <p:cNvSpPr>
            <a:spLocks noGrp="1"/>
          </p:cNvSpPr>
          <p:nvPr>
            <p:ph type="body" sz="quarter" idx="10"/>
          </p:nvPr>
        </p:nvSpPr>
        <p:spPr/>
        <p:txBody>
          <a:bodyPr/>
          <a:lstStyle/>
          <a:p>
            <a:r>
              <a:rPr lang="en-US"/>
              <a:t>JACIE Virtual Workshop, January 10-13, 2022</a:t>
            </a:r>
          </a:p>
        </p:txBody>
      </p:sp>
    </p:spTree>
    <p:extLst>
      <p:ext uri="{BB962C8B-B14F-4D97-AF65-F5344CB8AC3E}">
        <p14:creationId xmlns:p14="http://schemas.microsoft.com/office/powerpoint/2010/main" val="760356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eld image">
            <a:extLst>
              <a:ext uri="{FF2B5EF4-FFF2-40B4-BE49-F238E27FC236}">
                <a16:creationId xmlns:a16="http://schemas.microsoft.com/office/drawing/2014/main" id="{2F7F5A99-5B0B-4E3A-93EC-305FB3179B7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832739"/>
            <a:ext cx="5364018" cy="4020214"/>
          </a:xfrm>
          <a:prstGeom prst="rect">
            <a:avLst/>
          </a:prstGeom>
        </p:spPr>
      </p:pic>
      <p:pic>
        <p:nvPicPr>
          <p:cNvPr id="11" name="Picture 10" descr="field image">
            <a:extLst>
              <a:ext uri="{FF2B5EF4-FFF2-40B4-BE49-F238E27FC236}">
                <a16:creationId xmlns:a16="http://schemas.microsoft.com/office/drawing/2014/main" id="{2A312B12-F894-4048-89B3-21A5E07D2F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66372" y="1755295"/>
            <a:ext cx="3825623" cy="5102705"/>
          </a:xfrm>
          <a:prstGeom prst="rect">
            <a:avLst/>
          </a:prstGeom>
        </p:spPr>
      </p:pic>
      <p:pic>
        <p:nvPicPr>
          <p:cNvPr id="13" name="Picture 12" descr="field image">
            <a:extLst>
              <a:ext uri="{FF2B5EF4-FFF2-40B4-BE49-F238E27FC236}">
                <a16:creationId xmlns:a16="http://schemas.microsoft.com/office/drawing/2014/main" id="{BC89D9CB-C0FD-4FCA-8987-6A8D595309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41687" y="5047"/>
            <a:ext cx="4650308" cy="3488692"/>
          </a:xfrm>
          <a:prstGeom prst="rect">
            <a:avLst/>
          </a:prstGeom>
        </p:spPr>
      </p:pic>
      <p:pic>
        <p:nvPicPr>
          <p:cNvPr id="14" name="Picture 13" descr="field image">
            <a:extLst>
              <a:ext uri="{FF2B5EF4-FFF2-40B4-BE49-F238E27FC236}">
                <a16:creationId xmlns:a16="http://schemas.microsoft.com/office/drawing/2014/main" id="{55860DF6-FE9A-44F5-B16A-EC63D8034A8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1"/>
            <a:ext cx="3779207" cy="2832739"/>
          </a:xfrm>
          <a:prstGeom prst="rect">
            <a:avLst/>
          </a:prstGeom>
        </p:spPr>
      </p:pic>
      <p:pic>
        <p:nvPicPr>
          <p:cNvPr id="15" name="Picture 14" descr="field image">
            <a:extLst>
              <a:ext uri="{FF2B5EF4-FFF2-40B4-BE49-F238E27FC236}">
                <a16:creationId xmlns:a16="http://schemas.microsoft.com/office/drawing/2014/main" id="{973ECA69-A0E8-4715-81BF-C590E858677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79206" y="5047"/>
            <a:ext cx="3762481" cy="2822640"/>
          </a:xfrm>
          <a:prstGeom prst="rect">
            <a:avLst/>
          </a:prstGeom>
        </p:spPr>
      </p:pic>
      <p:pic>
        <p:nvPicPr>
          <p:cNvPr id="12" name="Picture 11" descr="field image">
            <a:extLst>
              <a:ext uri="{FF2B5EF4-FFF2-40B4-BE49-F238E27FC236}">
                <a16:creationId xmlns:a16="http://schemas.microsoft.com/office/drawing/2014/main" id="{421C5884-33DD-420F-91A7-7707214F8C1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52320" y="2832737"/>
            <a:ext cx="3014052" cy="4020213"/>
          </a:xfrm>
          <a:prstGeom prst="rect">
            <a:avLst/>
          </a:prstGeom>
        </p:spPr>
      </p:pic>
      <p:sp>
        <p:nvSpPr>
          <p:cNvPr id="2" name="Title 1">
            <a:extLst>
              <a:ext uri="{FF2B5EF4-FFF2-40B4-BE49-F238E27FC236}">
                <a16:creationId xmlns:a16="http://schemas.microsoft.com/office/drawing/2014/main" id="{0A69BE43-CB3A-4EFC-9F3A-470047210BB6}"/>
              </a:ext>
            </a:extLst>
          </p:cNvPr>
          <p:cNvSpPr>
            <a:spLocks noGrp="1"/>
          </p:cNvSpPr>
          <p:nvPr>
            <p:ph type="title"/>
          </p:nvPr>
        </p:nvSpPr>
        <p:spPr>
          <a:xfrm>
            <a:off x="914397" y="-731520"/>
            <a:ext cx="10363201" cy="731520"/>
          </a:xfrm>
        </p:spPr>
        <p:txBody>
          <a:bodyPr wrap="square" lIns="0" tIns="0" rIns="0" bIns="0" anchor="b"/>
          <a:lstStyle/>
          <a:p>
            <a:r>
              <a:rPr lang="en-US"/>
              <a:t>pics</a:t>
            </a:r>
            <a:endParaRPr lang="en-US" dirty="0"/>
          </a:p>
        </p:txBody>
      </p:sp>
    </p:spTree>
    <p:extLst>
      <p:ext uri="{BB962C8B-B14F-4D97-AF65-F5344CB8AC3E}">
        <p14:creationId xmlns:p14="http://schemas.microsoft.com/office/powerpoint/2010/main" val="4249679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0082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eld image">
            <a:extLst>
              <a:ext uri="{FF2B5EF4-FFF2-40B4-BE49-F238E27FC236}">
                <a16:creationId xmlns:a16="http://schemas.microsoft.com/office/drawing/2014/main" id="{2A0E99A3-309A-47DF-8A85-E2B5D2D90A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41571" y="4139740"/>
            <a:ext cx="2650545" cy="1986740"/>
          </a:xfrm>
          <a:prstGeom prst="rect">
            <a:avLst/>
          </a:prstGeom>
        </p:spPr>
      </p:pic>
      <p:sp>
        <p:nvSpPr>
          <p:cNvPr id="2" name="Title 1">
            <a:extLst>
              <a:ext uri="{FF2B5EF4-FFF2-40B4-BE49-F238E27FC236}">
                <a16:creationId xmlns:a16="http://schemas.microsoft.com/office/drawing/2014/main" id="{ADFDDA17-C2C8-499F-80D2-94E0FE4BD197}"/>
              </a:ext>
            </a:extLst>
          </p:cNvPr>
          <p:cNvSpPr>
            <a:spLocks noGrp="1"/>
          </p:cNvSpPr>
          <p:nvPr>
            <p:ph type="title"/>
          </p:nvPr>
        </p:nvSpPr>
        <p:spPr/>
        <p:txBody>
          <a:bodyPr/>
          <a:lstStyle/>
          <a:p>
            <a:r>
              <a:rPr lang="en-US" sz="2400" dirty="0">
                <a:effectLst/>
                <a:latin typeface="+mj-lt"/>
                <a:ea typeface="Times New Roman" panose="02020603050405020304" pitchFamily="18" charset="0"/>
                <a:cs typeface="Times New Roman" panose="02020603050405020304" pitchFamily="18" charset="0"/>
              </a:rPr>
              <a:t>A collaborative field campaign was held in August 2021 to validate the capability of the FLARE system</a:t>
            </a:r>
            <a:endParaRPr lang="en-US" dirty="0">
              <a:latin typeface="+mj-lt"/>
            </a:endParaRPr>
          </a:p>
        </p:txBody>
      </p:sp>
      <p:sp>
        <p:nvSpPr>
          <p:cNvPr id="4" name="Text Placeholder 3">
            <a:extLst>
              <a:ext uri="{FF2B5EF4-FFF2-40B4-BE49-F238E27FC236}">
                <a16:creationId xmlns:a16="http://schemas.microsoft.com/office/drawing/2014/main" id="{7B4B6D8A-3B4C-49B7-81F9-E0DAE08D4A7C}"/>
              </a:ext>
            </a:extLst>
          </p:cNvPr>
          <p:cNvSpPr>
            <a:spLocks noGrp="1"/>
          </p:cNvSpPr>
          <p:nvPr>
            <p:ph type="body" sz="quarter" idx="11"/>
          </p:nvPr>
        </p:nvSpPr>
        <p:spPr>
          <a:xfrm>
            <a:off x="801903" y="1591883"/>
            <a:ext cx="6709148" cy="1755349"/>
          </a:xfrm>
        </p:spPr>
        <p:txBody>
          <a:bodyPr vert="horz" lIns="0" tIns="0" rIns="0" bIns="0" rtlCol="0" anchor="t">
            <a:normAutofit fontScale="77500" lnSpcReduction="20000"/>
          </a:bodyPr>
          <a:lstStyle/>
          <a:p>
            <a:pPr marL="293370">
              <a:lnSpc>
                <a:spcPct val="120000"/>
              </a:lnSpc>
            </a:pPr>
            <a:r>
              <a:rPr lang="en-US" sz="2000" dirty="0">
                <a:effectLst/>
                <a:ea typeface="Times New Roman" panose="02020603050405020304" pitchFamily="18" charset="0"/>
                <a:cs typeface="Times New Roman"/>
              </a:rPr>
              <a:t>Will give a campaign overview</a:t>
            </a:r>
            <a:endParaRPr lang="en-US" dirty="0">
              <a:cs typeface="Times New Roman"/>
            </a:endParaRPr>
          </a:p>
          <a:p>
            <a:pPr marL="293370">
              <a:lnSpc>
                <a:spcPct val="120000"/>
              </a:lnSpc>
            </a:pPr>
            <a:r>
              <a:rPr lang="en-US" sz="2000" dirty="0">
                <a:effectLst/>
                <a:ea typeface="Times New Roman" panose="02020603050405020304" pitchFamily="18" charset="0"/>
                <a:cs typeface="Times New Roman"/>
              </a:rPr>
              <a:t>Preliminary comparison of TOA</a:t>
            </a:r>
            <a:r>
              <a:rPr lang="en-US" sz="2000" dirty="0">
                <a:ea typeface="Times New Roman" panose="02020603050405020304" pitchFamily="18" charset="0"/>
                <a:cs typeface="Times New Roman"/>
              </a:rPr>
              <a:t> Reflectance and Radiance</a:t>
            </a:r>
            <a:r>
              <a:rPr lang="en-US" sz="2000" dirty="0">
                <a:effectLst/>
                <a:ea typeface="Times New Roman" panose="02020603050405020304" pitchFamily="18" charset="0"/>
                <a:cs typeface="Times New Roman"/>
              </a:rPr>
              <a:t> with derived gains by Maxar, SDSU and Labsphere for WV02 and GE01 on campaign targets</a:t>
            </a:r>
          </a:p>
          <a:p>
            <a:pPr marL="293370">
              <a:lnSpc>
                <a:spcPct val="120000"/>
              </a:lnSpc>
            </a:pPr>
            <a:r>
              <a:rPr lang="en-US" sz="2000" dirty="0">
                <a:effectLst/>
                <a:ea typeface="Times New Roman" panose="02020603050405020304" pitchFamily="18" charset="0"/>
                <a:cs typeface="Times New Roman"/>
              </a:rPr>
              <a:t>Results from July 2021 Texas campaign</a:t>
            </a:r>
            <a:r>
              <a:rPr lang="en-US" sz="2000" dirty="0">
                <a:ea typeface="Times New Roman" panose="02020603050405020304" pitchFamily="18" charset="0"/>
                <a:cs typeface="Times New Roman"/>
              </a:rPr>
              <a:t> for WV03</a:t>
            </a:r>
            <a:endParaRPr lang="en-US" sz="2000" dirty="0">
              <a:effectLst/>
              <a:ea typeface="Times New Roman" panose="02020603050405020304" pitchFamily="18" charset="0"/>
              <a:cs typeface="Times New Roman" panose="02020603050405020304" pitchFamily="18" charset="0"/>
            </a:endParaRPr>
          </a:p>
          <a:p>
            <a:pPr marL="293370">
              <a:lnSpc>
                <a:spcPct val="120000"/>
              </a:lnSpc>
            </a:pPr>
            <a:r>
              <a:rPr lang="en-US" sz="2000" dirty="0">
                <a:effectLst/>
                <a:ea typeface="Times New Roman" panose="02020603050405020304" pitchFamily="18" charset="0"/>
                <a:cs typeface="Times New Roman"/>
              </a:rPr>
              <a:t>Discussion</a:t>
            </a:r>
          </a:p>
          <a:p>
            <a:pPr marL="293370">
              <a:lnSpc>
                <a:spcPct val="120000"/>
              </a:lnSpc>
            </a:pPr>
            <a:r>
              <a:rPr lang="en-US" sz="2000" dirty="0">
                <a:effectLst/>
                <a:ea typeface="Calibri" panose="020F0502020204030204" pitchFamily="34" charset="0"/>
                <a:cs typeface="Times New Roman"/>
              </a:rPr>
              <a:t>Conclusions and next steps</a:t>
            </a:r>
          </a:p>
        </p:txBody>
      </p:sp>
      <p:sp>
        <p:nvSpPr>
          <p:cNvPr id="3" name="Text Placeholder 2">
            <a:extLst>
              <a:ext uri="{FF2B5EF4-FFF2-40B4-BE49-F238E27FC236}">
                <a16:creationId xmlns:a16="http://schemas.microsoft.com/office/drawing/2014/main" id="{27CF3F58-B757-4221-B103-44AF9B12F749}"/>
              </a:ext>
            </a:extLst>
          </p:cNvPr>
          <p:cNvSpPr>
            <a:spLocks noGrp="1"/>
          </p:cNvSpPr>
          <p:nvPr>
            <p:ph type="body" sz="quarter" idx="10"/>
          </p:nvPr>
        </p:nvSpPr>
        <p:spPr>
          <a:xfrm>
            <a:off x="1937032" y="6491259"/>
            <a:ext cx="3934850" cy="365760"/>
          </a:xfrm>
        </p:spPr>
        <p:txBody>
          <a:bodyPr>
            <a:normAutofit/>
          </a:bodyPr>
          <a:lstStyle/>
          <a:p>
            <a:r>
              <a:rPr lang="en-US"/>
              <a:t>JACIE Virtual Workshop, January 10-13, 2022</a:t>
            </a:r>
          </a:p>
          <a:p>
            <a:endParaRPr lang="en-US"/>
          </a:p>
        </p:txBody>
      </p:sp>
      <p:pic>
        <p:nvPicPr>
          <p:cNvPr id="5" name="Picture 4" descr="field image">
            <a:extLst>
              <a:ext uri="{FF2B5EF4-FFF2-40B4-BE49-F238E27FC236}">
                <a16:creationId xmlns:a16="http://schemas.microsoft.com/office/drawing/2014/main" id="{6A1D93F8-7B3B-4F3D-A6AC-BCFDDBE6C7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5524" y="1143046"/>
            <a:ext cx="3692981" cy="4912417"/>
          </a:xfrm>
          <a:prstGeom prst="rect">
            <a:avLst/>
          </a:prstGeom>
        </p:spPr>
      </p:pic>
      <p:pic>
        <p:nvPicPr>
          <p:cNvPr id="7" name="Picture 6" descr="field image">
            <a:extLst>
              <a:ext uri="{FF2B5EF4-FFF2-40B4-BE49-F238E27FC236}">
                <a16:creationId xmlns:a16="http://schemas.microsoft.com/office/drawing/2014/main" id="{12BB791D-ACBA-4D7D-A6DE-4ADC5CF69E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14791" y="3395267"/>
            <a:ext cx="2283372" cy="3042109"/>
          </a:xfrm>
          <a:prstGeom prst="rect">
            <a:avLst/>
          </a:prstGeom>
        </p:spPr>
      </p:pic>
      <p:pic>
        <p:nvPicPr>
          <p:cNvPr id="8" name="Picture 7" descr="field image">
            <a:extLst>
              <a:ext uri="{FF2B5EF4-FFF2-40B4-BE49-F238E27FC236}">
                <a16:creationId xmlns:a16="http://schemas.microsoft.com/office/drawing/2014/main" id="{88B8B91E-A2D0-4C3A-8B6D-B847CD8D20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9275" y="3480670"/>
            <a:ext cx="2560792" cy="1921124"/>
          </a:xfrm>
          <a:prstGeom prst="rect">
            <a:avLst/>
          </a:prstGeom>
        </p:spPr>
      </p:pic>
    </p:spTree>
    <p:extLst>
      <p:ext uri="{BB962C8B-B14F-4D97-AF65-F5344CB8AC3E}">
        <p14:creationId xmlns:p14="http://schemas.microsoft.com/office/powerpoint/2010/main" val="2717634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17AC4-F2D0-4FFE-9683-75639D197AD6}"/>
              </a:ext>
            </a:extLst>
          </p:cNvPr>
          <p:cNvSpPr>
            <a:spLocks noGrp="1"/>
          </p:cNvSpPr>
          <p:nvPr>
            <p:ph type="title"/>
          </p:nvPr>
        </p:nvSpPr>
        <p:spPr/>
        <p:txBody>
          <a:bodyPr/>
          <a:lstStyle/>
          <a:p>
            <a:r>
              <a:rPr lang="en-US"/>
              <a:t>Campaign Overview</a:t>
            </a:r>
          </a:p>
        </p:txBody>
      </p:sp>
      <p:sp>
        <p:nvSpPr>
          <p:cNvPr id="3" name="Text Placeholder 2">
            <a:extLst>
              <a:ext uri="{FF2B5EF4-FFF2-40B4-BE49-F238E27FC236}">
                <a16:creationId xmlns:a16="http://schemas.microsoft.com/office/drawing/2014/main" id="{E4A54640-5D81-4999-8AFB-D65FF1E7882B}"/>
              </a:ext>
            </a:extLst>
          </p:cNvPr>
          <p:cNvSpPr>
            <a:spLocks noGrp="1"/>
          </p:cNvSpPr>
          <p:nvPr>
            <p:ph type="body" sz="quarter" idx="11"/>
          </p:nvPr>
        </p:nvSpPr>
        <p:spPr>
          <a:xfrm>
            <a:off x="342003" y="1275907"/>
            <a:ext cx="5709254" cy="5161469"/>
          </a:xfrm>
        </p:spPr>
        <p:txBody>
          <a:bodyPr>
            <a:normAutofit fontScale="92500" lnSpcReduction="10000"/>
          </a:bodyPr>
          <a:lstStyle/>
          <a:p>
            <a:r>
              <a:rPr lang="en-US" sz="2400" dirty="0"/>
              <a:t>Collect concurrent calibration data with Maxar, SDSU and Labsphere’s FLARE at the Lester Aaron Homestead in Arlington, SD, USA</a:t>
            </a:r>
          </a:p>
          <a:p>
            <a:r>
              <a:rPr lang="en-US" sz="2400" dirty="0"/>
              <a:t>Compare independently derived TOA radiances over large calibration targets</a:t>
            </a:r>
          </a:p>
          <a:p>
            <a:pPr lvl="1"/>
            <a:r>
              <a:rPr lang="en-US" sz="2400" dirty="0"/>
              <a:t>Maxar utilizes calibration derived by reflectance-based method over tarps at Colorado site (2018v0)</a:t>
            </a:r>
          </a:p>
          <a:p>
            <a:pPr lvl="1"/>
            <a:r>
              <a:rPr lang="en-US" sz="2400" dirty="0"/>
              <a:t>Labsphere FLARE uses in-situ system of mirrors for radiometric calibration on-site during campaign</a:t>
            </a:r>
          </a:p>
          <a:p>
            <a:pPr lvl="1"/>
            <a:r>
              <a:rPr lang="en-US" sz="2400" dirty="0"/>
              <a:t>SDSU utilizes in-situ reflectance-based method on-site during campaign</a:t>
            </a:r>
          </a:p>
          <a:p>
            <a:r>
              <a:rPr lang="en-US" sz="2400" dirty="0"/>
              <a:t>Data collected on Aug 10 for WV03 and Aug 11 for WV02, GE01</a:t>
            </a:r>
          </a:p>
        </p:txBody>
      </p:sp>
      <p:sp>
        <p:nvSpPr>
          <p:cNvPr id="12" name="Text Placeholder 11" descr="title">
            <a:extLst>
              <a:ext uri="{FF2B5EF4-FFF2-40B4-BE49-F238E27FC236}">
                <a16:creationId xmlns:a16="http://schemas.microsoft.com/office/drawing/2014/main" id="{2DF00F06-F7E0-4005-ACD1-DF55D7F29F73}"/>
              </a:ext>
            </a:extLst>
          </p:cNvPr>
          <p:cNvSpPr>
            <a:spLocks noGrp="1"/>
          </p:cNvSpPr>
          <p:nvPr>
            <p:ph type="body" sz="quarter" idx="10"/>
          </p:nvPr>
        </p:nvSpPr>
        <p:spPr/>
        <p:txBody>
          <a:bodyPr>
            <a:normAutofit/>
          </a:bodyPr>
          <a:lstStyle/>
          <a:p>
            <a:pPr lvl="1"/>
            <a:endParaRPr lang="en-US"/>
          </a:p>
          <a:p>
            <a:endParaRPr lang="en-US"/>
          </a:p>
        </p:txBody>
      </p:sp>
      <p:pic>
        <p:nvPicPr>
          <p:cNvPr id="5" name="Picture 4" descr="satellite image">
            <a:extLst>
              <a:ext uri="{FF2B5EF4-FFF2-40B4-BE49-F238E27FC236}">
                <a16:creationId xmlns:a16="http://schemas.microsoft.com/office/drawing/2014/main" id="{4D981576-4D49-4AB4-B082-D5CB4B2891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32494" y="1253328"/>
            <a:ext cx="5866358" cy="4747891"/>
          </a:xfrm>
          <a:prstGeom prst="rect">
            <a:avLst/>
          </a:prstGeom>
        </p:spPr>
      </p:pic>
      <p:sp>
        <p:nvSpPr>
          <p:cNvPr id="8" name="TextBox 7">
            <a:extLst>
              <a:ext uri="{FF2B5EF4-FFF2-40B4-BE49-F238E27FC236}">
                <a16:creationId xmlns:a16="http://schemas.microsoft.com/office/drawing/2014/main" id="{B2EA2496-EEA3-436A-A6A8-0EAF4FA41970}"/>
              </a:ext>
            </a:extLst>
          </p:cNvPr>
          <p:cNvSpPr txBox="1"/>
          <p:nvPr/>
        </p:nvSpPr>
        <p:spPr>
          <a:xfrm>
            <a:off x="6132494" y="5589058"/>
            <a:ext cx="5947595" cy="369332"/>
          </a:xfrm>
          <a:prstGeom prst="rect">
            <a:avLst/>
          </a:prstGeom>
          <a:noFill/>
        </p:spPr>
        <p:txBody>
          <a:bodyPr wrap="square" rtlCol="0">
            <a:spAutoFit/>
          </a:bodyPr>
          <a:lstStyle/>
          <a:p>
            <a:r>
              <a:rPr lang="en-US">
                <a:solidFill>
                  <a:schemeClr val="bg1">
                    <a:lumMod val="95000"/>
                  </a:schemeClr>
                </a:solidFill>
              </a:rPr>
              <a:t>WorldView-3 August 10 of campaign site in Arlington, SD</a:t>
            </a:r>
          </a:p>
        </p:txBody>
      </p:sp>
      <p:sp>
        <p:nvSpPr>
          <p:cNvPr id="7" name="Text Placeholder 2">
            <a:extLst>
              <a:ext uri="{FF2B5EF4-FFF2-40B4-BE49-F238E27FC236}">
                <a16:creationId xmlns:a16="http://schemas.microsoft.com/office/drawing/2014/main" id="{AC0A6662-0075-43CF-AF93-953AB9DCF93D}"/>
              </a:ext>
            </a:extLst>
          </p:cNvPr>
          <p:cNvSpPr txBox="1">
            <a:spLocks/>
          </p:cNvSpPr>
          <p:nvPr/>
        </p:nvSpPr>
        <p:spPr>
          <a:xfrm>
            <a:off x="1937032" y="6491259"/>
            <a:ext cx="3934850" cy="365760"/>
          </a:xfrm>
          <a:prstGeom prst="rect">
            <a:avLst/>
          </a:prstGeom>
        </p:spPr>
        <p:txBody>
          <a:bodyPr vert="horz" lIns="0" tIns="0" rIns="0" bIns="0" rtlCol="0" anchor="ctr">
            <a:normAutofit/>
          </a:bodyPr>
          <a:lstStyle>
            <a:lvl1pPr marL="7938" indent="0" algn="l" rtl="0" eaLnBrk="1" fontAlgn="base" hangingPunct="1">
              <a:lnSpc>
                <a:spcPct val="100000"/>
              </a:lnSpc>
              <a:spcBef>
                <a:spcPct val="0"/>
              </a:spcBef>
              <a:spcAft>
                <a:spcPts val="0"/>
              </a:spcAft>
              <a:buClr>
                <a:srgbClr val="FCAF17"/>
              </a:buClr>
              <a:buFont typeface="Wingdings" pitchFamily="2" charset="2"/>
              <a:buNone/>
              <a:tabLst/>
              <a:defRPr sz="800" kern="1200">
                <a:solidFill>
                  <a:schemeClr val="bg1"/>
                </a:solidFill>
                <a:latin typeface="+mn-lt"/>
                <a:ea typeface="+mn-ea"/>
                <a:cs typeface="+mn-cs"/>
              </a:defRPr>
            </a:lvl1pPr>
            <a:lvl2pPr marL="463550" indent="-285750" algn="l" rtl="0" eaLnBrk="1" fontAlgn="base" hangingPunct="1">
              <a:lnSpc>
                <a:spcPct val="100000"/>
              </a:lnSpc>
              <a:spcBef>
                <a:spcPct val="0"/>
              </a:spcBef>
              <a:spcAft>
                <a:spcPts val="0"/>
              </a:spcAft>
              <a:buClr>
                <a:srgbClr val="FCAF17"/>
              </a:buClr>
              <a:buFont typeface="System Font Regular"/>
              <a:buChar char="−"/>
              <a:tabLst/>
              <a:defRPr kern="1200">
                <a:solidFill>
                  <a:schemeClr val="tx1"/>
                </a:solidFill>
                <a:latin typeface="+mn-lt"/>
                <a:ea typeface="+mn-ea"/>
                <a:cs typeface="+mn-cs"/>
              </a:defRPr>
            </a:lvl2pPr>
            <a:lvl3pPr marL="687388" indent="-285750" algn="l" rtl="0" eaLnBrk="1" fontAlgn="base" hangingPunct="1">
              <a:lnSpc>
                <a:spcPct val="100000"/>
              </a:lnSpc>
              <a:spcBef>
                <a:spcPct val="0"/>
              </a:spcBef>
              <a:spcAft>
                <a:spcPts val="0"/>
              </a:spcAft>
              <a:buClr>
                <a:srgbClr val="FCAF17"/>
              </a:buClr>
              <a:buFont typeface="System Font Regular"/>
              <a:buChar char="−"/>
              <a:tabLst/>
              <a:defRPr kern="1200">
                <a:solidFill>
                  <a:schemeClr val="tx1"/>
                </a:solidFill>
                <a:latin typeface="+mn-lt"/>
                <a:ea typeface="+mn-ea"/>
                <a:cs typeface="+mn-cs"/>
              </a:defRPr>
            </a:lvl3pPr>
            <a:lvl4pPr marL="920750" indent="-285750" algn="l" rtl="0" eaLnBrk="1" fontAlgn="base" hangingPunct="1">
              <a:lnSpc>
                <a:spcPct val="100000"/>
              </a:lnSpc>
              <a:spcBef>
                <a:spcPct val="0"/>
              </a:spcBef>
              <a:spcAft>
                <a:spcPts val="0"/>
              </a:spcAft>
              <a:buClr>
                <a:srgbClr val="FCAF17"/>
              </a:buClr>
              <a:buFont typeface="System Font Regular"/>
              <a:buChar char="−"/>
              <a:tabLst/>
              <a:defRPr kern="1200">
                <a:solidFill>
                  <a:schemeClr val="tx1"/>
                </a:solidFill>
                <a:latin typeface="+mn-lt"/>
                <a:ea typeface="+mn-ea"/>
                <a:cs typeface="+mn-cs"/>
              </a:defRPr>
            </a:lvl4pPr>
            <a:lvl5pPr marL="1143000" indent="-285750" algn="l" rtl="0" eaLnBrk="1" fontAlgn="base" hangingPunct="1">
              <a:lnSpc>
                <a:spcPct val="100000"/>
              </a:lnSpc>
              <a:spcBef>
                <a:spcPct val="0"/>
              </a:spcBef>
              <a:spcAft>
                <a:spcPts val="0"/>
              </a:spcAft>
              <a:buClr>
                <a:srgbClr val="FCAF17"/>
              </a:buClr>
              <a:buFont typeface="System Font Regular"/>
              <a:buChar char="−"/>
              <a:tabLst/>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JACIE Virtual Workshop, January 10-13, 2022</a:t>
            </a:r>
          </a:p>
          <a:p>
            <a:endParaRPr lang="en-US"/>
          </a:p>
        </p:txBody>
      </p:sp>
    </p:spTree>
    <p:extLst>
      <p:ext uri="{BB962C8B-B14F-4D97-AF65-F5344CB8AC3E}">
        <p14:creationId xmlns:p14="http://schemas.microsoft.com/office/powerpoint/2010/main" val="2930382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atellite image">
            <a:extLst>
              <a:ext uri="{FF2B5EF4-FFF2-40B4-BE49-F238E27FC236}">
                <a16:creationId xmlns:a16="http://schemas.microsoft.com/office/drawing/2014/main" id="{7CEB4B64-7E23-4C0A-882B-07C66A7658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93248" y="1036754"/>
            <a:ext cx="5785442" cy="4682402"/>
          </a:xfrm>
          <a:prstGeom prst="rect">
            <a:avLst/>
          </a:prstGeom>
        </p:spPr>
      </p:pic>
      <p:pic>
        <p:nvPicPr>
          <p:cNvPr id="6" name="Picture 5" descr="satellite image">
            <a:extLst>
              <a:ext uri="{FF2B5EF4-FFF2-40B4-BE49-F238E27FC236}">
                <a16:creationId xmlns:a16="http://schemas.microsoft.com/office/drawing/2014/main" id="{5794EEA5-6D36-4804-BF3B-EFE726AAC6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06585" y="3300352"/>
            <a:ext cx="4177983" cy="3134351"/>
          </a:xfrm>
          <a:prstGeom prst="rect">
            <a:avLst/>
          </a:prstGeom>
        </p:spPr>
      </p:pic>
      <p:pic>
        <p:nvPicPr>
          <p:cNvPr id="4" name="Picture 3" descr="field image">
            <a:extLst>
              <a:ext uri="{FF2B5EF4-FFF2-40B4-BE49-F238E27FC236}">
                <a16:creationId xmlns:a16="http://schemas.microsoft.com/office/drawing/2014/main" id="{1B35E98D-D832-4B8B-BEFF-3735B19FC6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06586" y="72646"/>
            <a:ext cx="4177984" cy="3131308"/>
          </a:xfrm>
          <a:prstGeom prst="rect">
            <a:avLst/>
          </a:prstGeom>
        </p:spPr>
      </p:pic>
      <p:cxnSp>
        <p:nvCxnSpPr>
          <p:cNvPr id="11" name="Straight Arrow Connector 10">
            <a:extLst>
              <a:ext uri="{FF2B5EF4-FFF2-40B4-BE49-F238E27FC236}">
                <a16:creationId xmlns:a16="http://schemas.microsoft.com/office/drawing/2014/main" id="{3DD838EF-12EF-4E0A-A3EF-067BBB741531}"/>
              </a:ext>
              <a:ext uri="{C183D7F6-B498-43B3-948B-1728B52AA6E4}">
                <adec:decorative xmlns:adec="http://schemas.microsoft.com/office/drawing/2017/decorative" val="1"/>
              </a:ext>
            </a:extLst>
          </p:cNvPr>
          <p:cNvCxnSpPr>
            <a:cxnSpLocks/>
          </p:cNvCxnSpPr>
          <p:nvPr/>
        </p:nvCxnSpPr>
        <p:spPr>
          <a:xfrm flipH="1" flipV="1">
            <a:off x="6767820" y="4310884"/>
            <a:ext cx="1850065" cy="5195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BE52F7D-6460-4A33-BA9B-F9E715A9FFB8}"/>
              </a:ext>
              <a:ext uri="{C183D7F6-B498-43B3-948B-1728B52AA6E4}">
                <adec:decorative xmlns:adec="http://schemas.microsoft.com/office/drawing/2017/decorative" val="1"/>
              </a:ext>
            </a:extLst>
          </p:cNvPr>
          <p:cNvCxnSpPr>
            <a:cxnSpLocks/>
          </p:cNvCxnSpPr>
          <p:nvPr/>
        </p:nvCxnSpPr>
        <p:spPr>
          <a:xfrm flipH="1">
            <a:off x="6198781" y="1559438"/>
            <a:ext cx="2419104" cy="12062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E439FAE-A629-466A-8D11-0C4E7E4576CF}"/>
              </a:ext>
              <a:ext uri="{C183D7F6-B498-43B3-948B-1728B52AA6E4}">
                <adec:decorative xmlns:adec="http://schemas.microsoft.com/office/drawing/2017/decorative" val="1"/>
              </a:ext>
            </a:extLst>
          </p:cNvPr>
          <p:cNvCxnSpPr>
            <a:cxnSpLocks/>
            <a:stCxn id="7" idx="3"/>
          </p:cNvCxnSpPr>
          <p:nvPr/>
        </p:nvCxnSpPr>
        <p:spPr>
          <a:xfrm>
            <a:off x="4379421" y="1242853"/>
            <a:ext cx="1464878" cy="30753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6908D03-4BB7-4398-AE29-4E1547B331AB}"/>
              </a:ext>
              <a:ext uri="{C183D7F6-B498-43B3-948B-1728B52AA6E4}">
                <adec:decorative xmlns:adec="http://schemas.microsoft.com/office/drawing/2017/decorative" val="1"/>
              </a:ext>
            </a:extLst>
          </p:cNvPr>
          <p:cNvSpPr/>
          <p:nvPr/>
        </p:nvSpPr>
        <p:spPr>
          <a:xfrm>
            <a:off x="4890977" y="1690889"/>
            <a:ext cx="340242" cy="1698585"/>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DCEE0F2-526D-40E3-A4A7-3DC16EE82836}"/>
              </a:ext>
              <a:ext uri="{C183D7F6-B498-43B3-948B-1728B52AA6E4}">
                <adec:decorative xmlns:adec="http://schemas.microsoft.com/office/drawing/2017/decorative" val="1"/>
              </a:ext>
            </a:extLst>
          </p:cNvPr>
          <p:cNvSpPr/>
          <p:nvPr/>
        </p:nvSpPr>
        <p:spPr>
          <a:xfrm>
            <a:off x="4944589" y="4483962"/>
            <a:ext cx="340242" cy="1226808"/>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FC9D65B-32AC-46F2-8676-5BD25D0F7802}"/>
              </a:ext>
              <a:ext uri="{C183D7F6-B498-43B3-948B-1728B52AA6E4}">
                <adec:decorative xmlns:adec="http://schemas.microsoft.com/office/drawing/2017/decorative" val="1"/>
              </a:ext>
            </a:extLst>
          </p:cNvPr>
          <p:cNvSpPr/>
          <p:nvPr/>
        </p:nvSpPr>
        <p:spPr>
          <a:xfrm rot="6019589">
            <a:off x="6631796" y="2489527"/>
            <a:ext cx="340242" cy="791352"/>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DC9D6F8-A7E6-46EE-A0C4-D65E2E08935F}"/>
              </a:ext>
            </a:extLst>
          </p:cNvPr>
          <p:cNvSpPr/>
          <p:nvPr/>
        </p:nvSpPr>
        <p:spPr>
          <a:xfrm rot="5400000">
            <a:off x="5887874" y="5136935"/>
            <a:ext cx="612521" cy="1879989"/>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rgbClr val="000000"/>
                </a:solidFill>
              </a:rPr>
              <a:t>FLARE Mirrors on Aug 10</a:t>
            </a:r>
            <a:endParaRPr lang="en-US" dirty="0"/>
          </a:p>
        </p:txBody>
      </p:sp>
      <p:sp>
        <p:nvSpPr>
          <p:cNvPr id="26" name="Rectangle 25">
            <a:extLst>
              <a:ext uri="{FF2B5EF4-FFF2-40B4-BE49-F238E27FC236}">
                <a16:creationId xmlns:a16="http://schemas.microsoft.com/office/drawing/2014/main" id="{A368F3C1-BC19-42F8-A16F-C19F30AC99CC}"/>
              </a:ext>
            </a:extLst>
          </p:cNvPr>
          <p:cNvSpPr/>
          <p:nvPr/>
        </p:nvSpPr>
        <p:spPr>
          <a:xfrm rot="5400000">
            <a:off x="10574682" y="951677"/>
            <a:ext cx="340242" cy="155576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solidFill>
                  <a:srgbClr val="000000"/>
                </a:solidFill>
              </a:rPr>
              <a:t>15% Tarp</a:t>
            </a:r>
            <a:endParaRPr lang="en-US"/>
          </a:p>
        </p:txBody>
      </p:sp>
      <p:sp>
        <p:nvSpPr>
          <p:cNvPr id="27" name="Rectangle 26">
            <a:extLst>
              <a:ext uri="{FF2B5EF4-FFF2-40B4-BE49-F238E27FC236}">
                <a16:creationId xmlns:a16="http://schemas.microsoft.com/office/drawing/2014/main" id="{B0C8304F-1E66-43FB-85A3-171E875EB4C6}"/>
              </a:ext>
            </a:extLst>
          </p:cNvPr>
          <p:cNvSpPr/>
          <p:nvPr/>
        </p:nvSpPr>
        <p:spPr>
          <a:xfrm rot="5400000">
            <a:off x="10161508" y="4082985"/>
            <a:ext cx="340242" cy="155576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solidFill>
                  <a:srgbClr val="000000"/>
                </a:solidFill>
              </a:rPr>
              <a:t>56% Tarp</a:t>
            </a:r>
            <a:endParaRPr lang="en-US"/>
          </a:p>
        </p:txBody>
      </p:sp>
      <p:sp>
        <p:nvSpPr>
          <p:cNvPr id="23" name="Text Placeholder 2">
            <a:extLst>
              <a:ext uri="{FF2B5EF4-FFF2-40B4-BE49-F238E27FC236}">
                <a16:creationId xmlns:a16="http://schemas.microsoft.com/office/drawing/2014/main" id="{CF90109C-F788-44AC-B422-6EF4A4675DBF}"/>
              </a:ext>
            </a:extLst>
          </p:cNvPr>
          <p:cNvSpPr>
            <a:spLocks noGrp="1"/>
          </p:cNvSpPr>
          <p:nvPr>
            <p:ph type="body" sz="quarter" idx="10"/>
          </p:nvPr>
        </p:nvSpPr>
        <p:spPr>
          <a:xfrm>
            <a:off x="1937032" y="6491259"/>
            <a:ext cx="3934850" cy="365760"/>
          </a:xfrm>
        </p:spPr>
        <p:txBody>
          <a:bodyPr>
            <a:normAutofit/>
          </a:bodyPr>
          <a:lstStyle/>
          <a:p>
            <a:r>
              <a:rPr lang="en-US"/>
              <a:t>JACIE Virtual Workshop, January 10-13, 2022</a:t>
            </a:r>
          </a:p>
          <a:p>
            <a:endParaRPr lang="en-US"/>
          </a:p>
        </p:txBody>
      </p:sp>
      <p:pic>
        <p:nvPicPr>
          <p:cNvPr id="7" name="Picture 6" descr="site image">
            <a:extLst>
              <a:ext uri="{FF2B5EF4-FFF2-40B4-BE49-F238E27FC236}">
                <a16:creationId xmlns:a16="http://schemas.microsoft.com/office/drawing/2014/main" id="{89AC6FC1-27F0-4E1A-9ACE-0CDF502CBE6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83266" y="111668"/>
            <a:ext cx="1696155" cy="2262370"/>
          </a:xfrm>
          <a:prstGeom prst="rect">
            <a:avLst/>
          </a:prstGeom>
        </p:spPr>
      </p:pic>
      <p:pic>
        <p:nvPicPr>
          <p:cNvPr id="25" name="Picture 24" descr="satellite image">
            <a:extLst>
              <a:ext uri="{FF2B5EF4-FFF2-40B4-BE49-F238E27FC236}">
                <a16:creationId xmlns:a16="http://schemas.microsoft.com/office/drawing/2014/main" id="{C387D13A-66D8-4E72-8914-78CE55380061}"/>
              </a:ext>
            </a:extLst>
          </p:cNvPr>
          <p:cNvPicPr>
            <a:picLocks noChangeAspect="1"/>
          </p:cNvPicPr>
          <p:nvPr/>
        </p:nvPicPr>
        <p:blipFill>
          <a:blip r:embed="rId6"/>
          <a:stretch>
            <a:fillRect/>
          </a:stretch>
        </p:blipFill>
        <p:spPr>
          <a:xfrm>
            <a:off x="89518" y="1740234"/>
            <a:ext cx="3711441" cy="4759168"/>
          </a:xfrm>
          <a:prstGeom prst="rect">
            <a:avLst/>
          </a:prstGeom>
        </p:spPr>
      </p:pic>
      <p:sp>
        <p:nvSpPr>
          <p:cNvPr id="29" name="TextBox 28">
            <a:extLst>
              <a:ext uri="{FF2B5EF4-FFF2-40B4-BE49-F238E27FC236}">
                <a16:creationId xmlns:a16="http://schemas.microsoft.com/office/drawing/2014/main" id="{A1DDC093-C333-4BDE-B893-2E30F6F8300C}"/>
              </a:ext>
            </a:extLst>
          </p:cNvPr>
          <p:cNvSpPr txBox="1"/>
          <p:nvPr/>
        </p:nvSpPr>
        <p:spPr>
          <a:xfrm>
            <a:off x="264304" y="6128938"/>
            <a:ext cx="3540619" cy="369332"/>
          </a:xfrm>
          <a:prstGeom prst="rect">
            <a:avLst/>
          </a:prstGeom>
          <a:noFill/>
        </p:spPr>
        <p:txBody>
          <a:bodyPr wrap="square" lIns="91440" tIns="45720" rIns="91440" bIns="45720" anchor="t">
            <a:spAutoFit/>
          </a:bodyPr>
          <a:lstStyle/>
          <a:p>
            <a:r>
              <a:rPr lang="en-US" dirty="0">
                <a:latin typeface="Arial"/>
                <a:cs typeface="Arial"/>
              </a:rPr>
              <a:t>Mirror set up for August 11, 2021</a:t>
            </a:r>
          </a:p>
        </p:txBody>
      </p:sp>
      <p:sp>
        <p:nvSpPr>
          <p:cNvPr id="28" name="Title 27">
            <a:extLst>
              <a:ext uri="{FF2B5EF4-FFF2-40B4-BE49-F238E27FC236}">
                <a16:creationId xmlns:a16="http://schemas.microsoft.com/office/drawing/2014/main" id="{58A0E102-9836-4897-8E8C-DF349CE0EBD2}"/>
              </a:ext>
            </a:extLst>
          </p:cNvPr>
          <p:cNvSpPr>
            <a:spLocks noGrp="1"/>
          </p:cNvSpPr>
          <p:nvPr>
            <p:ph type="title" idx="4294967295"/>
          </p:nvPr>
        </p:nvSpPr>
        <p:spPr>
          <a:xfrm rot="5400000">
            <a:off x="3198013" y="-463165"/>
            <a:ext cx="340242" cy="1555764"/>
          </a:xfrm>
          <a:prstGeom prst="rect">
            <a:avLst/>
          </a:prstGeom>
          <a:noFill/>
          <a:ln w="28575" cap="flat" cmpd="sng" algn="ctr">
            <a:solidFill>
              <a:srgbClr val="C0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FLARE Alpha</a:t>
            </a: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pic>
        <p:nvPicPr>
          <p:cNvPr id="2" name="Picture 1" descr="satellite image">
            <a:extLst>
              <a:ext uri="{FF2B5EF4-FFF2-40B4-BE49-F238E27FC236}">
                <a16:creationId xmlns:a16="http://schemas.microsoft.com/office/drawing/2014/main" id="{1E1AD094-3E2D-4590-883A-93C6AC6A03C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56379" y="4618113"/>
            <a:ext cx="1696156" cy="1217278"/>
          </a:xfrm>
          <a:prstGeom prst="rect">
            <a:avLst/>
          </a:prstGeom>
        </p:spPr>
      </p:pic>
    </p:spTree>
    <p:extLst>
      <p:ext uri="{BB962C8B-B14F-4D97-AF65-F5344CB8AC3E}">
        <p14:creationId xmlns:p14="http://schemas.microsoft.com/office/powerpoint/2010/main" val="1180660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5CBCE-A12E-470D-9E4B-0B2B4F5348C9}"/>
              </a:ext>
            </a:extLst>
          </p:cNvPr>
          <p:cNvSpPr>
            <a:spLocks noGrp="1"/>
          </p:cNvSpPr>
          <p:nvPr>
            <p:ph type="title"/>
          </p:nvPr>
        </p:nvSpPr>
        <p:spPr/>
        <p:txBody>
          <a:bodyPr/>
          <a:lstStyle/>
          <a:p>
            <a:r>
              <a:rPr lang="en-US"/>
              <a:t>Imagery Collected during the Arlington, SD campaign</a:t>
            </a:r>
          </a:p>
        </p:txBody>
      </p:sp>
      <p:sp>
        <p:nvSpPr>
          <p:cNvPr id="3" name="Text Placeholder 2">
            <a:extLst>
              <a:ext uri="{FF2B5EF4-FFF2-40B4-BE49-F238E27FC236}">
                <a16:creationId xmlns:a16="http://schemas.microsoft.com/office/drawing/2014/main" id="{905B2B06-8957-4872-B09D-0BB52F33F5B0}"/>
              </a:ext>
            </a:extLst>
          </p:cNvPr>
          <p:cNvSpPr>
            <a:spLocks noGrp="1"/>
          </p:cNvSpPr>
          <p:nvPr>
            <p:ph type="body" sz="quarter" idx="10"/>
          </p:nvPr>
        </p:nvSpPr>
        <p:spPr/>
        <p:txBody>
          <a:bodyPr/>
          <a:lstStyle/>
          <a:p>
            <a:r>
              <a:rPr lang="en-US"/>
              <a:t>JACIE Virtual Workshop, January 10-13, 2022</a:t>
            </a:r>
          </a:p>
        </p:txBody>
      </p:sp>
      <p:graphicFrame>
        <p:nvGraphicFramePr>
          <p:cNvPr id="6" name="Table 6">
            <a:extLst>
              <a:ext uri="{FF2B5EF4-FFF2-40B4-BE49-F238E27FC236}">
                <a16:creationId xmlns:a16="http://schemas.microsoft.com/office/drawing/2014/main" id="{51511965-75FA-43F7-BEFA-E5D07E768878}"/>
              </a:ext>
            </a:extLst>
          </p:cNvPr>
          <p:cNvGraphicFramePr>
            <a:graphicFrameLocks noGrp="1"/>
          </p:cNvGraphicFramePr>
          <p:nvPr>
            <p:extLst>
              <p:ext uri="{D42A27DB-BD31-4B8C-83A1-F6EECF244321}">
                <p14:modId xmlns:p14="http://schemas.microsoft.com/office/powerpoint/2010/main" val="2551570644"/>
              </p:ext>
            </p:extLst>
          </p:nvPr>
        </p:nvGraphicFramePr>
        <p:xfrm>
          <a:off x="821015" y="1463040"/>
          <a:ext cx="10363202" cy="3606800"/>
        </p:xfrm>
        <a:graphic>
          <a:graphicData uri="http://schemas.openxmlformats.org/drawingml/2006/table">
            <a:tbl>
              <a:tblPr firstRow="1" bandRow="1">
                <a:tableStyleId>{5C22544A-7EE6-4342-B048-85BDC9FD1C3A}</a:tableStyleId>
              </a:tblPr>
              <a:tblGrid>
                <a:gridCol w="1445542">
                  <a:extLst>
                    <a:ext uri="{9D8B030D-6E8A-4147-A177-3AD203B41FA5}">
                      <a16:colId xmlns:a16="http://schemas.microsoft.com/office/drawing/2014/main" val="3260404290"/>
                    </a:ext>
                  </a:extLst>
                </a:gridCol>
                <a:gridCol w="1671303">
                  <a:extLst>
                    <a:ext uri="{9D8B030D-6E8A-4147-A177-3AD203B41FA5}">
                      <a16:colId xmlns:a16="http://schemas.microsoft.com/office/drawing/2014/main" val="2777718590"/>
                    </a:ext>
                  </a:extLst>
                </a:gridCol>
                <a:gridCol w="1011610">
                  <a:extLst>
                    <a:ext uri="{9D8B030D-6E8A-4147-A177-3AD203B41FA5}">
                      <a16:colId xmlns:a16="http://schemas.microsoft.com/office/drawing/2014/main" val="1637520298"/>
                    </a:ext>
                  </a:extLst>
                </a:gridCol>
                <a:gridCol w="821932">
                  <a:extLst>
                    <a:ext uri="{9D8B030D-6E8A-4147-A177-3AD203B41FA5}">
                      <a16:colId xmlns:a16="http://schemas.microsoft.com/office/drawing/2014/main" val="366713605"/>
                    </a:ext>
                  </a:extLst>
                </a:gridCol>
                <a:gridCol w="1074836">
                  <a:extLst>
                    <a:ext uri="{9D8B030D-6E8A-4147-A177-3AD203B41FA5}">
                      <a16:colId xmlns:a16="http://schemas.microsoft.com/office/drawing/2014/main" val="2339952324"/>
                    </a:ext>
                  </a:extLst>
                </a:gridCol>
                <a:gridCol w="1085374">
                  <a:extLst>
                    <a:ext uri="{9D8B030D-6E8A-4147-A177-3AD203B41FA5}">
                      <a16:colId xmlns:a16="http://schemas.microsoft.com/office/drawing/2014/main" val="308825859"/>
                    </a:ext>
                  </a:extLst>
                </a:gridCol>
                <a:gridCol w="937846">
                  <a:extLst>
                    <a:ext uri="{9D8B030D-6E8A-4147-A177-3AD203B41FA5}">
                      <a16:colId xmlns:a16="http://schemas.microsoft.com/office/drawing/2014/main" val="3211658082"/>
                    </a:ext>
                  </a:extLst>
                </a:gridCol>
                <a:gridCol w="2314759">
                  <a:extLst>
                    <a:ext uri="{9D8B030D-6E8A-4147-A177-3AD203B41FA5}">
                      <a16:colId xmlns:a16="http://schemas.microsoft.com/office/drawing/2014/main" val="2692699987"/>
                    </a:ext>
                  </a:extLst>
                </a:gridCol>
              </a:tblGrid>
              <a:tr h="370840">
                <a:tc>
                  <a:txBody>
                    <a:bodyPr/>
                    <a:lstStyle/>
                    <a:p>
                      <a:r>
                        <a:rPr lang="en-US"/>
                        <a:t>Sensor</a:t>
                      </a:r>
                    </a:p>
                  </a:txBody>
                  <a:tcPr/>
                </a:tc>
                <a:tc>
                  <a:txBody>
                    <a:bodyPr/>
                    <a:lstStyle/>
                    <a:p>
                      <a:r>
                        <a:rPr lang="en-US"/>
                        <a:t>Date</a:t>
                      </a:r>
                    </a:p>
                  </a:txBody>
                  <a:tcPr/>
                </a:tc>
                <a:tc>
                  <a:txBody>
                    <a:bodyPr/>
                    <a:lstStyle/>
                    <a:p>
                      <a:r>
                        <a:rPr lang="en-US"/>
                        <a:t>Solar Az</a:t>
                      </a:r>
                    </a:p>
                  </a:txBody>
                  <a:tcPr/>
                </a:tc>
                <a:tc>
                  <a:txBody>
                    <a:bodyPr/>
                    <a:lstStyle/>
                    <a:p>
                      <a:r>
                        <a:rPr lang="en-US"/>
                        <a:t>Solar El</a:t>
                      </a:r>
                    </a:p>
                  </a:txBody>
                  <a:tcPr/>
                </a:tc>
                <a:tc>
                  <a:txBody>
                    <a:bodyPr/>
                    <a:lstStyle/>
                    <a:p>
                      <a:r>
                        <a:rPr lang="en-US"/>
                        <a:t>Sensor Az</a:t>
                      </a:r>
                    </a:p>
                  </a:txBody>
                  <a:tcPr/>
                </a:tc>
                <a:tc>
                  <a:txBody>
                    <a:bodyPr/>
                    <a:lstStyle/>
                    <a:p>
                      <a:r>
                        <a:rPr lang="en-US"/>
                        <a:t>Sensor El</a:t>
                      </a:r>
                    </a:p>
                  </a:txBody>
                  <a:tcPr/>
                </a:tc>
                <a:tc>
                  <a:txBody>
                    <a:bodyPr/>
                    <a:lstStyle/>
                    <a:p>
                      <a:r>
                        <a:rPr lang="en-US"/>
                        <a:t>ONA</a:t>
                      </a:r>
                    </a:p>
                  </a:txBody>
                  <a:tcPr/>
                </a:tc>
                <a:tc>
                  <a:txBody>
                    <a:bodyPr/>
                    <a:lstStyle/>
                    <a:p>
                      <a:r>
                        <a:rPr lang="en-US" err="1"/>
                        <a:t>meanGSD</a:t>
                      </a:r>
                      <a:r>
                        <a:rPr lang="en-US"/>
                        <a:t> (Multi)</a:t>
                      </a:r>
                    </a:p>
                  </a:txBody>
                  <a:tcPr/>
                </a:tc>
                <a:extLst>
                  <a:ext uri="{0D108BD9-81ED-4DB2-BD59-A6C34878D82A}">
                    <a16:rowId xmlns:a16="http://schemas.microsoft.com/office/drawing/2014/main" val="3163471930"/>
                  </a:ext>
                </a:extLst>
              </a:tr>
              <a:tr h="370840">
                <a:tc>
                  <a:txBody>
                    <a:bodyPr/>
                    <a:lstStyle/>
                    <a:p>
                      <a:r>
                        <a:rPr lang="en-US" sz="1800">
                          <a:solidFill>
                            <a:schemeClr val="tx1"/>
                          </a:solidFill>
                          <a:latin typeface="+mn-lt"/>
                        </a:rPr>
                        <a:t>WV03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mn-lt"/>
                        </a:rPr>
                        <a:t>Aug 10, 2021</a:t>
                      </a:r>
                    </a:p>
                  </a:txBody>
                  <a:tcPr/>
                </a:tc>
                <a:tc>
                  <a:txBody>
                    <a:bodyPr/>
                    <a:lstStyle/>
                    <a:p>
                      <a:pPr algn="ctr" fontAlgn="b"/>
                      <a:r>
                        <a:rPr lang="en-US" sz="1800" b="0" i="0" u="none" strike="noStrike">
                          <a:solidFill>
                            <a:schemeClr val="tx1"/>
                          </a:solidFill>
                          <a:effectLst/>
                          <a:latin typeface="+mn-lt"/>
                        </a:rPr>
                        <a:t>149.1</a:t>
                      </a:r>
                    </a:p>
                  </a:txBody>
                  <a:tcPr marL="9525" marR="9525" marT="9525" marB="0" anchor="b"/>
                </a:tc>
                <a:tc>
                  <a:txBody>
                    <a:bodyPr/>
                    <a:lstStyle/>
                    <a:p>
                      <a:pPr algn="ctr" fontAlgn="b"/>
                      <a:r>
                        <a:rPr lang="en-US" sz="1800" b="0" i="0" u="none" strike="noStrike">
                          <a:solidFill>
                            <a:schemeClr val="tx1"/>
                          </a:solidFill>
                          <a:effectLst/>
                          <a:latin typeface="+mn-lt"/>
                        </a:rPr>
                        <a:t>58.0</a:t>
                      </a:r>
                    </a:p>
                  </a:txBody>
                  <a:tcPr marL="9525" marR="9525" marT="9525" marB="0" anchor="b"/>
                </a:tc>
                <a:tc>
                  <a:txBody>
                    <a:bodyPr/>
                    <a:lstStyle/>
                    <a:p>
                      <a:pPr algn="ctr" fontAlgn="b"/>
                      <a:r>
                        <a:rPr lang="en-US" sz="1800" b="0" i="0" u="none" strike="noStrike">
                          <a:solidFill>
                            <a:schemeClr val="tx1"/>
                          </a:solidFill>
                          <a:effectLst/>
                          <a:latin typeface="+mn-lt"/>
                        </a:rPr>
                        <a:t>176.9</a:t>
                      </a:r>
                    </a:p>
                  </a:txBody>
                  <a:tcPr marL="9525" marR="9525" marT="9525" marB="0" anchor="b"/>
                </a:tc>
                <a:tc>
                  <a:txBody>
                    <a:bodyPr/>
                    <a:lstStyle/>
                    <a:p>
                      <a:pPr algn="ctr" fontAlgn="b"/>
                      <a:r>
                        <a:rPr lang="en-US" sz="1800" b="0" i="0" u="none" strike="noStrike">
                          <a:solidFill>
                            <a:schemeClr val="tx1"/>
                          </a:solidFill>
                          <a:effectLst/>
                          <a:latin typeface="+mn-lt"/>
                        </a:rPr>
                        <a:t>84.3</a:t>
                      </a:r>
                    </a:p>
                  </a:txBody>
                  <a:tcPr marL="9525" marR="9525" marT="9525" marB="0" anchor="b"/>
                </a:tc>
                <a:tc>
                  <a:txBody>
                    <a:bodyPr/>
                    <a:lstStyle/>
                    <a:p>
                      <a:pPr algn="ctr" fontAlgn="b"/>
                      <a:r>
                        <a:rPr lang="en-US" sz="1800" b="0" i="0" u="none" strike="noStrike">
                          <a:solidFill>
                            <a:schemeClr val="tx1"/>
                          </a:solidFill>
                          <a:effectLst/>
                          <a:latin typeface="+mn-lt"/>
                        </a:rPr>
                        <a:t>5.7</a:t>
                      </a:r>
                    </a:p>
                  </a:txBody>
                  <a:tcPr marL="9525" marR="9525" marT="9525" marB="0" anchor="b"/>
                </a:tc>
                <a:tc>
                  <a:txBody>
                    <a:bodyPr/>
                    <a:lstStyle/>
                    <a:p>
                      <a:pPr algn="ctr"/>
                      <a:r>
                        <a:rPr lang="en-US" sz="1800">
                          <a:solidFill>
                            <a:schemeClr val="tx1"/>
                          </a:solidFill>
                          <a:latin typeface="+mn-lt"/>
                        </a:rPr>
                        <a:t>1.248</a:t>
                      </a:r>
                    </a:p>
                  </a:txBody>
                  <a:tcPr/>
                </a:tc>
                <a:extLst>
                  <a:ext uri="{0D108BD9-81ED-4DB2-BD59-A6C34878D82A}">
                    <a16:rowId xmlns:a16="http://schemas.microsoft.com/office/drawing/2014/main" val="3582477457"/>
                  </a:ext>
                </a:extLst>
              </a:tr>
              <a:tr h="370840">
                <a:tc>
                  <a:txBody>
                    <a:bodyPr/>
                    <a:lstStyle/>
                    <a:p>
                      <a:r>
                        <a:rPr lang="en-US" sz="1800">
                          <a:solidFill>
                            <a:schemeClr val="tx1"/>
                          </a:solidFill>
                          <a:latin typeface="+mn-lt"/>
                        </a:rPr>
                        <a:t>WV03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mn-lt"/>
                        </a:rPr>
                        <a:t>Aug 10, 2021</a:t>
                      </a:r>
                    </a:p>
                  </a:txBody>
                  <a:tcPr/>
                </a:tc>
                <a:tc>
                  <a:txBody>
                    <a:bodyPr/>
                    <a:lstStyle/>
                    <a:p>
                      <a:pPr algn="ctr"/>
                      <a:r>
                        <a:rPr lang="en-US" sz="1800">
                          <a:solidFill>
                            <a:schemeClr val="tx1"/>
                          </a:solidFill>
                          <a:latin typeface="+mn-lt"/>
                        </a:rPr>
                        <a:t>149.0</a:t>
                      </a:r>
                    </a:p>
                  </a:txBody>
                  <a:tcPr/>
                </a:tc>
                <a:tc>
                  <a:txBody>
                    <a:bodyPr/>
                    <a:lstStyle/>
                    <a:p>
                      <a:pPr algn="ctr"/>
                      <a:r>
                        <a:rPr lang="en-US" sz="1800">
                          <a:solidFill>
                            <a:schemeClr val="tx1"/>
                          </a:solidFill>
                          <a:latin typeface="+mn-lt"/>
                        </a:rPr>
                        <a:t>57.9</a:t>
                      </a:r>
                    </a:p>
                  </a:txBody>
                  <a:tcPr/>
                </a:tc>
                <a:tc>
                  <a:txBody>
                    <a:bodyPr/>
                    <a:lstStyle/>
                    <a:p>
                      <a:pPr algn="ctr"/>
                      <a:r>
                        <a:rPr lang="en-US" sz="1800">
                          <a:solidFill>
                            <a:schemeClr val="tx1"/>
                          </a:solidFill>
                          <a:latin typeface="+mn-lt"/>
                        </a:rPr>
                        <a:t>22.2</a:t>
                      </a:r>
                    </a:p>
                  </a:txBody>
                  <a:tcPr/>
                </a:tc>
                <a:tc>
                  <a:txBody>
                    <a:bodyPr/>
                    <a:lstStyle/>
                    <a:p>
                      <a:pPr algn="ctr"/>
                      <a:r>
                        <a:rPr lang="en-US" sz="1800">
                          <a:solidFill>
                            <a:schemeClr val="tx1"/>
                          </a:solidFill>
                          <a:latin typeface="+mn-lt"/>
                        </a:rPr>
                        <a:t>79.5</a:t>
                      </a:r>
                    </a:p>
                  </a:txBody>
                  <a:tcPr/>
                </a:tc>
                <a:tc>
                  <a:txBody>
                    <a:bodyPr/>
                    <a:lstStyle/>
                    <a:p>
                      <a:pPr algn="ctr"/>
                      <a:r>
                        <a:rPr lang="en-US" sz="1800">
                          <a:solidFill>
                            <a:schemeClr val="tx1"/>
                          </a:solidFill>
                          <a:latin typeface="+mn-lt"/>
                        </a:rPr>
                        <a:t>10.5</a:t>
                      </a:r>
                    </a:p>
                  </a:txBody>
                  <a:tcPr/>
                </a:tc>
                <a:tc>
                  <a:txBody>
                    <a:bodyPr/>
                    <a:lstStyle/>
                    <a:p>
                      <a:pPr algn="ctr"/>
                      <a:r>
                        <a:rPr lang="en-US" sz="1800">
                          <a:solidFill>
                            <a:schemeClr val="tx1"/>
                          </a:solidFill>
                          <a:latin typeface="+mn-lt"/>
                        </a:rPr>
                        <a:t>1.265</a:t>
                      </a:r>
                    </a:p>
                  </a:txBody>
                  <a:tcPr/>
                </a:tc>
                <a:extLst>
                  <a:ext uri="{0D108BD9-81ED-4DB2-BD59-A6C34878D82A}">
                    <a16:rowId xmlns:a16="http://schemas.microsoft.com/office/drawing/2014/main" val="3266950"/>
                  </a:ext>
                </a:extLst>
              </a:tr>
              <a:tr h="370840">
                <a:tc>
                  <a:txBody>
                    <a:bodyPr/>
                    <a:lstStyle/>
                    <a:p>
                      <a:r>
                        <a:rPr lang="en-US" sz="1800">
                          <a:solidFill>
                            <a:schemeClr val="tx1"/>
                          </a:solidFill>
                          <a:latin typeface="+mn-lt"/>
                        </a:rPr>
                        <a:t>GE01</a:t>
                      </a:r>
                    </a:p>
                  </a:txBody>
                  <a:tcPr/>
                </a:tc>
                <a:tc>
                  <a:txBody>
                    <a:bodyPr/>
                    <a:lstStyle/>
                    <a:p>
                      <a:r>
                        <a:rPr lang="en-US" sz="1800">
                          <a:solidFill>
                            <a:schemeClr val="tx1"/>
                          </a:solidFill>
                          <a:latin typeface="+mn-lt"/>
                        </a:rPr>
                        <a:t>Aug 11, 2021</a:t>
                      </a:r>
                    </a:p>
                  </a:txBody>
                  <a:tcPr/>
                </a:tc>
                <a:tc>
                  <a:txBody>
                    <a:bodyPr/>
                    <a:lstStyle/>
                    <a:p>
                      <a:pPr algn="ctr" fontAlgn="b"/>
                      <a:r>
                        <a:rPr lang="en-US" sz="1800" b="0" i="0" u="none" strike="noStrike">
                          <a:solidFill>
                            <a:schemeClr val="tx1"/>
                          </a:solidFill>
                          <a:effectLst/>
                          <a:latin typeface="+mn-lt"/>
                        </a:rPr>
                        <a:t>149.2</a:t>
                      </a:r>
                    </a:p>
                  </a:txBody>
                  <a:tcPr marL="9525" marR="9525" marT="9525" marB="0" anchor="b"/>
                </a:tc>
                <a:tc>
                  <a:txBody>
                    <a:bodyPr/>
                    <a:lstStyle/>
                    <a:p>
                      <a:pPr algn="ctr" fontAlgn="b"/>
                      <a:r>
                        <a:rPr lang="en-US" sz="1800" b="0" i="0" u="none" strike="noStrike">
                          <a:solidFill>
                            <a:schemeClr val="tx1"/>
                          </a:solidFill>
                          <a:effectLst/>
                          <a:latin typeface="+mn-lt"/>
                        </a:rPr>
                        <a:t>57.6</a:t>
                      </a:r>
                    </a:p>
                  </a:txBody>
                  <a:tcPr marL="9525" marR="9525" marT="9525" marB="0" anchor="b"/>
                </a:tc>
                <a:tc>
                  <a:txBody>
                    <a:bodyPr/>
                    <a:lstStyle/>
                    <a:p>
                      <a:pPr algn="ctr" fontAlgn="b"/>
                      <a:r>
                        <a:rPr lang="en-US" sz="1800" b="0" i="0" u="none" strike="noStrike">
                          <a:solidFill>
                            <a:schemeClr val="tx1"/>
                          </a:solidFill>
                          <a:effectLst/>
                          <a:latin typeface="+mn-lt"/>
                        </a:rPr>
                        <a:t>143.3</a:t>
                      </a:r>
                    </a:p>
                  </a:txBody>
                  <a:tcPr marL="9525" marR="9525" marT="9525" marB="0" anchor="b"/>
                </a:tc>
                <a:tc>
                  <a:txBody>
                    <a:bodyPr/>
                    <a:lstStyle/>
                    <a:p>
                      <a:pPr algn="ctr" fontAlgn="b"/>
                      <a:r>
                        <a:rPr lang="en-US" sz="1800" b="0" i="0" u="none" strike="noStrike">
                          <a:solidFill>
                            <a:schemeClr val="tx1"/>
                          </a:solidFill>
                          <a:effectLst/>
                          <a:latin typeface="+mn-lt"/>
                        </a:rPr>
                        <a:t>85.2</a:t>
                      </a:r>
                    </a:p>
                  </a:txBody>
                  <a:tcPr marL="9525" marR="9525" marT="9525" marB="0" anchor="b"/>
                </a:tc>
                <a:tc>
                  <a:txBody>
                    <a:bodyPr/>
                    <a:lstStyle/>
                    <a:p>
                      <a:pPr algn="ctr" fontAlgn="b"/>
                      <a:r>
                        <a:rPr lang="en-US" sz="1800" b="0" i="0" u="none" strike="noStrike">
                          <a:solidFill>
                            <a:schemeClr val="tx1"/>
                          </a:solidFill>
                          <a:effectLst/>
                          <a:latin typeface="+mn-lt"/>
                        </a:rPr>
                        <a:t>4.8</a:t>
                      </a:r>
                    </a:p>
                  </a:txBody>
                  <a:tcPr marL="9525" marR="9525" marT="9525" marB="0" anchor="b"/>
                </a:tc>
                <a:tc>
                  <a:txBody>
                    <a:bodyPr/>
                    <a:lstStyle/>
                    <a:p>
                      <a:pPr algn="ctr" fontAlgn="b"/>
                      <a:r>
                        <a:rPr lang="en-US" sz="1800" b="0" i="0" u="none" strike="noStrike">
                          <a:solidFill>
                            <a:schemeClr val="tx1"/>
                          </a:solidFill>
                          <a:effectLst/>
                          <a:latin typeface="+mn-lt"/>
                        </a:rPr>
                        <a:t>1.647</a:t>
                      </a:r>
                    </a:p>
                  </a:txBody>
                  <a:tcPr marL="9525" marR="9525" marT="9525" marB="0" anchor="b"/>
                </a:tc>
                <a:extLst>
                  <a:ext uri="{0D108BD9-81ED-4DB2-BD59-A6C34878D82A}">
                    <a16:rowId xmlns:a16="http://schemas.microsoft.com/office/drawing/2014/main" val="8965998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mn-lt"/>
                        </a:rPr>
                        <a:t>GE01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mn-lt"/>
                        </a:rPr>
                        <a:t>Aug 11, 2021</a:t>
                      </a:r>
                    </a:p>
                  </a:txBody>
                  <a:tcPr/>
                </a:tc>
                <a:tc>
                  <a:txBody>
                    <a:bodyPr/>
                    <a:lstStyle/>
                    <a:p>
                      <a:pPr algn="ctr" fontAlgn="b"/>
                      <a:r>
                        <a:rPr lang="en-US" sz="1800" b="0" i="0" u="none" strike="noStrike">
                          <a:solidFill>
                            <a:schemeClr val="tx1"/>
                          </a:solidFill>
                          <a:effectLst/>
                          <a:latin typeface="+mn-lt"/>
                        </a:rPr>
                        <a:t>149.3</a:t>
                      </a:r>
                    </a:p>
                  </a:txBody>
                  <a:tcPr marL="9525" marR="9525" marT="9525" marB="0" anchor="b"/>
                </a:tc>
                <a:tc>
                  <a:txBody>
                    <a:bodyPr/>
                    <a:lstStyle/>
                    <a:p>
                      <a:pPr algn="ctr" fontAlgn="b"/>
                      <a:r>
                        <a:rPr lang="en-US" sz="1800" b="0" i="0" u="none" strike="noStrike">
                          <a:solidFill>
                            <a:schemeClr val="tx1"/>
                          </a:solidFill>
                          <a:effectLst/>
                          <a:latin typeface="+mn-lt"/>
                        </a:rPr>
                        <a:t>57.7</a:t>
                      </a:r>
                    </a:p>
                  </a:txBody>
                  <a:tcPr marL="9525" marR="9525" marT="9525" marB="0" anchor="b"/>
                </a:tc>
                <a:tc>
                  <a:txBody>
                    <a:bodyPr/>
                    <a:lstStyle/>
                    <a:p>
                      <a:pPr algn="ctr" fontAlgn="b"/>
                      <a:r>
                        <a:rPr lang="en-US" sz="1800" b="0" i="0" u="none" strike="noStrike">
                          <a:solidFill>
                            <a:schemeClr val="tx1"/>
                          </a:solidFill>
                          <a:effectLst/>
                          <a:latin typeface="+mn-lt"/>
                        </a:rPr>
                        <a:t>178.7</a:t>
                      </a:r>
                    </a:p>
                  </a:txBody>
                  <a:tcPr marL="9525" marR="9525" marT="9525" marB="0" anchor="b"/>
                </a:tc>
                <a:tc>
                  <a:txBody>
                    <a:bodyPr/>
                    <a:lstStyle/>
                    <a:p>
                      <a:pPr algn="ctr" fontAlgn="b"/>
                      <a:r>
                        <a:rPr lang="en-US" sz="1800" b="0" i="0" u="none" strike="noStrike">
                          <a:solidFill>
                            <a:schemeClr val="tx1"/>
                          </a:solidFill>
                          <a:effectLst/>
                          <a:latin typeface="+mn-lt"/>
                        </a:rPr>
                        <a:t>75.3</a:t>
                      </a:r>
                    </a:p>
                  </a:txBody>
                  <a:tcPr marL="9525" marR="9525" marT="9525" marB="0" anchor="b"/>
                </a:tc>
                <a:tc>
                  <a:txBody>
                    <a:bodyPr/>
                    <a:lstStyle/>
                    <a:p>
                      <a:pPr algn="ctr" fontAlgn="b"/>
                      <a:r>
                        <a:rPr lang="en-US" sz="1800" b="0" i="0" u="none" strike="noStrike">
                          <a:solidFill>
                            <a:schemeClr val="tx1"/>
                          </a:solidFill>
                          <a:effectLst/>
                          <a:latin typeface="+mn-lt"/>
                        </a:rPr>
                        <a:t>14.7</a:t>
                      </a:r>
                    </a:p>
                  </a:txBody>
                  <a:tcPr marL="9525" marR="9525" marT="9525" marB="0" anchor="b"/>
                </a:tc>
                <a:tc>
                  <a:txBody>
                    <a:bodyPr/>
                    <a:lstStyle/>
                    <a:p>
                      <a:pPr algn="ctr" fontAlgn="b"/>
                      <a:r>
                        <a:rPr lang="en-US" sz="1800" b="0" i="0" u="none" strike="noStrike">
                          <a:solidFill>
                            <a:schemeClr val="tx1"/>
                          </a:solidFill>
                          <a:effectLst/>
                          <a:latin typeface="+mn-lt"/>
                        </a:rPr>
                        <a:t>1.716</a:t>
                      </a:r>
                    </a:p>
                  </a:txBody>
                  <a:tcPr marL="9525" marR="9525" marT="9525" marB="0" anchor="b"/>
                </a:tc>
                <a:extLst>
                  <a:ext uri="{0D108BD9-81ED-4DB2-BD59-A6C34878D82A}">
                    <a16:rowId xmlns:a16="http://schemas.microsoft.com/office/drawing/2014/main" val="10957481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mn-lt"/>
                        </a:rPr>
                        <a:t>GE01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mn-lt"/>
                        </a:rPr>
                        <a:t>Aug 11, 2021</a:t>
                      </a:r>
                    </a:p>
                  </a:txBody>
                  <a:tcPr/>
                </a:tc>
                <a:tc>
                  <a:txBody>
                    <a:bodyPr/>
                    <a:lstStyle/>
                    <a:p>
                      <a:pPr algn="ctr" fontAlgn="b"/>
                      <a:r>
                        <a:rPr lang="en-US" sz="1800" b="0" i="0" u="none" strike="noStrike">
                          <a:solidFill>
                            <a:schemeClr val="tx1"/>
                          </a:solidFill>
                          <a:effectLst/>
                          <a:latin typeface="+mn-lt"/>
                        </a:rPr>
                        <a:t>149.0</a:t>
                      </a:r>
                    </a:p>
                  </a:txBody>
                  <a:tcPr marL="9525" marR="9525" marT="9525" marB="0" anchor="b"/>
                </a:tc>
                <a:tc>
                  <a:txBody>
                    <a:bodyPr/>
                    <a:lstStyle/>
                    <a:p>
                      <a:pPr algn="ctr" fontAlgn="b"/>
                      <a:r>
                        <a:rPr lang="en-US" sz="1800" b="0" i="0" u="none" strike="noStrike">
                          <a:solidFill>
                            <a:schemeClr val="tx1"/>
                          </a:solidFill>
                          <a:effectLst/>
                          <a:latin typeface="+mn-lt"/>
                        </a:rPr>
                        <a:t>57.6</a:t>
                      </a:r>
                    </a:p>
                  </a:txBody>
                  <a:tcPr marL="9525" marR="9525" marT="9525" marB="0" anchor="b"/>
                </a:tc>
                <a:tc>
                  <a:txBody>
                    <a:bodyPr/>
                    <a:lstStyle/>
                    <a:p>
                      <a:pPr algn="ctr" fontAlgn="b"/>
                      <a:r>
                        <a:rPr lang="en-US" sz="1800" b="0" i="0" u="none" strike="noStrike">
                          <a:solidFill>
                            <a:schemeClr val="tx1"/>
                          </a:solidFill>
                          <a:effectLst/>
                          <a:latin typeface="+mn-lt"/>
                        </a:rPr>
                        <a:t>32.0</a:t>
                      </a:r>
                    </a:p>
                  </a:txBody>
                  <a:tcPr marL="9525" marR="9525" marT="9525" marB="0" anchor="b"/>
                </a:tc>
                <a:tc>
                  <a:txBody>
                    <a:bodyPr/>
                    <a:lstStyle/>
                    <a:p>
                      <a:pPr algn="ctr" fontAlgn="b"/>
                      <a:r>
                        <a:rPr lang="en-US" sz="1800" b="0" i="0" u="none" strike="noStrike">
                          <a:solidFill>
                            <a:schemeClr val="tx1"/>
                          </a:solidFill>
                          <a:effectLst/>
                          <a:latin typeface="+mn-lt"/>
                        </a:rPr>
                        <a:t>78.5</a:t>
                      </a:r>
                    </a:p>
                  </a:txBody>
                  <a:tcPr marL="9525" marR="9525" marT="9525" marB="0" anchor="b"/>
                </a:tc>
                <a:tc>
                  <a:txBody>
                    <a:bodyPr/>
                    <a:lstStyle/>
                    <a:p>
                      <a:pPr algn="ctr" fontAlgn="b"/>
                      <a:r>
                        <a:rPr lang="en-US" sz="1800" b="0" i="0" u="none" strike="noStrike">
                          <a:solidFill>
                            <a:schemeClr val="tx1"/>
                          </a:solidFill>
                          <a:effectLst/>
                          <a:latin typeface="+mn-lt"/>
                        </a:rPr>
                        <a:t>11.5</a:t>
                      </a:r>
                    </a:p>
                  </a:txBody>
                  <a:tcPr marL="9525" marR="9525" marT="9525" marB="0" anchor="b"/>
                </a:tc>
                <a:tc>
                  <a:txBody>
                    <a:bodyPr/>
                    <a:lstStyle/>
                    <a:p>
                      <a:pPr algn="ctr" fontAlgn="b"/>
                      <a:r>
                        <a:rPr lang="en-US" sz="1800" b="0" i="0" u="none" strike="noStrike">
                          <a:solidFill>
                            <a:schemeClr val="tx1"/>
                          </a:solidFill>
                          <a:effectLst/>
                          <a:latin typeface="+mn-lt"/>
                        </a:rPr>
                        <a:t>1.687</a:t>
                      </a:r>
                    </a:p>
                  </a:txBody>
                  <a:tcPr marL="9525" marR="9525" marT="9525" marB="0" anchor="b"/>
                </a:tc>
                <a:extLst>
                  <a:ext uri="{0D108BD9-81ED-4DB2-BD59-A6C34878D82A}">
                    <a16:rowId xmlns:a16="http://schemas.microsoft.com/office/drawing/2014/main" val="1857376343"/>
                  </a:ext>
                </a:extLst>
              </a:tr>
              <a:tr h="370840">
                <a:tc>
                  <a:txBody>
                    <a:bodyPr/>
                    <a:lstStyle/>
                    <a:p>
                      <a:r>
                        <a:rPr lang="en-US" sz="1800">
                          <a:solidFill>
                            <a:schemeClr val="tx1"/>
                          </a:solidFill>
                          <a:latin typeface="+mn-lt"/>
                        </a:rPr>
                        <a:t>WV02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mn-lt"/>
                        </a:rPr>
                        <a:t>Aug 11, 2021</a:t>
                      </a:r>
                    </a:p>
                  </a:txBody>
                  <a:tcPr/>
                </a:tc>
                <a:tc>
                  <a:txBody>
                    <a:bodyPr/>
                    <a:lstStyle/>
                    <a:p>
                      <a:pPr algn="ctr" fontAlgn="b"/>
                      <a:r>
                        <a:rPr lang="en-US" sz="1800" b="0" i="0" u="none" strike="noStrike">
                          <a:solidFill>
                            <a:schemeClr val="tx1"/>
                          </a:solidFill>
                          <a:effectLst/>
                          <a:latin typeface="+mn-lt"/>
                        </a:rPr>
                        <a:t>151.3</a:t>
                      </a:r>
                    </a:p>
                  </a:txBody>
                  <a:tcPr marL="9525" marR="9525" marT="9525" marB="0" anchor="b"/>
                </a:tc>
                <a:tc>
                  <a:txBody>
                    <a:bodyPr/>
                    <a:lstStyle/>
                    <a:p>
                      <a:pPr algn="ctr" fontAlgn="b"/>
                      <a:r>
                        <a:rPr lang="en-US" sz="1800" b="0" i="0" u="none" strike="noStrike">
                          <a:solidFill>
                            <a:schemeClr val="tx1"/>
                          </a:solidFill>
                          <a:effectLst/>
                          <a:latin typeface="+mn-lt"/>
                        </a:rPr>
                        <a:t>58.1</a:t>
                      </a:r>
                    </a:p>
                  </a:txBody>
                  <a:tcPr marL="9525" marR="9525" marT="9525" marB="0" anchor="b"/>
                </a:tc>
                <a:tc>
                  <a:txBody>
                    <a:bodyPr/>
                    <a:lstStyle/>
                    <a:p>
                      <a:pPr algn="ctr" fontAlgn="b"/>
                      <a:r>
                        <a:rPr lang="en-US" sz="1800" b="0" i="0" u="none" strike="noStrike">
                          <a:solidFill>
                            <a:schemeClr val="tx1"/>
                          </a:solidFill>
                          <a:effectLst/>
                          <a:latin typeface="+mn-lt"/>
                        </a:rPr>
                        <a:t>198.1</a:t>
                      </a:r>
                    </a:p>
                  </a:txBody>
                  <a:tcPr marL="9525" marR="9525" marT="9525" marB="0" anchor="b"/>
                </a:tc>
                <a:tc>
                  <a:txBody>
                    <a:bodyPr/>
                    <a:lstStyle/>
                    <a:p>
                      <a:pPr algn="ctr" fontAlgn="b"/>
                      <a:r>
                        <a:rPr lang="en-US" sz="1800" b="0" i="0" u="none" strike="noStrike">
                          <a:solidFill>
                            <a:schemeClr val="tx1"/>
                          </a:solidFill>
                          <a:effectLst/>
                          <a:latin typeface="+mn-lt"/>
                        </a:rPr>
                        <a:t>58.7</a:t>
                      </a:r>
                    </a:p>
                  </a:txBody>
                  <a:tcPr marL="9525" marR="9525" marT="9525" marB="0" anchor="b"/>
                </a:tc>
                <a:tc>
                  <a:txBody>
                    <a:bodyPr/>
                    <a:lstStyle/>
                    <a:p>
                      <a:pPr algn="ctr" fontAlgn="b"/>
                      <a:r>
                        <a:rPr lang="en-US" sz="1800" b="0" i="0" u="none" strike="noStrike">
                          <a:solidFill>
                            <a:schemeClr val="tx1"/>
                          </a:solidFill>
                          <a:effectLst/>
                          <a:latin typeface="+mn-lt"/>
                        </a:rPr>
                        <a:t>31.3</a:t>
                      </a:r>
                    </a:p>
                  </a:txBody>
                  <a:tcPr marL="9525" marR="9525" marT="9525" marB="0" anchor="b"/>
                </a:tc>
                <a:tc>
                  <a:txBody>
                    <a:bodyPr/>
                    <a:lstStyle/>
                    <a:p>
                      <a:pPr algn="ctr" fontAlgn="b"/>
                      <a:r>
                        <a:rPr lang="en-US" sz="1800" b="0" i="0" u="none" strike="noStrike">
                          <a:solidFill>
                            <a:schemeClr val="tx1"/>
                          </a:solidFill>
                          <a:effectLst/>
                          <a:latin typeface="+mn-lt"/>
                        </a:rPr>
                        <a:t>2.306</a:t>
                      </a:r>
                    </a:p>
                  </a:txBody>
                  <a:tcPr marL="9525" marR="9525" marT="9525" marB="0" anchor="b"/>
                </a:tc>
                <a:extLst>
                  <a:ext uri="{0D108BD9-81ED-4DB2-BD59-A6C34878D82A}">
                    <a16:rowId xmlns:a16="http://schemas.microsoft.com/office/drawing/2014/main" val="9346058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mn-lt"/>
                        </a:rPr>
                        <a:t>WV02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mn-lt"/>
                        </a:rPr>
                        <a:t>Aug 11, 2021</a:t>
                      </a:r>
                    </a:p>
                  </a:txBody>
                  <a:tcPr/>
                </a:tc>
                <a:tc>
                  <a:txBody>
                    <a:bodyPr/>
                    <a:lstStyle/>
                    <a:p>
                      <a:pPr algn="ctr" fontAlgn="b"/>
                      <a:r>
                        <a:rPr lang="en-US" sz="1800" b="0" i="0" u="none" strike="noStrike">
                          <a:solidFill>
                            <a:schemeClr val="tx1"/>
                          </a:solidFill>
                          <a:effectLst/>
                          <a:latin typeface="+mn-lt"/>
                        </a:rPr>
                        <a:t>151.1</a:t>
                      </a:r>
                    </a:p>
                  </a:txBody>
                  <a:tcPr marL="9525" marR="9525" marT="9525" marB="0" anchor="b"/>
                </a:tc>
                <a:tc>
                  <a:txBody>
                    <a:bodyPr/>
                    <a:lstStyle/>
                    <a:p>
                      <a:pPr algn="ctr" fontAlgn="b"/>
                      <a:r>
                        <a:rPr lang="en-US" sz="1800" b="0" i="0" u="none" strike="noStrike">
                          <a:solidFill>
                            <a:schemeClr val="tx1"/>
                          </a:solidFill>
                          <a:effectLst/>
                          <a:latin typeface="+mn-lt"/>
                        </a:rPr>
                        <a:t>58.1</a:t>
                      </a:r>
                    </a:p>
                  </a:txBody>
                  <a:tcPr marL="9525" marR="9525" marT="9525" marB="0" anchor="b"/>
                </a:tc>
                <a:tc>
                  <a:txBody>
                    <a:bodyPr/>
                    <a:lstStyle/>
                    <a:p>
                      <a:pPr algn="ctr" fontAlgn="b"/>
                      <a:r>
                        <a:rPr lang="en-US" sz="1800" b="0" i="0" u="none" strike="noStrike">
                          <a:solidFill>
                            <a:schemeClr val="tx1"/>
                          </a:solidFill>
                          <a:effectLst/>
                          <a:latin typeface="+mn-lt"/>
                        </a:rPr>
                        <a:t>200.8</a:t>
                      </a:r>
                    </a:p>
                  </a:txBody>
                  <a:tcPr marL="9525" marR="9525" marT="9525" marB="0" anchor="b"/>
                </a:tc>
                <a:tc>
                  <a:txBody>
                    <a:bodyPr/>
                    <a:lstStyle/>
                    <a:p>
                      <a:pPr algn="ctr" fontAlgn="b"/>
                      <a:r>
                        <a:rPr lang="en-US" sz="1800" b="0" i="0" u="none" strike="noStrike">
                          <a:solidFill>
                            <a:schemeClr val="tx1"/>
                          </a:solidFill>
                          <a:effectLst/>
                          <a:latin typeface="+mn-lt"/>
                        </a:rPr>
                        <a:t>72.4</a:t>
                      </a:r>
                    </a:p>
                  </a:txBody>
                  <a:tcPr marL="9525" marR="9525" marT="9525" marB="0" anchor="b"/>
                </a:tc>
                <a:tc>
                  <a:txBody>
                    <a:bodyPr/>
                    <a:lstStyle/>
                    <a:p>
                      <a:pPr algn="ctr" fontAlgn="b"/>
                      <a:r>
                        <a:rPr lang="en-US" sz="1800" b="0" i="0" u="none" strike="noStrike">
                          <a:solidFill>
                            <a:schemeClr val="tx1"/>
                          </a:solidFill>
                          <a:effectLst/>
                          <a:latin typeface="+mn-lt"/>
                        </a:rPr>
                        <a:t>17.6</a:t>
                      </a:r>
                    </a:p>
                  </a:txBody>
                  <a:tcPr marL="9525" marR="9525" marT="9525" marB="0" anchor="b"/>
                </a:tc>
                <a:tc>
                  <a:txBody>
                    <a:bodyPr/>
                    <a:lstStyle/>
                    <a:p>
                      <a:pPr algn="ctr" fontAlgn="b"/>
                      <a:r>
                        <a:rPr lang="en-US" sz="1800" b="0" i="0" u="none" strike="noStrike">
                          <a:solidFill>
                            <a:schemeClr val="tx1"/>
                          </a:solidFill>
                          <a:effectLst/>
                          <a:latin typeface="+mn-lt"/>
                        </a:rPr>
                        <a:t>1.984</a:t>
                      </a:r>
                    </a:p>
                  </a:txBody>
                  <a:tcPr marL="9525" marR="9525" marT="9525" marB="0" anchor="b"/>
                </a:tc>
                <a:extLst>
                  <a:ext uri="{0D108BD9-81ED-4DB2-BD59-A6C34878D82A}">
                    <a16:rowId xmlns:a16="http://schemas.microsoft.com/office/drawing/2014/main" val="147329598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mn-lt"/>
                        </a:rPr>
                        <a:t>WV02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mn-lt"/>
                        </a:rPr>
                        <a:t>Aug 11, 2021</a:t>
                      </a:r>
                    </a:p>
                  </a:txBody>
                  <a:tcPr/>
                </a:tc>
                <a:tc>
                  <a:txBody>
                    <a:bodyPr/>
                    <a:lstStyle/>
                    <a:p>
                      <a:pPr algn="ctr" fontAlgn="b"/>
                      <a:r>
                        <a:rPr lang="en-US" sz="1800" b="0" i="0" u="none" strike="noStrike">
                          <a:solidFill>
                            <a:schemeClr val="tx1"/>
                          </a:solidFill>
                          <a:effectLst/>
                          <a:latin typeface="+mn-lt"/>
                        </a:rPr>
                        <a:t>151.3</a:t>
                      </a:r>
                    </a:p>
                  </a:txBody>
                  <a:tcPr marL="9525" marR="9525" marT="9525" marB="0" anchor="b"/>
                </a:tc>
                <a:tc>
                  <a:txBody>
                    <a:bodyPr/>
                    <a:lstStyle/>
                    <a:p>
                      <a:pPr algn="ctr" fontAlgn="b"/>
                      <a:r>
                        <a:rPr lang="en-US" sz="1800" b="0" i="0" u="none" strike="noStrike">
                          <a:solidFill>
                            <a:schemeClr val="tx1"/>
                          </a:solidFill>
                          <a:effectLst/>
                          <a:latin typeface="+mn-lt"/>
                        </a:rPr>
                        <a:t>58.1</a:t>
                      </a:r>
                    </a:p>
                  </a:txBody>
                  <a:tcPr marL="9525" marR="9525" marT="9525" marB="0" anchor="b"/>
                </a:tc>
                <a:tc>
                  <a:txBody>
                    <a:bodyPr/>
                    <a:lstStyle/>
                    <a:p>
                      <a:pPr algn="ctr" fontAlgn="b"/>
                      <a:r>
                        <a:rPr lang="en-US" sz="1800" b="0" i="0" u="none" strike="noStrike">
                          <a:solidFill>
                            <a:schemeClr val="tx1"/>
                          </a:solidFill>
                          <a:effectLst/>
                          <a:latin typeface="+mn-lt"/>
                        </a:rPr>
                        <a:t>198.7</a:t>
                      </a:r>
                    </a:p>
                  </a:txBody>
                  <a:tcPr marL="9525" marR="9525" marT="9525" marB="0" anchor="b"/>
                </a:tc>
                <a:tc>
                  <a:txBody>
                    <a:bodyPr/>
                    <a:lstStyle/>
                    <a:p>
                      <a:pPr algn="ctr" fontAlgn="b"/>
                      <a:r>
                        <a:rPr lang="en-US" sz="1800" b="0" i="0" u="none" strike="noStrike">
                          <a:solidFill>
                            <a:schemeClr val="tx1"/>
                          </a:solidFill>
                          <a:effectLst/>
                          <a:latin typeface="+mn-lt"/>
                        </a:rPr>
                        <a:t>63.1</a:t>
                      </a:r>
                    </a:p>
                  </a:txBody>
                  <a:tcPr marL="9525" marR="9525" marT="9525" marB="0" anchor="b"/>
                </a:tc>
                <a:tc>
                  <a:txBody>
                    <a:bodyPr/>
                    <a:lstStyle/>
                    <a:p>
                      <a:pPr algn="ctr" fontAlgn="b"/>
                      <a:r>
                        <a:rPr lang="en-US" sz="1800" b="0" i="0" u="none" strike="noStrike">
                          <a:solidFill>
                            <a:schemeClr val="tx1"/>
                          </a:solidFill>
                          <a:effectLst/>
                          <a:latin typeface="+mn-lt"/>
                        </a:rPr>
                        <a:t>26.9</a:t>
                      </a:r>
                    </a:p>
                  </a:txBody>
                  <a:tcPr marL="9525" marR="9525" marT="9525" marB="0" anchor="b"/>
                </a:tc>
                <a:tc>
                  <a:txBody>
                    <a:bodyPr/>
                    <a:lstStyle/>
                    <a:p>
                      <a:pPr algn="ctr" fontAlgn="b"/>
                      <a:r>
                        <a:rPr lang="en-US" sz="1800" b="0" i="0" u="none" strike="noStrike">
                          <a:solidFill>
                            <a:schemeClr val="tx1"/>
                          </a:solidFill>
                          <a:effectLst/>
                          <a:latin typeface="+mn-lt"/>
                        </a:rPr>
                        <a:t>2.176</a:t>
                      </a:r>
                    </a:p>
                  </a:txBody>
                  <a:tcPr marL="9525" marR="9525" marT="9525" marB="0" anchor="b"/>
                </a:tc>
                <a:extLst>
                  <a:ext uri="{0D108BD9-81ED-4DB2-BD59-A6C34878D82A}">
                    <a16:rowId xmlns:a16="http://schemas.microsoft.com/office/drawing/2014/main" val="672358316"/>
                  </a:ext>
                </a:extLst>
              </a:tr>
            </a:tbl>
          </a:graphicData>
        </a:graphic>
      </p:graphicFrame>
      <p:sp>
        <p:nvSpPr>
          <p:cNvPr id="7" name="TextBox 6">
            <a:extLst>
              <a:ext uri="{FF2B5EF4-FFF2-40B4-BE49-F238E27FC236}">
                <a16:creationId xmlns:a16="http://schemas.microsoft.com/office/drawing/2014/main" id="{1C183027-0260-4875-BE27-F6E06BA2BBF7}"/>
              </a:ext>
            </a:extLst>
          </p:cNvPr>
          <p:cNvSpPr txBox="1"/>
          <p:nvPr/>
        </p:nvSpPr>
        <p:spPr>
          <a:xfrm>
            <a:off x="6002616" y="5093913"/>
            <a:ext cx="5335628" cy="369332"/>
          </a:xfrm>
          <a:prstGeom prst="rect">
            <a:avLst/>
          </a:prstGeom>
          <a:noFill/>
        </p:spPr>
        <p:txBody>
          <a:bodyPr wrap="none" rtlCol="0">
            <a:spAutoFit/>
          </a:bodyPr>
          <a:lstStyle/>
          <a:p>
            <a:r>
              <a:rPr lang="en-US">
                <a:solidFill>
                  <a:schemeClr val="bg1"/>
                </a:solidFill>
              </a:rPr>
              <a:t>August 10 data not used due to poor atmospherics</a:t>
            </a:r>
          </a:p>
        </p:txBody>
      </p:sp>
    </p:spTree>
    <p:extLst>
      <p:ext uri="{BB962C8B-B14F-4D97-AF65-F5344CB8AC3E}">
        <p14:creationId xmlns:p14="http://schemas.microsoft.com/office/powerpoint/2010/main" val="1282864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4927B-6DCD-42C0-B8A0-2DCE88FFCC09}"/>
              </a:ext>
            </a:extLst>
          </p:cNvPr>
          <p:cNvSpPr>
            <a:spLocks noGrp="1"/>
          </p:cNvSpPr>
          <p:nvPr>
            <p:ph type="title"/>
          </p:nvPr>
        </p:nvSpPr>
        <p:spPr>
          <a:xfrm>
            <a:off x="914397" y="618059"/>
            <a:ext cx="10363201" cy="731520"/>
          </a:xfrm>
        </p:spPr>
        <p:txBody>
          <a:bodyPr/>
          <a:lstStyle/>
          <a:p>
            <a:r>
              <a:rPr lang="en-US" dirty="0">
                <a:latin typeface="Arial"/>
                <a:cs typeface="Arial"/>
              </a:rPr>
              <a:t>Let’s look at contributions to uncertainty</a:t>
            </a:r>
          </a:p>
        </p:txBody>
      </p:sp>
      <p:sp>
        <p:nvSpPr>
          <p:cNvPr id="4" name="Text Placeholder 3">
            <a:extLst>
              <a:ext uri="{FF2B5EF4-FFF2-40B4-BE49-F238E27FC236}">
                <a16:creationId xmlns:a16="http://schemas.microsoft.com/office/drawing/2014/main" id="{BA9B2C99-9741-4BC1-9BF3-B6FB3A05E8DF}"/>
              </a:ext>
            </a:extLst>
          </p:cNvPr>
          <p:cNvSpPr>
            <a:spLocks noGrp="1"/>
          </p:cNvSpPr>
          <p:nvPr>
            <p:ph type="body" sz="quarter" idx="11"/>
          </p:nvPr>
        </p:nvSpPr>
        <p:spPr>
          <a:xfrm>
            <a:off x="552890" y="1148316"/>
            <a:ext cx="6612917" cy="3578461"/>
          </a:xfrm>
        </p:spPr>
        <p:txBody>
          <a:bodyPr vert="horz" lIns="0" tIns="0" rIns="0" bIns="0" rtlCol="0" anchor="t">
            <a:normAutofit fontScale="92500" lnSpcReduction="20000"/>
          </a:bodyPr>
          <a:lstStyle/>
          <a:p>
            <a:pPr marL="293370"/>
            <a:r>
              <a:rPr lang="en-US" dirty="0"/>
              <a:t>Atmospherics:</a:t>
            </a:r>
          </a:p>
          <a:p>
            <a:pPr lvl="1"/>
            <a:r>
              <a:rPr lang="en-US" dirty="0"/>
              <a:t>Local and continental wildfires contributing to a heterogeneous atmosphere</a:t>
            </a:r>
            <a:endParaRPr lang="en-US" dirty="0">
              <a:cs typeface="Arial"/>
            </a:endParaRPr>
          </a:p>
          <a:p>
            <a:pPr lvl="1"/>
            <a:r>
              <a:rPr lang="en-US" dirty="0"/>
              <a:t>General atmospherics were not ideal on 7/10; but were much better on 7/11 (with continued smoke contribution)</a:t>
            </a:r>
            <a:endParaRPr lang="en-US" dirty="0">
              <a:cs typeface="Arial"/>
            </a:endParaRPr>
          </a:p>
          <a:p>
            <a:pPr marL="293370"/>
            <a:r>
              <a:rPr lang="en-US" dirty="0"/>
              <a:t>BRDF and Angles:</a:t>
            </a:r>
            <a:endParaRPr lang="en-US" dirty="0">
              <a:cs typeface="Arial"/>
            </a:endParaRPr>
          </a:p>
          <a:p>
            <a:pPr lvl="1"/>
            <a:r>
              <a:rPr lang="en-US" dirty="0"/>
              <a:t>SDSU TOA Radiance data was calculated at Nadir (Imagery collected at ONAs of 5 – 32⁰)</a:t>
            </a:r>
            <a:endParaRPr lang="en-US" dirty="0">
              <a:cs typeface="Arial"/>
            </a:endParaRPr>
          </a:p>
          <a:p>
            <a:pPr lvl="1"/>
            <a:r>
              <a:rPr lang="en-US" dirty="0"/>
              <a:t>We did not hit N-S with L15 &amp; that tarp was on a ~4-deg N-S slope</a:t>
            </a:r>
            <a:endParaRPr lang="en-US" dirty="0">
              <a:cs typeface="Arial"/>
            </a:endParaRPr>
          </a:p>
          <a:p>
            <a:pPr marL="293370"/>
            <a:r>
              <a:rPr lang="en-US" dirty="0"/>
              <a:t>Adjacency:</a:t>
            </a:r>
            <a:endParaRPr lang="en-US" dirty="0">
              <a:cs typeface="Arial"/>
            </a:endParaRPr>
          </a:p>
          <a:p>
            <a:pPr lvl="1"/>
            <a:r>
              <a:rPr lang="en-US" dirty="0"/>
              <a:t>Tarps were crowded by trees and structures</a:t>
            </a:r>
            <a:endParaRPr lang="en-US" dirty="0">
              <a:cs typeface="Arial"/>
            </a:endParaRPr>
          </a:p>
          <a:p>
            <a:pPr marL="293370"/>
            <a:r>
              <a:rPr lang="en-US" dirty="0"/>
              <a:t>Each team used a different </a:t>
            </a:r>
            <a:r>
              <a:rPr lang="en-US" dirty="0" err="1"/>
              <a:t>exo</a:t>
            </a:r>
            <a:r>
              <a:rPr lang="en-US" dirty="0"/>
              <a:t>-atmospheric solar curve</a:t>
            </a:r>
            <a:endParaRPr lang="en-US" dirty="0">
              <a:cs typeface="Arial"/>
            </a:endParaRPr>
          </a:p>
          <a:p>
            <a:pPr lvl="1"/>
            <a:r>
              <a:rPr lang="en-US" dirty="0"/>
              <a:t>Data is brought to TAO reflectance to try to get rid of this effect</a:t>
            </a:r>
            <a:endParaRPr lang="en-US" dirty="0">
              <a:cs typeface="Arial"/>
            </a:endParaRPr>
          </a:p>
          <a:p>
            <a:pPr lvl="1"/>
            <a:r>
              <a:rPr lang="en-US" dirty="0"/>
              <a:t>Maxar is considering moving to TSIS-1 with their next constellation calibration update</a:t>
            </a:r>
          </a:p>
        </p:txBody>
      </p:sp>
      <p:graphicFrame>
        <p:nvGraphicFramePr>
          <p:cNvPr id="7" name="Table 7">
            <a:extLst>
              <a:ext uri="{FF2B5EF4-FFF2-40B4-BE49-F238E27FC236}">
                <a16:creationId xmlns:a16="http://schemas.microsoft.com/office/drawing/2014/main" id="{D05D3EBB-DC9E-409A-96C8-A9D1FDDC9921}"/>
              </a:ext>
            </a:extLst>
          </p:cNvPr>
          <p:cNvGraphicFramePr>
            <a:graphicFrameLocks noGrp="1"/>
          </p:cNvGraphicFramePr>
          <p:nvPr>
            <p:extLst>
              <p:ext uri="{D42A27DB-BD31-4B8C-83A1-F6EECF244321}">
                <p14:modId xmlns:p14="http://schemas.microsoft.com/office/powerpoint/2010/main" val="3404699510"/>
              </p:ext>
            </p:extLst>
          </p:nvPr>
        </p:nvGraphicFramePr>
        <p:xfrm>
          <a:off x="66422" y="4876324"/>
          <a:ext cx="12125578" cy="1320800"/>
        </p:xfrm>
        <a:graphic>
          <a:graphicData uri="http://schemas.openxmlformats.org/drawingml/2006/table">
            <a:tbl>
              <a:tblPr firstRow="1" bandRow="1">
                <a:tableStyleId>{5C22544A-7EE6-4342-B048-85BDC9FD1C3A}</a:tableStyleId>
              </a:tblPr>
              <a:tblGrid>
                <a:gridCol w="1143318">
                  <a:extLst>
                    <a:ext uri="{9D8B030D-6E8A-4147-A177-3AD203B41FA5}">
                      <a16:colId xmlns:a16="http://schemas.microsoft.com/office/drawing/2014/main" val="3214223454"/>
                    </a:ext>
                  </a:extLst>
                </a:gridCol>
                <a:gridCol w="1571816">
                  <a:extLst>
                    <a:ext uri="{9D8B030D-6E8A-4147-A177-3AD203B41FA5}">
                      <a16:colId xmlns:a16="http://schemas.microsoft.com/office/drawing/2014/main" val="3086936721"/>
                    </a:ext>
                  </a:extLst>
                </a:gridCol>
                <a:gridCol w="1455230">
                  <a:extLst>
                    <a:ext uri="{9D8B030D-6E8A-4147-A177-3AD203B41FA5}">
                      <a16:colId xmlns:a16="http://schemas.microsoft.com/office/drawing/2014/main" val="82884994"/>
                    </a:ext>
                  </a:extLst>
                </a:gridCol>
                <a:gridCol w="1109980">
                  <a:extLst>
                    <a:ext uri="{9D8B030D-6E8A-4147-A177-3AD203B41FA5}">
                      <a16:colId xmlns:a16="http://schemas.microsoft.com/office/drawing/2014/main" val="1948265064"/>
                    </a:ext>
                  </a:extLst>
                </a:gridCol>
                <a:gridCol w="735140">
                  <a:extLst>
                    <a:ext uri="{9D8B030D-6E8A-4147-A177-3AD203B41FA5}">
                      <a16:colId xmlns:a16="http://schemas.microsoft.com/office/drawing/2014/main" val="567747901"/>
                    </a:ext>
                  </a:extLst>
                </a:gridCol>
                <a:gridCol w="1400302">
                  <a:extLst>
                    <a:ext uri="{9D8B030D-6E8A-4147-A177-3AD203B41FA5}">
                      <a16:colId xmlns:a16="http://schemas.microsoft.com/office/drawing/2014/main" val="2864041489"/>
                    </a:ext>
                  </a:extLst>
                </a:gridCol>
                <a:gridCol w="1401219">
                  <a:extLst>
                    <a:ext uri="{9D8B030D-6E8A-4147-A177-3AD203B41FA5}">
                      <a16:colId xmlns:a16="http://schemas.microsoft.com/office/drawing/2014/main" val="2992466453"/>
                    </a:ext>
                  </a:extLst>
                </a:gridCol>
                <a:gridCol w="1250874">
                  <a:extLst>
                    <a:ext uri="{9D8B030D-6E8A-4147-A177-3AD203B41FA5}">
                      <a16:colId xmlns:a16="http://schemas.microsoft.com/office/drawing/2014/main" val="3014110715"/>
                    </a:ext>
                  </a:extLst>
                </a:gridCol>
                <a:gridCol w="2057699">
                  <a:extLst>
                    <a:ext uri="{9D8B030D-6E8A-4147-A177-3AD203B41FA5}">
                      <a16:colId xmlns:a16="http://schemas.microsoft.com/office/drawing/2014/main" val="2922047753"/>
                    </a:ext>
                  </a:extLst>
                </a:gridCol>
              </a:tblGrid>
              <a:tr h="370840">
                <a:tc>
                  <a:txBody>
                    <a:bodyPr/>
                    <a:lstStyle/>
                    <a:p>
                      <a:r>
                        <a:rPr lang="en-US" sz="1600"/>
                        <a:t>Date</a:t>
                      </a:r>
                    </a:p>
                  </a:txBody>
                  <a:tcPr/>
                </a:tc>
                <a:tc>
                  <a:txBody>
                    <a:bodyPr/>
                    <a:lstStyle/>
                    <a:p>
                      <a:r>
                        <a:rPr lang="en-US" sz="1600"/>
                        <a:t>Time</a:t>
                      </a:r>
                    </a:p>
                  </a:txBody>
                  <a:tcPr/>
                </a:tc>
                <a:tc>
                  <a:txBody>
                    <a:bodyPr/>
                    <a:lstStyle/>
                    <a:p>
                      <a:r>
                        <a:rPr lang="en-US" sz="1600"/>
                        <a:t>Temperature</a:t>
                      </a:r>
                    </a:p>
                  </a:txBody>
                  <a:tcPr/>
                </a:tc>
                <a:tc>
                  <a:txBody>
                    <a:bodyPr/>
                    <a:lstStyle/>
                    <a:p>
                      <a:r>
                        <a:rPr lang="en-US" sz="1600"/>
                        <a:t>Humidity</a:t>
                      </a:r>
                    </a:p>
                  </a:txBody>
                  <a:tcPr/>
                </a:tc>
                <a:tc>
                  <a:txBody>
                    <a:bodyPr/>
                    <a:lstStyle/>
                    <a:p>
                      <a:r>
                        <a:rPr lang="en-US" sz="1600"/>
                        <a:t>Wind</a:t>
                      </a:r>
                    </a:p>
                  </a:txBody>
                  <a:tcPr/>
                </a:tc>
                <a:tc>
                  <a:txBody>
                    <a:bodyPr/>
                    <a:lstStyle/>
                    <a:p>
                      <a:r>
                        <a:rPr lang="en-US" sz="1600"/>
                        <a:t>Wind Speed</a:t>
                      </a:r>
                    </a:p>
                  </a:txBody>
                  <a:tcPr/>
                </a:tc>
                <a:tc>
                  <a:txBody>
                    <a:bodyPr/>
                    <a:lstStyle/>
                    <a:p>
                      <a:r>
                        <a:rPr lang="en-US" sz="1600"/>
                        <a:t>Wind Gust</a:t>
                      </a:r>
                    </a:p>
                  </a:txBody>
                  <a:tcPr/>
                </a:tc>
                <a:tc>
                  <a:txBody>
                    <a:bodyPr/>
                    <a:lstStyle/>
                    <a:p>
                      <a:r>
                        <a:rPr lang="en-US" sz="1600"/>
                        <a:t>Pressure</a:t>
                      </a:r>
                    </a:p>
                  </a:txBody>
                  <a:tcPr/>
                </a:tc>
                <a:tc>
                  <a:txBody>
                    <a:bodyPr/>
                    <a:lstStyle/>
                    <a:p>
                      <a:r>
                        <a:rPr lang="en-US" sz="1600"/>
                        <a:t>Condition</a:t>
                      </a:r>
                    </a:p>
                  </a:txBody>
                  <a:tcPr/>
                </a:tc>
                <a:extLst>
                  <a:ext uri="{0D108BD9-81ED-4DB2-BD59-A6C34878D82A}">
                    <a16:rowId xmlns:a16="http://schemas.microsoft.com/office/drawing/2014/main" val="2782247702"/>
                  </a:ext>
                </a:extLst>
              </a:tr>
              <a:tr h="370840">
                <a:tc>
                  <a:txBody>
                    <a:bodyPr/>
                    <a:lstStyle/>
                    <a:p>
                      <a:r>
                        <a:rPr lang="en-US" sz="1600"/>
                        <a:t>7/10/2021</a:t>
                      </a:r>
                    </a:p>
                  </a:txBody>
                  <a:tcPr/>
                </a:tc>
                <a:tc>
                  <a:txBody>
                    <a:bodyPr/>
                    <a:lstStyle/>
                    <a:p>
                      <a:r>
                        <a:rPr lang="en-US" sz="1600"/>
                        <a:t>10:30 AM CDT</a:t>
                      </a:r>
                    </a:p>
                  </a:txBody>
                  <a:tcPr/>
                </a:tc>
                <a:tc>
                  <a:txBody>
                    <a:bodyPr/>
                    <a:lstStyle/>
                    <a:p>
                      <a:r>
                        <a:rPr lang="en-US" sz="1600"/>
                        <a:t>85 ⁰F ↑</a:t>
                      </a:r>
                    </a:p>
                  </a:txBody>
                  <a:tcPr/>
                </a:tc>
                <a:tc>
                  <a:txBody>
                    <a:bodyPr/>
                    <a:lstStyle/>
                    <a:p>
                      <a:r>
                        <a:rPr lang="en-US" sz="1600"/>
                        <a:t>65% ↓</a:t>
                      </a:r>
                    </a:p>
                  </a:txBody>
                  <a:tcPr/>
                </a:tc>
                <a:tc>
                  <a:txBody>
                    <a:bodyPr/>
                    <a:lstStyle/>
                    <a:p>
                      <a:r>
                        <a:rPr lang="en-US" sz="1600"/>
                        <a:t>SSW</a:t>
                      </a:r>
                    </a:p>
                  </a:txBody>
                  <a:tcPr/>
                </a:tc>
                <a:tc>
                  <a:txBody>
                    <a:bodyPr/>
                    <a:lstStyle/>
                    <a:p>
                      <a:r>
                        <a:rPr lang="en-US" sz="1600"/>
                        <a:t>18 mph ↑</a:t>
                      </a:r>
                    </a:p>
                  </a:txBody>
                  <a:tcPr/>
                </a:tc>
                <a:tc>
                  <a:txBody>
                    <a:bodyPr/>
                    <a:lstStyle/>
                    <a:p>
                      <a:r>
                        <a:rPr lang="en-US" sz="1600"/>
                        <a:t>26 mph ↑</a:t>
                      </a:r>
                    </a:p>
                  </a:txBody>
                  <a:tcPr/>
                </a:tc>
                <a:tc>
                  <a:txBody>
                    <a:bodyPr/>
                    <a:lstStyle/>
                    <a:p>
                      <a:r>
                        <a:rPr lang="en-US" sz="1600"/>
                        <a:t>29.37 in ↓</a:t>
                      </a:r>
                    </a:p>
                  </a:txBody>
                  <a:tcPr/>
                </a:tc>
                <a:tc>
                  <a:txBody>
                    <a:bodyPr/>
                    <a:lstStyle/>
                    <a:p>
                      <a:r>
                        <a:rPr lang="en-US" sz="1600"/>
                        <a:t>Mostly Cloudy, Increasing winds</a:t>
                      </a:r>
                    </a:p>
                  </a:txBody>
                  <a:tcPr/>
                </a:tc>
                <a:extLst>
                  <a:ext uri="{0D108BD9-81ED-4DB2-BD59-A6C34878D82A}">
                    <a16:rowId xmlns:a16="http://schemas.microsoft.com/office/drawing/2014/main" val="1288654278"/>
                  </a:ext>
                </a:extLst>
              </a:tr>
              <a:tr h="370840">
                <a:tc>
                  <a:txBody>
                    <a:bodyPr/>
                    <a:lstStyle/>
                    <a:p>
                      <a:r>
                        <a:rPr lang="en-US" sz="1600"/>
                        <a:t>7/11/2021</a:t>
                      </a:r>
                    </a:p>
                  </a:txBody>
                  <a:tcPr/>
                </a:tc>
                <a:tc>
                  <a:txBody>
                    <a:bodyPr/>
                    <a:lstStyle/>
                    <a:p>
                      <a:r>
                        <a:rPr lang="en-US" sz="1600"/>
                        <a:t>1:53 PM CDT</a:t>
                      </a:r>
                    </a:p>
                  </a:txBody>
                  <a:tcPr/>
                </a:tc>
                <a:tc>
                  <a:txBody>
                    <a:bodyPr/>
                    <a:lstStyle/>
                    <a:p>
                      <a:r>
                        <a:rPr lang="en-US" sz="1600"/>
                        <a:t>90 ⁰F ↑</a:t>
                      </a:r>
                    </a:p>
                  </a:txBody>
                  <a:tcPr/>
                </a:tc>
                <a:tc>
                  <a:txBody>
                    <a:bodyPr/>
                    <a:lstStyle/>
                    <a:p>
                      <a:r>
                        <a:rPr lang="en-US" sz="1600"/>
                        <a:t>49%</a:t>
                      </a:r>
                    </a:p>
                  </a:txBody>
                  <a:tcPr/>
                </a:tc>
                <a:tc>
                  <a:txBody>
                    <a:bodyPr/>
                    <a:lstStyle/>
                    <a:p>
                      <a:r>
                        <a:rPr lang="en-US" sz="1600"/>
                        <a:t>W</a:t>
                      </a:r>
                    </a:p>
                  </a:txBody>
                  <a:tcPr/>
                </a:tc>
                <a:tc>
                  <a:txBody>
                    <a:bodyPr/>
                    <a:lstStyle/>
                    <a:p>
                      <a:r>
                        <a:rPr lang="en-US" sz="1600"/>
                        <a:t>10 mph ↑</a:t>
                      </a:r>
                    </a:p>
                  </a:txBody>
                  <a:tcPr/>
                </a:tc>
                <a:tc>
                  <a:txBody>
                    <a:bodyPr/>
                    <a:lstStyle/>
                    <a:p>
                      <a:r>
                        <a:rPr lang="en-US" sz="1600"/>
                        <a:t>0 mph</a:t>
                      </a:r>
                    </a:p>
                  </a:txBody>
                  <a:tcPr/>
                </a:tc>
                <a:tc>
                  <a:txBody>
                    <a:bodyPr/>
                    <a:lstStyle/>
                    <a:p>
                      <a:r>
                        <a:rPr lang="en-US" sz="1600"/>
                        <a:t>29.29 in</a:t>
                      </a:r>
                    </a:p>
                  </a:txBody>
                  <a:tcPr/>
                </a:tc>
                <a:tc>
                  <a:txBody>
                    <a:bodyPr/>
                    <a:lstStyle/>
                    <a:p>
                      <a:r>
                        <a:rPr lang="en-US" sz="1600"/>
                        <a:t>Fair</a:t>
                      </a:r>
                    </a:p>
                  </a:txBody>
                  <a:tcPr/>
                </a:tc>
                <a:extLst>
                  <a:ext uri="{0D108BD9-81ED-4DB2-BD59-A6C34878D82A}">
                    <a16:rowId xmlns:a16="http://schemas.microsoft.com/office/drawing/2014/main" val="4148592365"/>
                  </a:ext>
                </a:extLst>
              </a:tr>
            </a:tbl>
          </a:graphicData>
        </a:graphic>
      </p:graphicFrame>
      <p:sp>
        <p:nvSpPr>
          <p:cNvPr id="8" name="TextBox 7">
            <a:extLst>
              <a:ext uri="{FF2B5EF4-FFF2-40B4-BE49-F238E27FC236}">
                <a16:creationId xmlns:a16="http://schemas.microsoft.com/office/drawing/2014/main" id="{0865F776-02E9-49FF-976D-4B29FE2DE9AA}"/>
              </a:ext>
            </a:extLst>
          </p:cNvPr>
          <p:cNvSpPr txBox="1"/>
          <p:nvPr/>
        </p:nvSpPr>
        <p:spPr>
          <a:xfrm>
            <a:off x="122966" y="6137791"/>
            <a:ext cx="5438412" cy="369332"/>
          </a:xfrm>
          <a:prstGeom prst="rect">
            <a:avLst/>
          </a:prstGeom>
          <a:noFill/>
        </p:spPr>
        <p:txBody>
          <a:bodyPr wrap="none" rtlCol="0">
            <a:spAutoFit/>
          </a:bodyPr>
          <a:lstStyle/>
          <a:p>
            <a:r>
              <a:rPr lang="en-US">
                <a:solidFill>
                  <a:schemeClr val="bg1">
                    <a:lumMod val="95000"/>
                  </a:schemeClr>
                </a:solidFill>
              </a:rPr>
              <a:t>Wunderground.com historical data for Arlington, SD</a:t>
            </a:r>
          </a:p>
        </p:txBody>
      </p:sp>
      <p:pic>
        <p:nvPicPr>
          <p:cNvPr id="10" name="Picture 9" descr="solar curves bands graph">
            <a:extLst>
              <a:ext uri="{FF2B5EF4-FFF2-40B4-BE49-F238E27FC236}">
                <a16:creationId xmlns:a16="http://schemas.microsoft.com/office/drawing/2014/main" id="{BE92CDEC-5779-494D-8926-0781AAE0430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62038" y="983819"/>
            <a:ext cx="4659824" cy="3385090"/>
          </a:xfrm>
          <a:prstGeom prst="rect">
            <a:avLst/>
          </a:prstGeom>
        </p:spPr>
      </p:pic>
      <p:sp>
        <p:nvSpPr>
          <p:cNvPr id="9" name="Text Placeholder 2">
            <a:extLst>
              <a:ext uri="{FF2B5EF4-FFF2-40B4-BE49-F238E27FC236}">
                <a16:creationId xmlns:a16="http://schemas.microsoft.com/office/drawing/2014/main" id="{5CC9C934-C04C-4230-8BF9-B9B6EFAD7439}"/>
              </a:ext>
            </a:extLst>
          </p:cNvPr>
          <p:cNvSpPr>
            <a:spLocks noGrp="1"/>
          </p:cNvSpPr>
          <p:nvPr>
            <p:ph type="body" sz="quarter" idx="10"/>
          </p:nvPr>
        </p:nvSpPr>
        <p:spPr>
          <a:xfrm>
            <a:off x="1937032" y="6491259"/>
            <a:ext cx="3934850" cy="365760"/>
          </a:xfrm>
        </p:spPr>
        <p:txBody>
          <a:bodyPr>
            <a:normAutofit/>
          </a:bodyPr>
          <a:lstStyle/>
          <a:p>
            <a:r>
              <a:rPr lang="en-US"/>
              <a:t>JACIE Virtual Workshop, January 10-13, 2022</a:t>
            </a:r>
          </a:p>
          <a:p>
            <a:endParaRPr lang="en-US"/>
          </a:p>
        </p:txBody>
      </p:sp>
    </p:spTree>
    <p:extLst>
      <p:ext uri="{BB962C8B-B14F-4D97-AF65-F5344CB8AC3E}">
        <p14:creationId xmlns:p14="http://schemas.microsoft.com/office/powerpoint/2010/main" val="662106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B2914C6-D06E-4CB9-8068-99C6B68EAFEE}"/>
              </a:ext>
            </a:extLst>
          </p:cNvPr>
          <p:cNvSpPr>
            <a:spLocks noGrp="1"/>
          </p:cNvSpPr>
          <p:nvPr>
            <p:ph type="title"/>
          </p:nvPr>
        </p:nvSpPr>
        <p:spPr/>
        <p:txBody>
          <a:bodyPr/>
          <a:lstStyle/>
          <a:p>
            <a:r>
              <a:rPr lang="en-US"/>
              <a:t>Widespread wildfires contributed to atmospherics during the campaign</a:t>
            </a:r>
          </a:p>
        </p:txBody>
      </p:sp>
      <p:sp>
        <p:nvSpPr>
          <p:cNvPr id="11" name="Text Placeholder 10">
            <a:extLst>
              <a:ext uri="{FF2B5EF4-FFF2-40B4-BE49-F238E27FC236}">
                <a16:creationId xmlns:a16="http://schemas.microsoft.com/office/drawing/2014/main" id="{E5CF47EE-4BFA-41AA-904E-4E665F816D39}"/>
              </a:ext>
            </a:extLst>
          </p:cNvPr>
          <p:cNvSpPr>
            <a:spLocks noGrp="1"/>
          </p:cNvSpPr>
          <p:nvPr>
            <p:ph type="body" sz="quarter" idx="10"/>
          </p:nvPr>
        </p:nvSpPr>
        <p:spPr/>
        <p:txBody>
          <a:bodyPr vert="horz" lIns="0" tIns="0" rIns="0" bIns="0" rtlCol="0" anchor="t">
            <a:norm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Verdana"/>
                <a:ea typeface="Verdana"/>
              </a:rPr>
              <a:t>Tuesday, August 10, 2021</a:t>
            </a:r>
            <a:endParaRPr lang="en-US" altLang="en-US" sz="1800" b="0" i="0" u="none" strike="noStrike" cap="none" normalizeH="0" baseline="0">
              <a:ln>
                <a:noFill/>
              </a:ln>
              <a:solidFill>
                <a:srgbClr val="000000"/>
              </a:solidFill>
              <a:effectLst/>
              <a:latin typeface="Verdana"/>
              <a:ea typeface="Verdana"/>
              <a:cs typeface="Arial"/>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Unicode MS"/>
              </a:rPr>
              <a:t>…significant wildfire activity in central, south central, and southwestern Canada along with the northwestern and western U.S. was again visible covering…most of the U.S. …(directly over campaign site)</a:t>
            </a:r>
            <a:endParaRPr lang="en-US"/>
          </a:p>
        </p:txBody>
      </p:sp>
      <p:sp>
        <p:nvSpPr>
          <p:cNvPr id="12" name="Text Placeholder 11">
            <a:extLst>
              <a:ext uri="{FF2B5EF4-FFF2-40B4-BE49-F238E27FC236}">
                <a16:creationId xmlns:a16="http://schemas.microsoft.com/office/drawing/2014/main" id="{17C7DF00-42C0-4A48-81CD-0570D99B755B}"/>
              </a:ext>
            </a:extLst>
          </p:cNvPr>
          <p:cNvSpPr>
            <a:spLocks noGrp="1"/>
          </p:cNvSpPr>
          <p:nvPr>
            <p:ph type="body" sz="quarter" idx="11"/>
          </p:nvPr>
        </p:nvSpPr>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Verdana" panose="020B0604030504040204" pitchFamily="34" charset="0"/>
              </a:rPr>
              <a:t>Wednesday, August 11, 2021</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Unicode MS"/>
              </a:rPr>
              <a:t>… large area of smoke…attributed to wildfires occurring in the western U.S. …(and) in southern British Columbia…Moderately dense smoke …over the Great Lakes region, the Ohio Valley region, and portions of New York and Pennsylvania (now to east of the campaign site)</a:t>
            </a:r>
            <a:endParaRPr kumimoji="0" lang="en-US" altLang="en-US" sz="4400" b="0" i="0" u="none" strike="noStrike" cap="none" normalizeH="0" baseline="0">
              <a:ln>
                <a:noFill/>
              </a:ln>
              <a:solidFill>
                <a:schemeClr val="tx1"/>
              </a:solidFill>
              <a:effectLst/>
              <a:latin typeface="Arial" panose="020B0604020202020204" pitchFamily="34" charset="0"/>
            </a:endParaRPr>
          </a:p>
          <a:p>
            <a:endParaRPr lang="en-US"/>
          </a:p>
        </p:txBody>
      </p:sp>
      <p:sp>
        <p:nvSpPr>
          <p:cNvPr id="3" name="Text Placeholder 2">
            <a:extLst>
              <a:ext uri="{FF2B5EF4-FFF2-40B4-BE49-F238E27FC236}">
                <a16:creationId xmlns:a16="http://schemas.microsoft.com/office/drawing/2014/main" id="{AD129B36-CD35-4D5E-95EE-9D848FCA2C10}"/>
              </a:ext>
            </a:extLst>
          </p:cNvPr>
          <p:cNvSpPr>
            <a:spLocks noGrp="1"/>
          </p:cNvSpPr>
          <p:nvPr>
            <p:ph type="body" sz="quarter" idx="12"/>
          </p:nvPr>
        </p:nvSpPr>
        <p:spPr>
          <a:xfrm>
            <a:off x="1937032" y="6492240"/>
            <a:ext cx="3934850" cy="365760"/>
          </a:xfrm>
        </p:spPr>
        <p:txBody>
          <a:bodyPr/>
          <a:lstStyle/>
          <a:p>
            <a:r>
              <a:rPr lang="en-US"/>
              <a:t>JACIE Virtual Workshop, January 10-13, 2022</a:t>
            </a:r>
          </a:p>
          <a:p>
            <a:endParaRPr lang="en-US"/>
          </a:p>
        </p:txBody>
      </p:sp>
      <p:pic>
        <p:nvPicPr>
          <p:cNvPr id="5" name="Picture 4" descr="satellite image">
            <a:extLst>
              <a:ext uri="{FF2B5EF4-FFF2-40B4-BE49-F238E27FC236}">
                <a16:creationId xmlns:a16="http://schemas.microsoft.com/office/drawing/2014/main" id="{243922DE-1727-46EC-84B8-AA1CCFA0A1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4397" y="3545383"/>
            <a:ext cx="4733192" cy="2286000"/>
          </a:xfrm>
          <a:prstGeom prst="rect">
            <a:avLst/>
          </a:prstGeom>
        </p:spPr>
      </p:pic>
      <p:pic>
        <p:nvPicPr>
          <p:cNvPr id="6" name="Picture 5" descr="satellite image">
            <a:extLst>
              <a:ext uri="{FF2B5EF4-FFF2-40B4-BE49-F238E27FC236}">
                <a16:creationId xmlns:a16="http://schemas.microsoft.com/office/drawing/2014/main" id="{8E3FB002-3578-4E6B-B567-716B7D0D5A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5997" y="3545383"/>
            <a:ext cx="4733192" cy="2286000"/>
          </a:xfrm>
          <a:prstGeom prst="rect">
            <a:avLst/>
          </a:prstGeom>
        </p:spPr>
      </p:pic>
      <p:sp>
        <p:nvSpPr>
          <p:cNvPr id="7" name="TextBox 6">
            <a:extLst>
              <a:ext uri="{FF2B5EF4-FFF2-40B4-BE49-F238E27FC236}">
                <a16:creationId xmlns:a16="http://schemas.microsoft.com/office/drawing/2014/main" id="{B653B2A6-DEBA-401A-8875-CC0B6792399F}"/>
              </a:ext>
            </a:extLst>
          </p:cNvPr>
          <p:cNvSpPr txBox="1"/>
          <p:nvPr/>
        </p:nvSpPr>
        <p:spPr>
          <a:xfrm>
            <a:off x="817201" y="5941814"/>
            <a:ext cx="11062472" cy="369332"/>
          </a:xfrm>
          <a:prstGeom prst="rect">
            <a:avLst/>
          </a:prstGeom>
          <a:noFill/>
        </p:spPr>
        <p:txBody>
          <a:bodyPr wrap="square" rtlCol="0">
            <a:spAutoFit/>
          </a:bodyPr>
          <a:lstStyle/>
          <a:p>
            <a:r>
              <a:rPr lang="en-US">
                <a:solidFill>
                  <a:schemeClr val="bg1">
                    <a:lumMod val="95000"/>
                  </a:schemeClr>
                </a:solidFill>
              </a:rPr>
              <a:t>NOAA Hazard Mapping System Fire and Smoke Product</a:t>
            </a:r>
          </a:p>
        </p:txBody>
      </p:sp>
    </p:spTree>
    <p:extLst>
      <p:ext uri="{BB962C8B-B14F-4D97-AF65-F5344CB8AC3E}">
        <p14:creationId xmlns:p14="http://schemas.microsoft.com/office/powerpoint/2010/main" val="2326275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OA graph">
            <a:extLst>
              <a:ext uri="{FF2B5EF4-FFF2-40B4-BE49-F238E27FC236}">
                <a16:creationId xmlns:a16="http://schemas.microsoft.com/office/drawing/2014/main" id="{C78304AA-ECFF-4B3F-A7F4-1388085EABA2}"/>
              </a:ext>
            </a:extLst>
          </p:cNvPr>
          <p:cNvPicPr>
            <a:picLocks noChangeAspect="1"/>
          </p:cNvPicPr>
          <p:nvPr/>
        </p:nvPicPr>
        <p:blipFill>
          <a:blip r:embed="rId2"/>
          <a:stretch>
            <a:fillRect/>
          </a:stretch>
        </p:blipFill>
        <p:spPr>
          <a:xfrm>
            <a:off x="79109" y="2812958"/>
            <a:ext cx="4002236" cy="2906118"/>
          </a:xfrm>
          <a:prstGeom prst="rect">
            <a:avLst/>
          </a:prstGeom>
        </p:spPr>
      </p:pic>
      <p:sp>
        <p:nvSpPr>
          <p:cNvPr id="2" name="Title 1">
            <a:extLst>
              <a:ext uri="{FF2B5EF4-FFF2-40B4-BE49-F238E27FC236}">
                <a16:creationId xmlns:a16="http://schemas.microsoft.com/office/drawing/2014/main" id="{D58922CE-8E19-4FFB-8EE3-656B8F7D6CCB}"/>
              </a:ext>
            </a:extLst>
          </p:cNvPr>
          <p:cNvSpPr>
            <a:spLocks noGrp="1"/>
          </p:cNvSpPr>
          <p:nvPr>
            <p:ph type="title"/>
          </p:nvPr>
        </p:nvSpPr>
        <p:spPr/>
        <p:txBody>
          <a:bodyPr/>
          <a:lstStyle/>
          <a:p>
            <a:r>
              <a:rPr lang="en-US"/>
              <a:t>Preliminary Results show more work is needed to understand differences</a:t>
            </a:r>
          </a:p>
        </p:txBody>
      </p:sp>
      <p:sp>
        <p:nvSpPr>
          <p:cNvPr id="15" name="Text Placeholder 14">
            <a:extLst>
              <a:ext uri="{FF2B5EF4-FFF2-40B4-BE49-F238E27FC236}">
                <a16:creationId xmlns:a16="http://schemas.microsoft.com/office/drawing/2014/main" id="{8143C874-02FC-4CB0-95E8-BD15F44BA1C4}"/>
              </a:ext>
            </a:extLst>
          </p:cNvPr>
          <p:cNvSpPr>
            <a:spLocks noGrp="1"/>
          </p:cNvSpPr>
          <p:nvPr>
            <p:ph type="body" sz="quarter" idx="10"/>
          </p:nvPr>
        </p:nvSpPr>
        <p:spPr/>
        <p:txBody>
          <a:bodyPr/>
          <a:lstStyle/>
          <a:p>
            <a:r>
              <a:rPr lang="en-US"/>
              <a:t>JACIE Virtual Workshop, January 10-13, 2022</a:t>
            </a:r>
          </a:p>
        </p:txBody>
      </p:sp>
      <p:sp>
        <p:nvSpPr>
          <p:cNvPr id="20" name="Text Placeholder 19">
            <a:extLst>
              <a:ext uri="{FF2B5EF4-FFF2-40B4-BE49-F238E27FC236}">
                <a16:creationId xmlns:a16="http://schemas.microsoft.com/office/drawing/2014/main" id="{177DDC2E-5A9E-4567-856F-06606E700033}"/>
              </a:ext>
            </a:extLst>
          </p:cNvPr>
          <p:cNvSpPr>
            <a:spLocks noGrp="1"/>
          </p:cNvSpPr>
          <p:nvPr>
            <p:ph type="body" sz="quarter" idx="11"/>
          </p:nvPr>
        </p:nvSpPr>
        <p:spPr>
          <a:xfrm>
            <a:off x="914396" y="1600200"/>
            <a:ext cx="10363199" cy="909084"/>
          </a:xfrm>
        </p:spPr>
        <p:txBody>
          <a:bodyPr vert="horz" lIns="0" tIns="0" rIns="0" bIns="0" rtlCol="0" anchor="t">
            <a:normAutofit/>
          </a:bodyPr>
          <a:lstStyle/>
          <a:p>
            <a:pPr marL="293370"/>
            <a:r>
              <a:rPr lang="en-US" dirty="0"/>
              <a:t>Derived TOA reflectance over tarps from calibrated Maxar data, SDSU reflectance-based method  and FLARE mirrors for GeoEye-1 on August 11, 2021, are shown</a:t>
            </a:r>
          </a:p>
        </p:txBody>
      </p:sp>
      <p:pic>
        <p:nvPicPr>
          <p:cNvPr id="4" name="Picture 3" descr="TOA graph">
            <a:extLst>
              <a:ext uri="{FF2B5EF4-FFF2-40B4-BE49-F238E27FC236}">
                <a16:creationId xmlns:a16="http://schemas.microsoft.com/office/drawing/2014/main" id="{FB0140C7-2727-47D5-B442-9405A7197C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4336" y="2805787"/>
            <a:ext cx="4002236" cy="2911739"/>
          </a:xfrm>
          <a:prstGeom prst="rect">
            <a:avLst/>
          </a:prstGeom>
        </p:spPr>
      </p:pic>
      <p:pic>
        <p:nvPicPr>
          <p:cNvPr id="7" name="Picture 6" descr="GE01 Gains graph">
            <a:extLst>
              <a:ext uri="{FF2B5EF4-FFF2-40B4-BE49-F238E27FC236}">
                <a16:creationId xmlns:a16="http://schemas.microsoft.com/office/drawing/2014/main" id="{661397AF-05AE-4D52-B89B-3D06B7E9EE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15478" y="2812957"/>
            <a:ext cx="3976522" cy="2893031"/>
          </a:xfrm>
          <a:prstGeom prst="rect">
            <a:avLst/>
          </a:prstGeom>
        </p:spPr>
      </p:pic>
      <p:sp>
        <p:nvSpPr>
          <p:cNvPr id="12" name="Oval 11">
            <a:extLst>
              <a:ext uri="{FF2B5EF4-FFF2-40B4-BE49-F238E27FC236}">
                <a16:creationId xmlns:a16="http://schemas.microsoft.com/office/drawing/2014/main" id="{1DCB1589-4A44-4A60-8AD4-A4D767FA377F}"/>
              </a:ext>
              <a:ext uri="{C183D7F6-B498-43B3-948B-1728B52AA6E4}">
                <adec:decorative xmlns:adec="http://schemas.microsoft.com/office/drawing/2017/decorative" val="1"/>
              </a:ext>
            </a:extLst>
          </p:cNvPr>
          <p:cNvSpPr/>
          <p:nvPr/>
        </p:nvSpPr>
        <p:spPr>
          <a:xfrm>
            <a:off x="9947611" y="3136606"/>
            <a:ext cx="1184677" cy="12014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A98B08C-C3CA-4AB1-A5F0-FB07E2D2C2E9}"/>
              </a:ext>
              <a:ext uri="{C183D7F6-B498-43B3-948B-1728B52AA6E4}">
                <adec:decorative xmlns:adec="http://schemas.microsoft.com/office/drawing/2017/decorative" val="1"/>
              </a:ext>
            </a:extLst>
          </p:cNvPr>
          <p:cNvSpPr/>
          <p:nvPr/>
        </p:nvSpPr>
        <p:spPr>
          <a:xfrm>
            <a:off x="8982195" y="4240831"/>
            <a:ext cx="701748" cy="7123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6D29BBA-59BF-418E-A60B-5CC62A9C3BE6}"/>
              </a:ext>
            </a:extLst>
          </p:cNvPr>
          <p:cNvSpPr txBox="1"/>
          <p:nvPr/>
        </p:nvSpPr>
        <p:spPr>
          <a:xfrm>
            <a:off x="9499646" y="4789990"/>
            <a:ext cx="569387" cy="369332"/>
          </a:xfrm>
          <a:prstGeom prst="rect">
            <a:avLst/>
          </a:prstGeom>
          <a:noFill/>
        </p:spPr>
        <p:txBody>
          <a:bodyPr wrap="none" rtlCol="0">
            <a:spAutoFit/>
          </a:bodyPr>
          <a:lstStyle/>
          <a:p>
            <a:r>
              <a:rPr lang="en-US"/>
              <a:t>L15</a:t>
            </a:r>
          </a:p>
        </p:txBody>
      </p:sp>
      <p:sp>
        <p:nvSpPr>
          <p:cNvPr id="17" name="TextBox 16">
            <a:extLst>
              <a:ext uri="{FF2B5EF4-FFF2-40B4-BE49-F238E27FC236}">
                <a16:creationId xmlns:a16="http://schemas.microsoft.com/office/drawing/2014/main" id="{54BCD9FB-FFC3-4DEF-8E45-D91C16FFC5DC}"/>
              </a:ext>
            </a:extLst>
          </p:cNvPr>
          <p:cNvSpPr txBox="1"/>
          <p:nvPr/>
        </p:nvSpPr>
        <p:spPr>
          <a:xfrm>
            <a:off x="11069805" y="3244334"/>
            <a:ext cx="569387" cy="369332"/>
          </a:xfrm>
          <a:prstGeom prst="rect">
            <a:avLst/>
          </a:prstGeom>
          <a:noFill/>
        </p:spPr>
        <p:txBody>
          <a:bodyPr wrap="none" rtlCol="0">
            <a:spAutoFit/>
          </a:bodyPr>
          <a:lstStyle/>
          <a:p>
            <a:r>
              <a:rPr lang="en-US"/>
              <a:t>L56</a:t>
            </a:r>
          </a:p>
        </p:txBody>
      </p:sp>
    </p:spTree>
    <p:extLst>
      <p:ext uri="{BB962C8B-B14F-4D97-AF65-F5344CB8AC3E}">
        <p14:creationId xmlns:p14="http://schemas.microsoft.com/office/powerpoint/2010/main" val="436463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WV02 derived gains">
            <a:extLst>
              <a:ext uri="{FF2B5EF4-FFF2-40B4-BE49-F238E27FC236}">
                <a16:creationId xmlns:a16="http://schemas.microsoft.com/office/drawing/2014/main" id="{C668B51C-131C-4C1C-A810-74C18E00E791}"/>
              </a:ext>
            </a:extLst>
          </p:cNvPr>
          <p:cNvPicPr>
            <a:picLocks noChangeAspect="1"/>
          </p:cNvPicPr>
          <p:nvPr/>
        </p:nvPicPr>
        <p:blipFill>
          <a:blip r:embed="rId2"/>
          <a:stretch>
            <a:fillRect/>
          </a:stretch>
        </p:blipFill>
        <p:spPr>
          <a:xfrm>
            <a:off x="8164036" y="2604124"/>
            <a:ext cx="4027963" cy="2924799"/>
          </a:xfrm>
          <a:prstGeom prst="rect">
            <a:avLst/>
          </a:prstGeom>
        </p:spPr>
      </p:pic>
      <p:pic>
        <p:nvPicPr>
          <p:cNvPr id="8" name="Picture 7" descr="average TOA">
            <a:extLst>
              <a:ext uri="{FF2B5EF4-FFF2-40B4-BE49-F238E27FC236}">
                <a16:creationId xmlns:a16="http://schemas.microsoft.com/office/drawing/2014/main" id="{6D56CCC8-F6E5-4B62-AF36-6E91CEDF186D}"/>
              </a:ext>
            </a:extLst>
          </p:cNvPr>
          <p:cNvPicPr>
            <a:picLocks noChangeAspect="1"/>
          </p:cNvPicPr>
          <p:nvPr/>
        </p:nvPicPr>
        <p:blipFill>
          <a:blip r:embed="rId3"/>
          <a:stretch>
            <a:fillRect/>
          </a:stretch>
        </p:blipFill>
        <p:spPr>
          <a:xfrm>
            <a:off x="4098508" y="2604125"/>
            <a:ext cx="4027963" cy="2924799"/>
          </a:xfrm>
          <a:prstGeom prst="rect">
            <a:avLst/>
          </a:prstGeom>
        </p:spPr>
      </p:pic>
      <p:pic>
        <p:nvPicPr>
          <p:cNvPr id="6" name="Picture 5" descr="TOA reflectance">
            <a:extLst>
              <a:ext uri="{FF2B5EF4-FFF2-40B4-BE49-F238E27FC236}">
                <a16:creationId xmlns:a16="http://schemas.microsoft.com/office/drawing/2014/main" id="{13F84275-1F50-4BFF-92F4-A77F42C32B57}"/>
              </a:ext>
            </a:extLst>
          </p:cNvPr>
          <p:cNvPicPr>
            <a:picLocks noChangeAspect="1"/>
          </p:cNvPicPr>
          <p:nvPr/>
        </p:nvPicPr>
        <p:blipFill>
          <a:blip r:embed="rId4"/>
          <a:stretch>
            <a:fillRect/>
          </a:stretch>
        </p:blipFill>
        <p:spPr>
          <a:xfrm>
            <a:off x="0" y="2604125"/>
            <a:ext cx="4027964" cy="2924800"/>
          </a:xfrm>
          <a:prstGeom prst="rect">
            <a:avLst/>
          </a:prstGeom>
        </p:spPr>
      </p:pic>
      <p:sp>
        <p:nvSpPr>
          <p:cNvPr id="2" name="Title 1">
            <a:extLst>
              <a:ext uri="{FF2B5EF4-FFF2-40B4-BE49-F238E27FC236}">
                <a16:creationId xmlns:a16="http://schemas.microsoft.com/office/drawing/2014/main" id="{C95CF2C9-4518-467B-BCAD-54137EE0DD65}"/>
              </a:ext>
            </a:extLst>
          </p:cNvPr>
          <p:cNvSpPr>
            <a:spLocks noGrp="1"/>
          </p:cNvSpPr>
          <p:nvPr>
            <p:ph type="title"/>
          </p:nvPr>
        </p:nvSpPr>
        <p:spPr/>
        <p:txBody>
          <a:bodyPr/>
          <a:lstStyle/>
          <a:p>
            <a:r>
              <a:rPr lang="en-US"/>
              <a:t>Our brighter tarp encountered more noise</a:t>
            </a:r>
          </a:p>
        </p:txBody>
      </p:sp>
      <p:sp>
        <p:nvSpPr>
          <p:cNvPr id="9" name="Text Placeholder 8">
            <a:extLst>
              <a:ext uri="{FF2B5EF4-FFF2-40B4-BE49-F238E27FC236}">
                <a16:creationId xmlns:a16="http://schemas.microsoft.com/office/drawing/2014/main" id="{FD30AEA8-4A64-4E70-9A4B-A0E8A1F55759}"/>
              </a:ext>
            </a:extLst>
          </p:cNvPr>
          <p:cNvSpPr>
            <a:spLocks noGrp="1"/>
          </p:cNvSpPr>
          <p:nvPr>
            <p:ph type="body" sz="quarter" idx="10"/>
          </p:nvPr>
        </p:nvSpPr>
        <p:spPr/>
        <p:txBody>
          <a:bodyPr/>
          <a:lstStyle/>
          <a:p>
            <a:r>
              <a:rPr lang="en-US"/>
              <a:t>JACIE Virtual Workshop, January 10-13, 2022</a:t>
            </a:r>
          </a:p>
        </p:txBody>
      </p:sp>
      <p:sp>
        <p:nvSpPr>
          <p:cNvPr id="13" name="Text Placeholder 19">
            <a:extLst>
              <a:ext uri="{FF2B5EF4-FFF2-40B4-BE49-F238E27FC236}">
                <a16:creationId xmlns:a16="http://schemas.microsoft.com/office/drawing/2014/main" id="{933E965C-19DB-475A-842A-3103FAB2B78E}"/>
              </a:ext>
            </a:extLst>
          </p:cNvPr>
          <p:cNvSpPr txBox="1">
            <a:spLocks/>
          </p:cNvSpPr>
          <p:nvPr/>
        </p:nvSpPr>
        <p:spPr>
          <a:xfrm>
            <a:off x="690282" y="1461126"/>
            <a:ext cx="10363199" cy="909084"/>
          </a:xfrm>
          <a:prstGeom prst="rect">
            <a:avLst/>
          </a:prstGeom>
        </p:spPr>
        <p:txBody>
          <a:bodyPr lIns="91440" tIns="45720" rIns="91440" bIns="45720" anchor="t"/>
          <a:lstStyle>
            <a:lvl1pPr marL="293688" indent="-285750" algn="l" rtl="0" eaLnBrk="1" fontAlgn="base" hangingPunct="1">
              <a:lnSpc>
                <a:spcPct val="100000"/>
              </a:lnSpc>
              <a:spcBef>
                <a:spcPct val="0"/>
              </a:spcBef>
              <a:spcAft>
                <a:spcPts val="0"/>
              </a:spcAft>
              <a:buClr>
                <a:srgbClr val="FCAF17"/>
              </a:buClr>
              <a:buFont typeface="Wingdings" pitchFamily="2" charset="2"/>
              <a:buChar char="§"/>
              <a:tabLst/>
              <a:defRPr kern="1200">
                <a:solidFill>
                  <a:schemeClr val="tx1"/>
                </a:solidFill>
                <a:latin typeface="+mn-lt"/>
                <a:ea typeface="+mn-ea"/>
                <a:cs typeface="+mn-cs"/>
              </a:defRPr>
            </a:lvl1pPr>
            <a:lvl2pPr marL="463550" indent="-285750" algn="l" rtl="0" eaLnBrk="1" fontAlgn="base" hangingPunct="1">
              <a:lnSpc>
                <a:spcPct val="100000"/>
              </a:lnSpc>
              <a:spcBef>
                <a:spcPct val="0"/>
              </a:spcBef>
              <a:spcAft>
                <a:spcPts val="0"/>
              </a:spcAft>
              <a:buClr>
                <a:srgbClr val="FCAF17"/>
              </a:buClr>
              <a:buFont typeface="System Font Regular"/>
              <a:buChar char="−"/>
              <a:tabLst/>
              <a:defRPr kern="1200">
                <a:solidFill>
                  <a:schemeClr val="tx1"/>
                </a:solidFill>
                <a:latin typeface="+mn-lt"/>
                <a:ea typeface="+mn-ea"/>
                <a:cs typeface="+mn-cs"/>
              </a:defRPr>
            </a:lvl2pPr>
            <a:lvl3pPr marL="687388" indent="-285750" algn="l" rtl="0" eaLnBrk="1" fontAlgn="base" hangingPunct="1">
              <a:lnSpc>
                <a:spcPct val="100000"/>
              </a:lnSpc>
              <a:spcBef>
                <a:spcPct val="0"/>
              </a:spcBef>
              <a:spcAft>
                <a:spcPts val="0"/>
              </a:spcAft>
              <a:buClr>
                <a:srgbClr val="FCAF17"/>
              </a:buClr>
              <a:buFont typeface="System Font Regular"/>
              <a:buChar char="−"/>
              <a:tabLst/>
              <a:defRPr kern="1200">
                <a:solidFill>
                  <a:schemeClr val="tx1"/>
                </a:solidFill>
                <a:latin typeface="+mn-lt"/>
                <a:ea typeface="+mn-ea"/>
                <a:cs typeface="+mn-cs"/>
              </a:defRPr>
            </a:lvl3pPr>
            <a:lvl4pPr marL="920750" indent="-285750" algn="l" rtl="0" eaLnBrk="1" fontAlgn="base" hangingPunct="1">
              <a:lnSpc>
                <a:spcPct val="100000"/>
              </a:lnSpc>
              <a:spcBef>
                <a:spcPct val="0"/>
              </a:spcBef>
              <a:spcAft>
                <a:spcPts val="0"/>
              </a:spcAft>
              <a:buClr>
                <a:srgbClr val="FCAF17"/>
              </a:buClr>
              <a:buFont typeface="System Font Regular"/>
              <a:buChar char="−"/>
              <a:tabLst/>
              <a:defRPr kern="1200">
                <a:solidFill>
                  <a:schemeClr val="tx1"/>
                </a:solidFill>
                <a:latin typeface="+mn-lt"/>
                <a:ea typeface="+mn-ea"/>
                <a:cs typeface="+mn-cs"/>
              </a:defRPr>
            </a:lvl4pPr>
            <a:lvl5pPr marL="1143000" indent="-285750" algn="l" rtl="0" eaLnBrk="1" fontAlgn="base" hangingPunct="1">
              <a:lnSpc>
                <a:spcPct val="100000"/>
              </a:lnSpc>
              <a:spcBef>
                <a:spcPct val="0"/>
              </a:spcBef>
              <a:spcAft>
                <a:spcPts val="0"/>
              </a:spcAft>
              <a:buClr>
                <a:srgbClr val="FCAF17"/>
              </a:buClr>
              <a:buFont typeface="System Font Regular"/>
              <a:buChar char="−"/>
              <a:tabLst/>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3370"/>
            <a:r>
              <a:rPr lang="en-US" dirty="0">
                <a:solidFill>
                  <a:schemeClr val="bg1">
                    <a:lumMod val="95000"/>
                  </a:schemeClr>
                </a:solidFill>
              </a:rPr>
              <a:t>Derived TOA reflectance over tarps from calibrated Maxar data, SDSU reflectance-based method and FLARE mirrors for WorldView-2 on August 11, 2021, are shown</a:t>
            </a:r>
          </a:p>
        </p:txBody>
      </p:sp>
      <p:sp>
        <p:nvSpPr>
          <p:cNvPr id="3" name="Oval 2">
            <a:extLst>
              <a:ext uri="{FF2B5EF4-FFF2-40B4-BE49-F238E27FC236}">
                <a16:creationId xmlns:a16="http://schemas.microsoft.com/office/drawing/2014/main" id="{DE6771AE-2EA4-4795-82BC-351464E8283A}"/>
              </a:ext>
              <a:ext uri="{C183D7F6-B498-43B3-948B-1728B52AA6E4}">
                <adec:decorative xmlns:adec="http://schemas.microsoft.com/office/drawing/2017/decorative" val="1"/>
              </a:ext>
            </a:extLst>
          </p:cNvPr>
          <p:cNvSpPr/>
          <p:nvPr/>
        </p:nvSpPr>
        <p:spPr>
          <a:xfrm>
            <a:off x="10311438" y="3313678"/>
            <a:ext cx="966160" cy="9498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BBBA5DF-683C-40AB-B28F-50695328F645}"/>
              </a:ext>
              <a:ext uri="{C183D7F6-B498-43B3-948B-1728B52AA6E4}">
                <adec:decorative xmlns:adec="http://schemas.microsoft.com/office/drawing/2017/decorative" val="1"/>
              </a:ext>
            </a:extLst>
          </p:cNvPr>
          <p:cNvSpPr/>
          <p:nvPr/>
        </p:nvSpPr>
        <p:spPr>
          <a:xfrm>
            <a:off x="9063915" y="4102334"/>
            <a:ext cx="701748" cy="7123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3FBC8F2-641A-4D92-8F0E-C2ED790DB446}"/>
              </a:ext>
            </a:extLst>
          </p:cNvPr>
          <p:cNvSpPr txBox="1"/>
          <p:nvPr/>
        </p:nvSpPr>
        <p:spPr>
          <a:xfrm>
            <a:off x="9543607" y="4630049"/>
            <a:ext cx="569387" cy="369332"/>
          </a:xfrm>
          <a:prstGeom prst="rect">
            <a:avLst/>
          </a:prstGeom>
          <a:noFill/>
        </p:spPr>
        <p:txBody>
          <a:bodyPr wrap="none" rtlCol="0">
            <a:spAutoFit/>
          </a:bodyPr>
          <a:lstStyle/>
          <a:p>
            <a:r>
              <a:rPr lang="en-US"/>
              <a:t>L15</a:t>
            </a:r>
          </a:p>
        </p:txBody>
      </p:sp>
      <p:sp>
        <p:nvSpPr>
          <p:cNvPr id="12" name="TextBox 11">
            <a:extLst>
              <a:ext uri="{FF2B5EF4-FFF2-40B4-BE49-F238E27FC236}">
                <a16:creationId xmlns:a16="http://schemas.microsoft.com/office/drawing/2014/main" id="{78CA7486-F522-4574-9B1F-EA8E22F14070}"/>
              </a:ext>
            </a:extLst>
          </p:cNvPr>
          <p:cNvSpPr txBox="1"/>
          <p:nvPr/>
        </p:nvSpPr>
        <p:spPr>
          <a:xfrm>
            <a:off x="11052170" y="3127291"/>
            <a:ext cx="569387" cy="369332"/>
          </a:xfrm>
          <a:prstGeom prst="rect">
            <a:avLst/>
          </a:prstGeom>
          <a:noFill/>
        </p:spPr>
        <p:txBody>
          <a:bodyPr wrap="none" rtlCol="0">
            <a:spAutoFit/>
          </a:bodyPr>
          <a:lstStyle/>
          <a:p>
            <a:r>
              <a:rPr lang="en-US"/>
              <a:t>L56</a:t>
            </a:r>
          </a:p>
        </p:txBody>
      </p:sp>
    </p:spTree>
    <p:extLst>
      <p:ext uri="{BB962C8B-B14F-4D97-AF65-F5344CB8AC3E}">
        <p14:creationId xmlns:p14="http://schemas.microsoft.com/office/powerpoint/2010/main" val="3237459822"/>
      </p:ext>
    </p:extLst>
  </p:cSld>
  <p:clrMapOvr>
    <a:masterClrMapping/>
  </p:clrMapOvr>
</p:sld>
</file>

<file path=ppt/theme/theme1.xml><?xml version="1.0" encoding="utf-8"?>
<a:theme xmlns:a="http://schemas.openxmlformats.org/drawingml/2006/main" name="Maxar Gold Theme">
  <a:themeElements>
    <a:clrScheme name="Maxar">
      <a:dk1>
        <a:srgbClr val="6B6965"/>
      </a:dk1>
      <a:lt1>
        <a:srgbClr val="FFFFFF"/>
      </a:lt1>
      <a:dk2>
        <a:srgbClr val="6B6965"/>
      </a:dk2>
      <a:lt2>
        <a:srgbClr val="FDFBFF"/>
      </a:lt2>
      <a:accent1>
        <a:srgbClr val="7F7D79"/>
      </a:accent1>
      <a:accent2>
        <a:srgbClr val="1B2B66"/>
      </a:accent2>
      <a:accent3>
        <a:srgbClr val="999792"/>
      </a:accent3>
      <a:accent4>
        <a:srgbClr val="4164FB"/>
      </a:accent4>
      <a:accent5>
        <a:srgbClr val="0E9797"/>
      </a:accent5>
      <a:accent6>
        <a:srgbClr val="68164F"/>
      </a:accent6>
      <a:hlink>
        <a:srgbClr val="333230"/>
      </a:hlink>
      <a:folHlink>
        <a:srgbClr val="6B696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8ED095C-5A94-3148-81D5-EA252C7A89C0}" vid="{9FCCA7B2-77B7-5B4D-9FA4-3BDE8586E4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B0E5AEFD4F2A44B7422382A2C15759" ma:contentTypeVersion="4" ma:contentTypeDescription="Create a new document." ma:contentTypeScope="" ma:versionID="d33cbff2f755e2e67fbe3c80f53a1158">
  <xsd:schema xmlns:xsd="http://www.w3.org/2001/XMLSchema" xmlns:xs="http://www.w3.org/2001/XMLSchema" xmlns:p="http://schemas.microsoft.com/office/2006/metadata/properties" xmlns:ns2="75a6f060-23d4-491b-988d-29ae735518c4" xmlns:ns3="992a7aa7-d930-440a-be9b-2ec3b8a1a36f" targetNamespace="http://schemas.microsoft.com/office/2006/metadata/properties" ma:root="true" ma:fieldsID="66b13b21117e16bce9118cc372a60d2c" ns2:_="" ns3:_="">
    <xsd:import namespace="75a6f060-23d4-491b-988d-29ae735518c4"/>
    <xsd:import namespace="992a7aa7-d930-440a-be9b-2ec3b8a1a36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a6f060-23d4-491b-988d-29ae735518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2a7aa7-d930-440a-be9b-2ec3b8a1a36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6DB494-6B7B-4C3C-A486-884B0E2EF5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a6f060-23d4-491b-988d-29ae735518c4"/>
    <ds:schemaRef ds:uri="992a7aa7-d930-440a-be9b-2ec3b8a1a3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83C0CD-6B14-483C-A94F-CCD5AB3919F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DBE8355-FEB8-4B28-B782-7E73E4D72B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JACIE2022_Kuester</Template>
  <TotalTime>104</TotalTime>
  <Words>1360</Words>
  <Application>Microsoft Office PowerPoint</Application>
  <PresentationFormat>Widescreen</PresentationFormat>
  <Paragraphs>206</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Unicode MS</vt:lpstr>
      <vt:lpstr>Calibri</vt:lpstr>
      <vt:lpstr>System Font Regular</vt:lpstr>
      <vt:lpstr>Times New Roman</vt:lpstr>
      <vt:lpstr>Verdana</vt:lpstr>
      <vt:lpstr>Wingdings</vt:lpstr>
      <vt:lpstr>Maxar Gold Theme</vt:lpstr>
      <vt:lpstr>Evaluation of FLARE during a Collaborative Campaign  in Arlington, South Dakota (USA)</vt:lpstr>
      <vt:lpstr>A collaborative field campaign was held in August 2021 to validate the capability of the FLARE system</vt:lpstr>
      <vt:lpstr>Campaign Overview</vt:lpstr>
      <vt:lpstr>FLARE Alpha</vt:lpstr>
      <vt:lpstr>Imagery Collected during the Arlington, SD campaign</vt:lpstr>
      <vt:lpstr>Let’s look at contributions to uncertainty</vt:lpstr>
      <vt:lpstr>Widespread wildfires contributed to atmospherics during the campaign</vt:lpstr>
      <vt:lpstr>Preliminary Results show more work is needed to understand differences</vt:lpstr>
      <vt:lpstr>Our brighter tarp encountered more noise</vt:lpstr>
      <vt:lpstr>Looking at TOA Radiance as well shows same results as TOA reflectance  </vt:lpstr>
      <vt:lpstr>WorldView-3: Results from campaign earlier in the year in Texas (July 2021)</vt:lpstr>
      <vt:lpstr>Discussion</vt:lpstr>
      <vt:lpstr>The evaluation of new calibration methods like FLARE is important</vt:lpstr>
      <vt:lpstr>pics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FLARE during a Collaborative Campaign  in Arlington, South Dakota (USA)</dc:title>
  <dc:creator>Kuester, Michele</dc:creator>
  <cp:lastModifiedBy>Ali, Manaal (Contractor)</cp:lastModifiedBy>
  <cp:revision>57</cp:revision>
  <dcterms:created xsi:type="dcterms:W3CDTF">2022-01-04T19:39:28Z</dcterms:created>
  <dcterms:modified xsi:type="dcterms:W3CDTF">2022-01-16T19:40:58Z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0x0101002BB0E5AEFD4F2A44B7422382A2C15759</vt:lpwstr>
  </property>
</Properties>
</file>