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5" r:id="rId4"/>
    <p:sldMasterId id="2147483657" r:id="rId5"/>
  </p:sldMasterIdLst>
  <p:notesMasterIdLst>
    <p:notesMasterId r:id="rId22"/>
  </p:notesMasterIdLst>
  <p:sldIdLst>
    <p:sldId id="256" r:id="rId6"/>
    <p:sldId id="391" r:id="rId7"/>
    <p:sldId id="383" r:id="rId8"/>
    <p:sldId id="384" r:id="rId9"/>
    <p:sldId id="389" r:id="rId10"/>
    <p:sldId id="369" r:id="rId11"/>
    <p:sldId id="392" r:id="rId12"/>
    <p:sldId id="394" r:id="rId13"/>
    <p:sldId id="385" r:id="rId14"/>
    <p:sldId id="386" r:id="rId15"/>
    <p:sldId id="388" r:id="rId16"/>
    <p:sldId id="381" r:id="rId17"/>
    <p:sldId id="395" r:id="rId18"/>
    <p:sldId id="396" r:id="rId19"/>
    <p:sldId id="371" r:id="rId20"/>
    <p:sldId id="300" r:id="rId21"/>
  </p:sldIdLst>
  <p:sldSz cx="9144000" cy="5143500" type="screen16x9"/>
  <p:notesSz cx="6797675" cy="9926638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4D4D4F"/>
    <a:srgbClr val="4D4D4D"/>
    <a:srgbClr val="267485"/>
    <a:srgbClr val="EFFF9C"/>
    <a:srgbClr val="A33F1F"/>
    <a:srgbClr val="006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70491-EC14-4AF7-9331-71911404723B}" v="350" dt="2022-01-21T17:39:25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4" autoAdjust="0"/>
    <p:restoredTop sz="86432" autoAdjust="0"/>
  </p:normalViewPr>
  <p:slideViewPr>
    <p:cSldViewPr snapToGrid="0">
      <p:cViewPr varScale="1">
        <p:scale>
          <a:sx n="48" d="100"/>
          <a:sy n="48" d="100"/>
        </p:scale>
        <p:origin x="60" y="12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9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dson David" userId="S::david.hudson@ga.gov.au::0186eafe-5e2c-45db-99e5-5e4069ac6737" providerId="AD" clId="Web-{DD1542F6-125E-8CBE-4775-B799C911B390}"/>
    <pc:docChg chg="modSld">
      <pc:chgData name="Hudson David" userId="S::david.hudson@ga.gov.au::0186eafe-5e2c-45db-99e5-5e4069ac6737" providerId="AD" clId="Web-{DD1542F6-125E-8CBE-4775-B799C911B390}" dt="2021-03-11T01:06:36.846" v="1"/>
      <pc:docMkLst>
        <pc:docMk/>
      </pc:docMkLst>
      <pc:sldChg chg="delSp modSp">
        <pc:chgData name="Hudson David" userId="S::david.hudson@ga.gov.au::0186eafe-5e2c-45db-99e5-5e4069ac6737" providerId="AD" clId="Web-{DD1542F6-125E-8CBE-4775-B799C911B390}" dt="2021-03-11T01:06:36.846" v="1"/>
        <pc:sldMkLst>
          <pc:docMk/>
          <pc:sldMk cId="2613700933" sldId="346"/>
        </pc:sldMkLst>
        <pc:spChg chg="del mod">
          <ac:chgData name="Hudson David" userId="S::david.hudson@ga.gov.au::0186eafe-5e2c-45db-99e5-5e4069ac6737" providerId="AD" clId="Web-{DD1542F6-125E-8CBE-4775-B799C911B390}" dt="2021-03-11T01:06:36.846" v="1"/>
          <ac:spMkLst>
            <pc:docMk/>
            <pc:sldMk cId="2613700933" sldId="346"/>
            <ac:spMk id="595971" creationId="{00000000-0000-0000-0000-000000000000}"/>
          </ac:spMkLst>
        </pc:spChg>
      </pc:sldChg>
    </pc:docChg>
  </pc:docChgLst>
  <pc:docChgLst>
    <pc:chgData name="Ali, Manaal (Contractor)" userId="72180b57-9308-4862-8bd3-4de8505ca83f" providerId="ADAL" clId="{01870491-EC14-4AF7-9331-71911404723B}"/>
    <pc:docChg chg="modSld">
      <pc:chgData name="Ali, Manaal (Contractor)" userId="72180b57-9308-4862-8bd3-4de8505ca83f" providerId="ADAL" clId="{01870491-EC14-4AF7-9331-71911404723B}" dt="2022-01-21T17:39:25.695" v="350" actId="962"/>
      <pc:docMkLst>
        <pc:docMk/>
      </pc:docMkLst>
      <pc:sldChg chg="modSp">
        <pc:chgData name="Ali, Manaal (Contractor)" userId="72180b57-9308-4862-8bd3-4de8505ca83f" providerId="ADAL" clId="{01870491-EC14-4AF7-9331-71911404723B}" dt="2022-01-21T17:34:57.824" v="11" actId="962"/>
        <pc:sldMkLst>
          <pc:docMk/>
          <pc:sldMk cId="0" sldId="256"/>
        </pc:sldMkLst>
        <pc:picChg chg="mod">
          <ac:chgData name="Ali, Manaal (Contractor)" userId="72180b57-9308-4862-8bd3-4de8505ca83f" providerId="ADAL" clId="{01870491-EC14-4AF7-9331-71911404723B}" dt="2022-01-21T17:34:57.824" v="11" actId="962"/>
          <ac:picMkLst>
            <pc:docMk/>
            <pc:sldMk cId="0" sldId="256"/>
            <ac:picMk id="3" creationId="{00000000-0000-0000-0000-000000000000}"/>
          </ac:picMkLst>
        </pc:picChg>
      </pc:sldChg>
      <pc:sldChg chg="modSp">
        <pc:chgData name="Ali, Manaal (Contractor)" userId="72180b57-9308-4862-8bd3-4de8505ca83f" providerId="ADAL" clId="{01870491-EC14-4AF7-9331-71911404723B}" dt="2022-01-21T17:39:07.133" v="316" actId="962"/>
        <pc:sldMkLst>
          <pc:docMk/>
          <pc:sldMk cId="1292364750" sldId="381"/>
        </pc:sldMkLst>
        <pc:spChg chg="mod">
          <ac:chgData name="Ali, Manaal (Contractor)" userId="72180b57-9308-4862-8bd3-4de8505ca83f" providerId="ADAL" clId="{01870491-EC14-4AF7-9331-71911404723B}" dt="2022-01-21T17:38:03.547" v="282" actId="962"/>
          <ac:spMkLst>
            <pc:docMk/>
            <pc:sldMk cId="1292364750" sldId="381"/>
            <ac:spMk id="11" creationId="{7640BEB4-1650-41AC-9EA1-EB17971901D8}"/>
          </ac:spMkLst>
        </pc:spChg>
        <pc:spChg chg="mod">
          <ac:chgData name="Ali, Manaal (Contractor)" userId="72180b57-9308-4862-8bd3-4de8505ca83f" providerId="ADAL" clId="{01870491-EC14-4AF7-9331-71911404723B}" dt="2022-01-21T17:38:05.425" v="283" actId="962"/>
          <ac:spMkLst>
            <pc:docMk/>
            <pc:sldMk cId="1292364750" sldId="381"/>
            <ac:spMk id="13" creationId="{79B754DD-D8F2-47C9-8B07-759A6B29CEEE}"/>
          </ac:spMkLst>
        </pc:spChg>
        <pc:spChg chg="mod">
          <ac:chgData name="Ali, Manaal (Contractor)" userId="72180b57-9308-4862-8bd3-4de8505ca83f" providerId="ADAL" clId="{01870491-EC14-4AF7-9331-71911404723B}" dt="2022-01-21T17:38:07.370" v="284" actId="962"/>
          <ac:spMkLst>
            <pc:docMk/>
            <pc:sldMk cId="1292364750" sldId="381"/>
            <ac:spMk id="14" creationId="{F4BF9F2A-1B45-44FC-B302-B64268F85ECB}"/>
          </ac:spMkLst>
        </pc:spChg>
        <pc:spChg chg="mod">
          <ac:chgData name="Ali, Manaal (Contractor)" userId="72180b57-9308-4862-8bd3-4de8505ca83f" providerId="ADAL" clId="{01870491-EC14-4AF7-9331-71911404723B}" dt="2022-01-21T17:38:08.918" v="285" actId="962"/>
          <ac:spMkLst>
            <pc:docMk/>
            <pc:sldMk cId="1292364750" sldId="381"/>
            <ac:spMk id="16" creationId="{197BCB31-CB56-4A6A-B47B-6B88B9398D45}"/>
          </ac:spMkLst>
        </pc:spChg>
        <pc:spChg chg="mod">
          <ac:chgData name="Ali, Manaal (Contractor)" userId="72180b57-9308-4862-8bd3-4de8505ca83f" providerId="ADAL" clId="{01870491-EC14-4AF7-9331-71911404723B}" dt="2022-01-21T17:38:12.392" v="286" actId="962"/>
          <ac:spMkLst>
            <pc:docMk/>
            <pc:sldMk cId="1292364750" sldId="381"/>
            <ac:spMk id="17" creationId="{758E4D9B-7C4E-43FA-888E-DA35FC6789F1}"/>
          </ac:spMkLst>
        </pc:spChg>
        <pc:spChg chg="mod">
          <ac:chgData name="Ali, Manaal (Contractor)" userId="72180b57-9308-4862-8bd3-4de8505ca83f" providerId="ADAL" clId="{01870491-EC14-4AF7-9331-71911404723B}" dt="2022-01-21T17:38:13.904" v="287" actId="962"/>
          <ac:spMkLst>
            <pc:docMk/>
            <pc:sldMk cId="1292364750" sldId="381"/>
            <ac:spMk id="18" creationId="{CEEBDE5D-86E1-4993-B2D5-76072D3424D5}"/>
          </ac:spMkLst>
        </pc:spChg>
        <pc:spChg chg="mod">
          <ac:chgData name="Ali, Manaal (Contractor)" userId="72180b57-9308-4862-8bd3-4de8505ca83f" providerId="ADAL" clId="{01870491-EC14-4AF7-9331-71911404723B}" dt="2022-01-21T17:38:14.957" v="288" actId="962"/>
          <ac:spMkLst>
            <pc:docMk/>
            <pc:sldMk cId="1292364750" sldId="381"/>
            <ac:spMk id="19" creationId="{E8DC7C61-38C5-44E0-9BDF-80E5F7367E0A}"/>
          </ac:spMkLst>
        </pc:spChg>
        <pc:spChg chg="mod">
          <ac:chgData name="Ali, Manaal (Contractor)" userId="72180b57-9308-4862-8bd3-4de8505ca83f" providerId="ADAL" clId="{01870491-EC14-4AF7-9331-71911404723B}" dt="2022-01-21T17:38:15.992" v="289" actId="962"/>
          <ac:spMkLst>
            <pc:docMk/>
            <pc:sldMk cId="1292364750" sldId="381"/>
            <ac:spMk id="20" creationId="{4D218005-C8B6-4566-B45D-C80A739C4208}"/>
          </ac:spMkLst>
        </pc:spChg>
        <pc:spChg chg="mod">
          <ac:chgData name="Ali, Manaal (Contractor)" userId="72180b57-9308-4862-8bd3-4de8505ca83f" providerId="ADAL" clId="{01870491-EC14-4AF7-9331-71911404723B}" dt="2022-01-21T17:38:18.826" v="290" actId="962"/>
          <ac:spMkLst>
            <pc:docMk/>
            <pc:sldMk cId="1292364750" sldId="381"/>
            <ac:spMk id="21" creationId="{D8EB99E3-B6FA-40C3-9FBF-2887A2B8C06A}"/>
          </ac:spMkLst>
        </pc:spChg>
        <pc:spChg chg="mod">
          <ac:chgData name="Ali, Manaal (Contractor)" userId="72180b57-9308-4862-8bd3-4de8505ca83f" providerId="ADAL" clId="{01870491-EC14-4AF7-9331-71911404723B}" dt="2022-01-21T17:38:19.892" v="291" actId="962"/>
          <ac:spMkLst>
            <pc:docMk/>
            <pc:sldMk cId="1292364750" sldId="381"/>
            <ac:spMk id="22" creationId="{5971F574-097F-4B0F-A235-E2FC49856BE5}"/>
          </ac:spMkLst>
        </pc:spChg>
        <pc:spChg chg="mod">
          <ac:chgData name="Ali, Manaal (Contractor)" userId="72180b57-9308-4862-8bd3-4de8505ca83f" providerId="ADAL" clId="{01870491-EC14-4AF7-9331-71911404723B}" dt="2022-01-21T17:38:20.888" v="292" actId="962"/>
          <ac:spMkLst>
            <pc:docMk/>
            <pc:sldMk cId="1292364750" sldId="381"/>
            <ac:spMk id="24" creationId="{896F9FE8-6077-4594-A2D3-E561B07D5A31}"/>
          </ac:spMkLst>
        </pc:spChg>
        <pc:spChg chg="mod">
          <ac:chgData name="Ali, Manaal (Contractor)" userId="72180b57-9308-4862-8bd3-4de8505ca83f" providerId="ADAL" clId="{01870491-EC14-4AF7-9331-71911404723B}" dt="2022-01-21T17:38:22.458" v="293" actId="962"/>
          <ac:spMkLst>
            <pc:docMk/>
            <pc:sldMk cId="1292364750" sldId="381"/>
            <ac:spMk id="26" creationId="{1CE58CD4-06FC-46C6-8A43-DBFEC05574E9}"/>
          </ac:spMkLst>
        </pc:spChg>
        <pc:spChg chg="mod">
          <ac:chgData name="Ali, Manaal (Contractor)" userId="72180b57-9308-4862-8bd3-4de8505ca83f" providerId="ADAL" clId="{01870491-EC14-4AF7-9331-71911404723B}" dt="2022-01-21T17:38:32.633" v="294" actId="962"/>
          <ac:spMkLst>
            <pc:docMk/>
            <pc:sldMk cId="1292364750" sldId="381"/>
            <ac:spMk id="28" creationId="{62308800-5FE8-4C45-BE7F-6B27140FFF68}"/>
          </ac:spMkLst>
        </pc:spChg>
        <pc:spChg chg="mod">
          <ac:chgData name="Ali, Manaal (Contractor)" userId="72180b57-9308-4862-8bd3-4de8505ca83f" providerId="ADAL" clId="{01870491-EC14-4AF7-9331-71911404723B}" dt="2022-01-21T17:38:34.005" v="295" actId="962"/>
          <ac:spMkLst>
            <pc:docMk/>
            <pc:sldMk cId="1292364750" sldId="381"/>
            <ac:spMk id="42" creationId="{F3003319-4219-4138-B510-CF5E94FB3C38}"/>
          </ac:spMkLst>
        </pc:spChg>
        <pc:spChg chg="mod">
          <ac:chgData name="Ali, Manaal (Contractor)" userId="72180b57-9308-4862-8bd3-4de8505ca83f" providerId="ADAL" clId="{01870491-EC14-4AF7-9331-71911404723B}" dt="2022-01-21T17:38:35.880" v="296" actId="962"/>
          <ac:spMkLst>
            <pc:docMk/>
            <pc:sldMk cId="1292364750" sldId="381"/>
            <ac:spMk id="43" creationId="{6DB45672-C93F-44ED-B5A9-ABCCA85B2BA6}"/>
          </ac:spMkLst>
        </pc:spChg>
        <pc:spChg chg="mod">
          <ac:chgData name="Ali, Manaal (Contractor)" userId="72180b57-9308-4862-8bd3-4de8505ca83f" providerId="ADAL" clId="{01870491-EC14-4AF7-9331-71911404723B}" dt="2022-01-21T17:38:37.413" v="297" actId="962"/>
          <ac:spMkLst>
            <pc:docMk/>
            <pc:sldMk cId="1292364750" sldId="381"/>
            <ac:spMk id="44" creationId="{4C0723A9-30A1-4190-B697-F9D1E614A7D9}"/>
          </ac:spMkLst>
        </pc:spChg>
        <pc:spChg chg="mod">
          <ac:chgData name="Ali, Manaal (Contractor)" userId="72180b57-9308-4862-8bd3-4de8505ca83f" providerId="ADAL" clId="{01870491-EC14-4AF7-9331-71911404723B}" dt="2022-01-21T17:38:38.824" v="298" actId="962"/>
          <ac:spMkLst>
            <pc:docMk/>
            <pc:sldMk cId="1292364750" sldId="381"/>
            <ac:spMk id="45" creationId="{34B6A422-F1A2-4E19-9C05-AC463FF66904}"/>
          </ac:spMkLst>
        </pc:spChg>
        <pc:spChg chg="mod">
          <ac:chgData name="Ali, Manaal (Contractor)" userId="72180b57-9308-4862-8bd3-4de8505ca83f" providerId="ADAL" clId="{01870491-EC14-4AF7-9331-71911404723B}" dt="2022-01-21T17:38:40.765" v="299" actId="962"/>
          <ac:spMkLst>
            <pc:docMk/>
            <pc:sldMk cId="1292364750" sldId="381"/>
            <ac:spMk id="46" creationId="{283012FE-FE0E-4B0D-8AC3-2FFFCEFEB586}"/>
          </ac:spMkLst>
        </pc:spChg>
        <pc:spChg chg="mod">
          <ac:chgData name="Ali, Manaal (Contractor)" userId="72180b57-9308-4862-8bd3-4de8505ca83f" providerId="ADAL" clId="{01870491-EC14-4AF7-9331-71911404723B}" dt="2022-01-21T17:38:42.563" v="300" actId="962"/>
          <ac:spMkLst>
            <pc:docMk/>
            <pc:sldMk cId="1292364750" sldId="381"/>
            <ac:spMk id="47" creationId="{11D2414F-4767-4FE2-AED3-36DFE4ED614B}"/>
          </ac:spMkLst>
        </pc:spChg>
        <pc:spChg chg="mod">
          <ac:chgData name="Ali, Manaal (Contractor)" userId="72180b57-9308-4862-8bd3-4de8505ca83f" providerId="ADAL" clId="{01870491-EC14-4AF7-9331-71911404723B}" dt="2022-01-21T17:38:44.132" v="301" actId="962"/>
          <ac:spMkLst>
            <pc:docMk/>
            <pc:sldMk cId="1292364750" sldId="381"/>
            <ac:spMk id="48" creationId="{AC42BAB1-EE20-4EE3-87FC-866FBBA2F7D2}"/>
          </ac:spMkLst>
        </pc:spChg>
        <pc:spChg chg="mod">
          <ac:chgData name="Ali, Manaal (Contractor)" userId="72180b57-9308-4862-8bd3-4de8505ca83f" providerId="ADAL" clId="{01870491-EC14-4AF7-9331-71911404723B}" dt="2022-01-21T17:38:46.328" v="302" actId="962"/>
          <ac:spMkLst>
            <pc:docMk/>
            <pc:sldMk cId="1292364750" sldId="381"/>
            <ac:spMk id="59" creationId="{FD57BC9B-6B65-4972-B69F-4E536DF1CE5E}"/>
          </ac:spMkLst>
        </pc:spChg>
        <pc:spChg chg="mod">
          <ac:chgData name="Ali, Manaal (Contractor)" userId="72180b57-9308-4862-8bd3-4de8505ca83f" providerId="ADAL" clId="{01870491-EC14-4AF7-9331-71911404723B}" dt="2022-01-21T17:38:47.977" v="303" actId="962"/>
          <ac:spMkLst>
            <pc:docMk/>
            <pc:sldMk cId="1292364750" sldId="381"/>
            <ac:spMk id="60" creationId="{F87817EA-07B5-4192-A6DA-1C1CDCA1CDC4}"/>
          </ac:spMkLst>
        </pc:spChg>
        <pc:spChg chg="mod">
          <ac:chgData name="Ali, Manaal (Contractor)" userId="72180b57-9308-4862-8bd3-4de8505ca83f" providerId="ADAL" clId="{01870491-EC14-4AF7-9331-71911404723B}" dt="2022-01-21T17:38:49.238" v="304" actId="962"/>
          <ac:spMkLst>
            <pc:docMk/>
            <pc:sldMk cId="1292364750" sldId="381"/>
            <ac:spMk id="61" creationId="{9EAE78AB-61C6-4257-8CCA-DF86CF3A6B93}"/>
          </ac:spMkLst>
        </pc:spChg>
        <pc:spChg chg="mod">
          <ac:chgData name="Ali, Manaal (Contractor)" userId="72180b57-9308-4862-8bd3-4de8505ca83f" providerId="ADAL" clId="{01870491-EC14-4AF7-9331-71911404723B}" dt="2022-01-21T17:38:50.640" v="305" actId="962"/>
          <ac:spMkLst>
            <pc:docMk/>
            <pc:sldMk cId="1292364750" sldId="381"/>
            <ac:spMk id="62" creationId="{5E20CE3C-7443-4571-9866-AA91E0DA00E2}"/>
          </ac:spMkLst>
        </pc:spChg>
        <pc:spChg chg="mod">
          <ac:chgData name="Ali, Manaal (Contractor)" userId="72180b57-9308-4862-8bd3-4de8505ca83f" providerId="ADAL" clId="{01870491-EC14-4AF7-9331-71911404723B}" dt="2022-01-21T17:38:52.464" v="306" actId="962"/>
          <ac:spMkLst>
            <pc:docMk/>
            <pc:sldMk cId="1292364750" sldId="381"/>
            <ac:spMk id="64" creationId="{361CB85C-4E83-4F66-87ED-28AA9F9731C0}"/>
          </ac:spMkLst>
        </pc:spChg>
        <pc:spChg chg="mod">
          <ac:chgData name="Ali, Manaal (Contractor)" userId="72180b57-9308-4862-8bd3-4de8505ca83f" providerId="ADAL" clId="{01870491-EC14-4AF7-9331-71911404723B}" dt="2022-01-21T17:38:54.231" v="307" actId="962"/>
          <ac:spMkLst>
            <pc:docMk/>
            <pc:sldMk cId="1292364750" sldId="381"/>
            <ac:spMk id="65" creationId="{CC90430F-7E56-4ABA-81F9-4CE121FD8B6D}"/>
          </ac:spMkLst>
        </pc:spChg>
        <pc:spChg chg="mod">
          <ac:chgData name="Ali, Manaal (Contractor)" userId="72180b57-9308-4862-8bd3-4de8505ca83f" providerId="ADAL" clId="{01870491-EC14-4AF7-9331-71911404723B}" dt="2022-01-21T17:39:02.136" v="312" actId="962"/>
          <ac:spMkLst>
            <pc:docMk/>
            <pc:sldMk cId="1292364750" sldId="381"/>
            <ac:spMk id="84" creationId="{85C896BD-941C-4BCC-A808-3FA5ACB568F4}"/>
          </ac:spMkLst>
        </pc:spChg>
        <pc:spChg chg="mod">
          <ac:chgData name="Ali, Manaal (Contractor)" userId="72180b57-9308-4862-8bd3-4de8505ca83f" providerId="ADAL" clId="{01870491-EC14-4AF7-9331-71911404723B}" dt="2022-01-21T17:39:03.399" v="313" actId="962"/>
          <ac:spMkLst>
            <pc:docMk/>
            <pc:sldMk cId="1292364750" sldId="381"/>
            <ac:spMk id="85" creationId="{A72D2105-CAFA-40BC-ADB2-B9CC52666BFD}"/>
          </ac:spMkLst>
        </pc:spChg>
        <pc:spChg chg="mod">
          <ac:chgData name="Ali, Manaal (Contractor)" userId="72180b57-9308-4862-8bd3-4de8505ca83f" providerId="ADAL" clId="{01870491-EC14-4AF7-9331-71911404723B}" dt="2022-01-21T17:39:04.649" v="314" actId="962"/>
          <ac:spMkLst>
            <pc:docMk/>
            <pc:sldMk cId="1292364750" sldId="381"/>
            <ac:spMk id="88" creationId="{D6C27817-3134-4048-BC1E-4DF51B503BD4}"/>
          </ac:spMkLst>
        </pc:spChg>
        <pc:spChg chg="mod">
          <ac:chgData name="Ali, Manaal (Contractor)" userId="72180b57-9308-4862-8bd3-4de8505ca83f" providerId="ADAL" clId="{01870491-EC14-4AF7-9331-71911404723B}" dt="2022-01-21T17:39:05.896" v="315" actId="962"/>
          <ac:spMkLst>
            <pc:docMk/>
            <pc:sldMk cId="1292364750" sldId="381"/>
            <ac:spMk id="89" creationId="{FE64CEC0-0DF0-4437-AA46-000C2C9CC5A2}"/>
          </ac:spMkLst>
        </pc:spChg>
        <pc:picChg chg="mod">
          <ac:chgData name="Ali, Manaal (Contractor)" userId="72180b57-9308-4862-8bd3-4de8505ca83f" providerId="ADAL" clId="{01870491-EC14-4AF7-9331-71911404723B}" dt="2022-01-21T17:34:46.702" v="2" actId="962"/>
          <ac:picMkLst>
            <pc:docMk/>
            <pc:sldMk cId="1292364750" sldId="381"/>
            <ac:picMk id="4" creationId="{DD3DF6C0-90D1-4484-A1C0-2BF453C418E3}"/>
          </ac:picMkLst>
        </pc:picChg>
        <pc:picChg chg="mod">
          <ac:chgData name="Ali, Manaal (Contractor)" userId="72180b57-9308-4862-8bd3-4de8505ca83f" providerId="ADAL" clId="{01870491-EC14-4AF7-9331-71911404723B}" dt="2022-01-21T17:37:59.979" v="280" actId="962"/>
          <ac:picMkLst>
            <pc:docMk/>
            <pc:sldMk cId="1292364750" sldId="381"/>
            <ac:picMk id="7" creationId="{05C5AB30-CF18-46BC-9061-FE2DF34C5D74}"/>
          </ac:picMkLst>
        </pc:picChg>
        <pc:picChg chg="mod">
          <ac:chgData name="Ali, Manaal (Contractor)" userId="72180b57-9308-4862-8bd3-4de8505ca83f" providerId="ADAL" clId="{01870491-EC14-4AF7-9331-71911404723B}" dt="2022-01-21T17:34:50.850" v="3" actId="962"/>
          <ac:picMkLst>
            <pc:docMk/>
            <pc:sldMk cId="1292364750" sldId="381"/>
            <ac:picMk id="8" creationId="{01E0E0EB-288A-4341-922F-DB89BB8F89D6}"/>
          </ac:picMkLst>
        </pc:picChg>
        <pc:picChg chg="mod">
          <ac:chgData name="Ali, Manaal (Contractor)" userId="72180b57-9308-4862-8bd3-4de8505ca83f" providerId="ADAL" clId="{01870491-EC14-4AF7-9331-71911404723B}" dt="2022-01-21T17:38:01.496" v="281" actId="962"/>
          <ac:picMkLst>
            <pc:docMk/>
            <pc:sldMk cId="1292364750" sldId="381"/>
            <ac:picMk id="10" creationId="{373DFC3B-D5E2-4D1C-995B-CAA07F6442E6}"/>
          </ac:picMkLst>
        </pc:picChg>
        <pc:picChg chg="mod">
          <ac:chgData name="Ali, Manaal (Contractor)" userId="72180b57-9308-4862-8bd3-4de8505ca83f" providerId="ADAL" clId="{01870491-EC14-4AF7-9331-71911404723B}" dt="2022-01-21T17:37:56.615" v="279" actId="962"/>
          <ac:picMkLst>
            <pc:docMk/>
            <pc:sldMk cId="1292364750" sldId="381"/>
            <ac:picMk id="95" creationId="{3E52634D-5BB7-4F6B-AA5F-1E595C90D610}"/>
          </ac:picMkLst>
        </pc:picChg>
        <pc:picChg chg="mod">
          <ac:chgData name="Ali, Manaal (Contractor)" userId="72180b57-9308-4862-8bd3-4de8505ca83f" providerId="ADAL" clId="{01870491-EC14-4AF7-9331-71911404723B}" dt="2022-01-21T17:37:54.607" v="277" actId="962"/>
          <ac:picMkLst>
            <pc:docMk/>
            <pc:sldMk cId="1292364750" sldId="381"/>
            <ac:picMk id="96" creationId="{CE382C3A-7096-4FDF-8B24-6DE2175930C7}"/>
          </ac:picMkLst>
        </pc:picChg>
        <pc:cxnChg chg="mod">
          <ac:chgData name="Ali, Manaal (Contractor)" userId="72180b57-9308-4862-8bd3-4de8505ca83f" providerId="ADAL" clId="{01870491-EC14-4AF7-9331-71911404723B}" dt="2022-01-21T17:38:55.352" v="308" actId="962"/>
          <ac:cxnSpMkLst>
            <pc:docMk/>
            <pc:sldMk cId="1292364750" sldId="381"/>
            <ac:cxnSpMk id="71" creationId="{C1B1ED8C-BDA7-4332-A108-53F1358CD2AF}"/>
          </ac:cxnSpMkLst>
        </pc:cxnChg>
        <pc:cxnChg chg="mod">
          <ac:chgData name="Ali, Manaal (Contractor)" userId="72180b57-9308-4862-8bd3-4de8505ca83f" providerId="ADAL" clId="{01870491-EC14-4AF7-9331-71911404723B}" dt="2022-01-21T17:38:56.536" v="309" actId="962"/>
          <ac:cxnSpMkLst>
            <pc:docMk/>
            <pc:sldMk cId="1292364750" sldId="381"/>
            <ac:cxnSpMk id="72" creationId="{EE285988-9CD3-4BF7-8267-E69AA75E3427}"/>
          </ac:cxnSpMkLst>
        </pc:cxnChg>
        <pc:cxnChg chg="mod">
          <ac:chgData name="Ali, Manaal (Contractor)" userId="72180b57-9308-4862-8bd3-4de8505ca83f" providerId="ADAL" clId="{01870491-EC14-4AF7-9331-71911404723B}" dt="2022-01-21T17:38:57.908" v="310" actId="962"/>
          <ac:cxnSpMkLst>
            <pc:docMk/>
            <pc:sldMk cId="1292364750" sldId="381"/>
            <ac:cxnSpMk id="73" creationId="{73AAB9A0-2F7E-4D50-AB00-C0BE4211D42E}"/>
          </ac:cxnSpMkLst>
        </pc:cxnChg>
        <pc:cxnChg chg="mod">
          <ac:chgData name="Ali, Manaal (Contractor)" userId="72180b57-9308-4862-8bd3-4de8505ca83f" providerId="ADAL" clId="{01870491-EC14-4AF7-9331-71911404723B}" dt="2022-01-21T17:38:59.656" v="311" actId="962"/>
          <ac:cxnSpMkLst>
            <pc:docMk/>
            <pc:sldMk cId="1292364750" sldId="381"/>
            <ac:cxnSpMk id="74" creationId="{BDDA200C-67CD-4F66-A154-0961EA66D08D}"/>
          </ac:cxnSpMkLst>
        </pc:cxnChg>
        <pc:cxnChg chg="mod">
          <ac:chgData name="Ali, Manaal (Contractor)" userId="72180b57-9308-4862-8bd3-4de8505ca83f" providerId="ADAL" clId="{01870491-EC14-4AF7-9331-71911404723B}" dt="2022-01-21T17:39:07.133" v="316" actId="962"/>
          <ac:cxnSpMkLst>
            <pc:docMk/>
            <pc:sldMk cId="1292364750" sldId="381"/>
            <ac:cxnSpMk id="82" creationId="{00000000-0000-0000-0000-000000000000}"/>
          </ac:cxnSpMkLst>
        </pc:cxnChg>
      </pc:sldChg>
      <pc:sldChg chg="modSp">
        <pc:chgData name="Ali, Manaal (Contractor)" userId="72180b57-9308-4862-8bd3-4de8505ca83f" providerId="ADAL" clId="{01870491-EC14-4AF7-9331-71911404723B}" dt="2022-01-21T17:35:58.709" v="58" actId="962"/>
        <pc:sldMkLst>
          <pc:docMk/>
          <pc:sldMk cId="95209909" sldId="383"/>
        </pc:sldMkLst>
        <pc:picChg chg="mod">
          <ac:chgData name="Ali, Manaal (Contractor)" userId="72180b57-9308-4862-8bd3-4de8505ca83f" providerId="ADAL" clId="{01870491-EC14-4AF7-9331-71911404723B}" dt="2022-01-21T17:35:58.709" v="58" actId="962"/>
          <ac:picMkLst>
            <pc:docMk/>
            <pc:sldMk cId="95209909" sldId="383"/>
            <ac:picMk id="6" creationId="{468C998F-502B-43E4-B284-18ADE3AB6AD8}"/>
          </ac:picMkLst>
        </pc:picChg>
      </pc:sldChg>
      <pc:sldChg chg="modSp">
        <pc:chgData name="Ali, Manaal (Contractor)" userId="72180b57-9308-4862-8bd3-4de8505ca83f" providerId="ADAL" clId="{01870491-EC14-4AF7-9331-71911404723B}" dt="2022-01-21T17:35:53.445" v="48" actId="962"/>
        <pc:sldMkLst>
          <pc:docMk/>
          <pc:sldMk cId="912459123" sldId="384"/>
        </pc:sldMkLst>
        <pc:picChg chg="mod">
          <ac:chgData name="Ali, Manaal (Contractor)" userId="72180b57-9308-4862-8bd3-4de8505ca83f" providerId="ADAL" clId="{01870491-EC14-4AF7-9331-71911404723B}" dt="2022-01-21T17:35:53.445" v="48" actId="962"/>
          <ac:picMkLst>
            <pc:docMk/>
            <pc:sldMk cId="912459123" sldId="384"/>
            <ac:picMk id="6" creationId="{00000000-0000-0000-0000-000000000000}"/>
          </ac:picMkLst>
        </pc:picChg>
      </pc:sldChg>
      <pc:sldChg chg="modSp">
        <pc:chgData name="Ali, Manaal (Contractor)" userId="72180b57-9308-4862-8bd3-4de8505ca83f" providerId="ADAL" clId="{01870491-EC14-4AF7-9331-71911404723B}" dt="2022-01-21T17:37:44.773" v="271" actId="962"/>
        <pc:sldMkLst>
          <pc:docMk/>
          <pc:sldMk cId="2418990123" sldId="385"/>
        </pc:sldMkLst>
        <pc:picChg chg="mod">
          <ac:chgData name="Ali, Manaal (Contractor)" userId="72180b57-9308-4862-8bd3-4de8505ca83f" providerId="ADAL" clId="{01870491-EC14-4AF7-9331-71911404723B}" dt="2022-01-21T17:37:44.773" v="271" actId="962"/>
          <ac:picMkLst>
            <pc:docMk/>
            <pc:sldMk cId="2418990123" sldId="385"/>
            <ac:picMk id="5" creationId="{00000000-0000-0000-0000-000000000000}"/>
          </ac:picMkLst>
        </pc:picChg>
      </pc:sldChg>
      <pc:sldChg chg="modSp">
        <pc:chgData name="Ali, Manaal (Contractor)" userId="72180b57-9308-4862-8bd3-4de8505ca83f" providerId="ADAL" clId="{01870491-EC14-4AF7-9331-71911404723B}" dt="2022-01-21T17:37:49.836" v="273" actId="962"/>
        <pc:sldMkLst>
          <pc:docMk/>
          <pc:sldMk cId="3438901210" sldId="386"/>
        </pc:sldMkLst>
        <pc:picChg chg="mod">
          <ac:chgData name="Ali, Manaal (Contractor)" userId="72180b57-9308-4862-8bd3-4de8505ca83f" providerId="ADAL" clId="{01870491-EC14-4AF7-9331-71911404723B}" dt="2022-01-21T17:37:49.836" v="273" actId="962"/>
          <ac:picMkLst>
            <pc:docMk/>
            <pc:sldMk cId="3438901210" sldId="386"/>
            <ac:picMk id="5" creationId="{00000000-0000-0000-0000-000000000000}"/>
          </ac:picMkLst>
        </pc:picChg>
      </pc:sldChg>
      <pc:sldChg chg="modSp">
        <pc:chgData name="Ali, Manaal (Contractor)" userId="72180b57-9308-4862-8bd3-4de8505ca83f" providerId="ADAL" clId="{01870491-EC14-4AF7-9331-71911404723B}" dt="2022-01-21T17:37:51.839" v="275" actId="962"/>
        <pc:sldMkLst>
          <pc:docMk/>
          <pc:sldMk cId="2507008328" sldId="388"/>
        </pc:sldMkLst>
        <pc:picChg chg="mod">
          <ac:chgData name="Ali, Manaal (Contractor)" userId="72180b57-9308-4862-8bd3-4de8505ca83f" providerId="ADAL" clId="{01870491-EC14-4AF7-9331-71911404723B}" dt="2022-01-21T17:37:51.839" v="275" actId="962"/>
          <ac:picMkLst>
            <pc:docMk/>
            <pc:sldMk cId="2507008328" sldId="388"/>
            <ac:picMk id="5" creationId="{00000000-0000-0000-0000-000000000000}"/>
          </ac:picMkLst>
        </pc:picChg>
      </pc:sldChg>
      <pc:sldChg chg="modSp mod">
        <pc:chgData name="Ali, Manaal (Contractor)" userId="72180b57-9308-4862-8bd3-4de8505ca83f" providerId="ADAL" clId="{01870491-EC14-4AF7-9331-71911404723B}" dt="2022-01-21T17:37:04.482" v="88" actId="962"/>
        <pc:sldMkLst>
          <pc:docMk/>
          <pc:sldMk cId="1099661841" sldId="389"/>
        </pc:sldMkLst>
        <pc:spChg chg="mod">
          <ac:chgData name="Ali, Manaal (Contractor)" userId="72180b57-9308-4862-8bd3-4de8505ca83f" providerId="ADAL" clId="{01870491-EC14-4AF7-9331-71911404723B}" dt="2022-01-21T17:34:34.117" v="0" actId="33553"/>
          <ac:spMkLst>
            <pc:docMk/>
            <pc:sldMk cId="1099661841" sldId="389"/>
            <ac:spMk id="60" creationId="{00000000-0000-0000-0000-000000000000}"/>
          </ac:spMkLst>
        </pc:spChg>
        <pc:picChg chg="mod">
          <ac:chgData name="Ali, Manaal (Contractor)" userId="72180b57-9308-4862-8bd3-4de8505ca83f" providerId="ADAL" clId="{01870491-EC14-4AF7-9331-71911404723B}" dt="2022-01-21T17:35:42.188" v="32" actId="962"/>
          <ac:picMkLst>
            <pc:docMk/>
            <pc:sldMk cId="1099661841" sldId="389"/>
            <ac:picMk id="4" creationId="{8B6E1742-309B-4E4C-95B2-3AECEA57A6D1}"/>
          </ac:picMkLst>
        </pc:picChg>
        <pc:picChg chg="mod">
          <ac:chgData name="Ali, Manaal (Contractor)" userId="72180b57-9308-4862-8bd3-4de8505ca83f" providerId="ADAL" clId="{01870491-EC14-4AF7-9331-71911404723B}" dt="2022-01-21T17:35:12.308" v="13" actId="962"/>
          <ac:picMkLst>
            <pc:docMk/>
            <pc:sldMk cId="1099661841" sldId="389"/>
            <ac:picMk id="5" creationId="{704AF92C-8454-46EA-BC7C-B055A95F1EB1}"/>
          </ac:picMkLst>
        </pc:picChg>
        <pc:picChg chg="mod">
          <ac:chgData name="Ali, Manaal (Contractor)" userId="72180b57-9308-4862-8bd3-4de8505ca83f" providerId="ADAL" clId="{01870491-EC14-4AF7-9331-71911404723B}" dt="2022-01-21T17:35:43.741" v="33" actId="962"/>
          <ac:picMkLst>
            <pc:docMk/>
            <pc:sldMk cId="1099661841" sldId="389"/>
            <ac:picMk id="6" creationId="{AC849B9A-C0D3-4053-9C22-7791A91D454F}"/>
          </ac:picMkLst>
        </pc:picChg>
        <pc:picChg chg="mod">
          <ac:chgData name="Ali, Manaal (Contractor)" userId="72180b57-9308-4862-8bd3-4de8505ca83f" providerId="ADAL" clId="{01870491-EC14-4AF7-9331-71911404723B}" dt="2022-01-21T17:35:14.006" v="14" actId="962"/>
          <ac:picMkLst>
            <pc:docMk/>
            <pc:sldMk cId="1099661841" sldId="389"/>
            <ac:picMk id="7" creationId="{49E722AA-FA68-44E5-B64B-D9A08CCE015A}"/>
          </ac:picMkLst>
        </pc:picChg>
        <pc:picChg chg="mod">
          <ac:chgData name="Ali, Manaal (Contractor)" userId="72180b57-9308-4862-8bd3-4de8505ca83f" providerId="ADAL" clId="{01870491-EC14-4AF7-9331-71911404723B}" dt="2022-01-21T17:35:15.343" v="15" actId="962"/>
          <ac:picMkLst>
            <pc:docMk/>
            <pc:sldMk cId="1099661841" sldId="389"/>
            <ac:picMk id="8" creationId="{4D75688C-8934-4489-A539-17C4055A05EC}"/>
          </ac:picMkLst>
        </pc:picChg>
        <pc:picChg chg="mod">
          <ac:chgData name="Ali, Manaal (Contractor)" userId="72180b57-9308-4862-8bd3-4de8505ca83f" providerId="ADAL" clId="{01870491-EC14-4AF7-9331-71911404723B}" dt="2022-01-21T17:35:41.008" v="31" actId="962"/>
          <ac:picMkLst>
            <pc:docMk/>
            <pc:sldMk cId="1099661841" sldId="389"/>
            <ac:picMk id="10" creationId="{A0E843E9-623F-4A78-9C04-03A10DDAF6F7}"/>
          </ac:picMkLst>
        </pc:picChg>
        <pc:picChg chg="mod">
          <ac:chgData name="Ali, Manaal (Contractor)" userId="72180b57-9308-4862-8bd3-4de8505ca83f" providerId="ADAL" clId="{01870491-EC14-4AF7-9331-71911404723B}" dt="2022-01-21T17:35:17.673" v="16" actId="962"/>
          <ac:picMkLst>
            <pc:docMk/>
            <pc:sldMk cId="1099661841" sldId="389"/>
            <ac:picMk id="11" creationId="{3AB1B113-6157-4189-A95A-34FBD8091CBE}"/>
          </ac:picMkLst>
        </pc:picChg>
        <pc:picChg chg="mod">
          <ac:chgData name="Ali, Manaal (Contractor)" userId="72180b57-9308-4862-8bd3-4de8505ca83f" providerId="ADAL" clId="{01870491-EC14-4AF7-9331-71911404723B}" dt="2022-01-21T17:35:19.209" v="17" actId="962"/>
          <ac:picMkLst>
            <pc:docMk/>
            <pc:sldMk cId="1099661841" sldId="389"/>
            <ac:picMk id="12" creationId="{889644B1-B941-4824-970D-5445BCB1D93C}"/>
          </ac:picMkLst>
        </pc:picChg>
        <pc:picChg chg="mod">
          <ac:chgData name="Ali, Manaal (Contractor)" userId="72180b57-9308-4862-8bd3-4de8505ca83f" providerId="ADAL" clId="{01870491-EC14-4AF7-9331-71911404723B}" dt="2022-01-21T17:35:39.569" v="30" actId="962"/>
          <ac:picMkLst>
            <pc:docMk/>
            <pc:sldMk cId="1099661841" sldId="389"/>
            <ac:picMk id="13" creationId="{705ED9A8-AC44-44AB-B358-BF96DC619EC2}"/>
          </ac:picMkLst>
        </pc:picChg>
        <pc:picChg chg="mod">
          <ac:chgData name="Ali, Manaal (Contractor)" userId="72180b57-9308-4862-8bd3-4de8505ca83f" providerId="ADAL" clId="{01870491-EC14-4AF7-9331-71911404723B}" dt="2022-01-21T17:35:21.434" v="18" actId="962"/>
          <ac:picMkLst>
            <pc:docMk/>
            <pc:sldMk cId="1099661841" sldId="389"/>
            <ac:picMk id="14" creationId="{6523A5D3-950B-4CCD-AAA2-E5341B9AE926}"/>
          </ac:picMkLst>
        </pc:picChg>
        <pc:picChg chg="mod">
          <ac:chgData name="Ali, Manaal (Contractor)" userId="72180b57-9308-4862-8bd3-4de8505ca83f" providerId="ADAL" clId="{01870491-EC14-4AF7-9331-71911404723B}" dt="2022-01-21T17:35:22.735" v="19" actId="962"/>
          <ac:picMkLst>
            <pc:docMk/>
            <pc:sldMk cId="1099661841" sldId="389"/>
            <ac:picMk id="18" creationId="{3873EDEB-99E6-4D15-92D3-18CE0F212C5D}"/>
          </ac:picMkLst>
        </pc:picChg>
        <pc:picChg chg="mod">
          <ac:chgData name="Ali, Manaal (Contractor)" userId="72180b57-9308-4862-8bd3-4de8505ca83f" providerId="ADAL" clId="{01870491-EC14-4AF7-9331-71911404723B}" dt="2022-01-21T17:35:38.341" v="29" actId="962"/>
          <ac:picMkLst>
            <pc:docMk/>
            <pc:sldMk cId="1099661841" sldId="389"/>
            <ac:picMk id="19" creationId="{65A4E1AA-6D7B-4764-A089-AFCA4ED8DA9E}"/>
          </ac:picMkLst>
        </pc:picChg>
        <pc:picChg chg="mod">
          <ac:chgData name="Ali, Manaal (Contractor)" userId="72180b57-9308-4862-8bd3-4de8505ca83f" providerId="ADAL" clId="{01870491-EC14-4AF7-9331-71911404723B}" dt="2022-01-21T17:35:24.474" v="20" actId="962"/>
          <ac:picMkLst>
            <pc:docMk/>
            <pc:sldMk cId="1099661841" sldId="389"/>
            <ac:picMk id="20" creationId="{9D65E8C2-ABBE-44B9-97D1-EA210453A15C}"/>
          </ac:picMkLst>
        </pc:picChg>
        <pc:picChg chg="mod">
          <ac:chgData name="Ali, Manaal (Contractor)" userId="72180b57-9308-4862-8bd3-4de8505ca83f" providerId="ADAL" clId="{01870491-EC14-4AF7-9331-71911404723B}" dt="2022-01-21T17:35:26.004" v="21" actId="962"/>
          <ac:picMkLst>
            <pc:docMk/>
            <pc:sldMk cId="1099661841" sldId="389"/>
            <ac:picMk id="21" creationId="{95F7028F-1065-47C0-9785-CECA5F9AA4BD}"/>
          </ac:picMkLst>
        </pc:picChg>
        <pc:picChg chg="mod">
          <ac:chgData name="Ali, Manaal (Contractor)" userId="72180b57-9308-4862-8bd3-4de8505ca83f" providerId="ADAL" clId="{01870491-EC14-4AF7-9331-71911404723B}" dt="2022-01-21T17:35:27.143" v="22" actId="962"/>
          <ac:picMkLst>
            <pc:docMk/>
            <pc:sldMk cId="1099661841" sldId="389"/>
            <ac:picMk id="22" creationId="{5935E91B-5692-484D-894A-17426CCB5B8A}"/>
          </ac:picMkLst>
        </pc:picChg>
        <pc:picChg chg="mod">
          <ac:chgData name="Ali, Manaal (Contractor)" userId="72180b57-9308-4862-8bd3-4de8505ca83f" providerId="ADAL" clId="{01870491-EC14-4AF7-9331-71911404723B}" dt="2022-01-21T17:35:28.403" v="23" actId="962"/>
          <ac:picMkLst>
            <pc:docMk/>
            <pc:sldMk cId="1099661841" sldId="389"/>
            <ac:picMk id="23" creationId="{A86DCF13-C705-430D-9444-D74B04B32D1D}"/>
          </ac:picMkLst>
        </pc:picChg>
        <pc:picChg chg="mod">
          <ac:chgData name="Ali, Manaal (Contractor)" userId="72180b57-9308-4862-8bd3-4de8505ca83f" providerId="ADAL" clId="{01870491-EC14-4AF7-9331-71911404723B}" dt="2022-01-21T17:35:29.770" v="24" actId="962"/>
          <ac:picMkLst>
            <pc:docMk/>
            <pc:sldMk cId="1099661841" sldId="389"/>
            <ac:picMk id="24" creationId="{CD8C7193-B15A-48A1-9AC3-08AB5572B73B}"/>
          </ac:picMkLst>
        </pc:picChg>
        <pc:picChg chg="mod">
          <ac:chgData name="Ali, Manaal (Contractor)" userId="72180b57-9308-4862-8bd3-4de8505ca83f" providerId="ADAL" clId="{01870491-EC14-4AF7-9331-71911404723B}" dt="2022-01-21T17:35:32.022" v="25" actId="962"/>
          <ac:picMkLst>
            <pc:docMk/>
            <pc:sldMk cId="1099661841" sldId="389"/>
            <ac:picMk id="25" creationId="{C72141CB-A055-4C96-B1BC-2E417F200400}"/>
          </ac:picMkLst>
        </pc:picChg>
        <pc:picChg chg="mod">
          <ac:chgData name="Ali, Manaal (Contractor)" userId="72180b57-9308-4862-8bd3-4de8505ca83f" providerId="ADAL" clId="{01870491-EC14-4AF7-9331-71911404723B}" dt="2022-01-21T17:35:10.561" v="12" actId="962"/>
          <ac:picMkLst>
            <pc:docMk/>
            <pc:sldMk cId="1099661841" sldId="389"/>
            <ac:picMk id="28" creationId="{F801E1A3-E4C9-4999-A2ED-BA90E7CB8E5E}"/>
          </ac:picMkLst>
        </pc:picChg>
        <pc:picChg chg="mod">
          <ac:chgData name="Ali, Manaal (Contractor)" userId="72180b57-9308-4862-8bd3-4de8505ca83f" providerId="ADAL" clId="{01870491-EC14-4AF7-9331-71911404723B}" dt="2022-01-21T17:35:33.301" v="26" actId="962"/>
          <ac:picMkLst>
            <pc:docMk/>
            <pc:sldMk cId="1099661841" sldId="389"/>
            <ac:picMk id="30" creationId="{FA2801DE-C7A7-46EE-A93A-D019565365CA}"/>
          </ac:picMkLst>
        </pc:picChg>
        <pc:picChg chg="mod">
          <ac:chgData name="Ali, Manaal (Contractor)" userId="72180b57-9308-4862-8bd3-4de8505ca83f" providerId="ADAL" clId="{01870491-EC14-4AF7-9331-71911404723B}" dt="2022-01-21T17:35:34.824" v="27" actId="962"/>
          <ac:picMkLst>
            <pc:docMk/>
            <pc:sldMk cId="1099661841" sldId="389"/>
            <ac:picMk id="31" creationId="{5B387A2E-58B4-4BE7-987F-61608C3C9643}"/>
          </ac:picMkLst>
        </pc:picChg>
        <pc:picChg chg="mod">
          <ac:chgData name="Ali, Manaal (Contractor)" userId="72180b57-9308-4862-8bd3-4de8505ca83f" providerId="ADAL" clId="{01870491-EC14-4AF7-9331-71911404723B}" dt="2022-01-21T17:35:37.044" v="28" actId="962"/>
          <ac:picMkLst>
            <pc:docMk/>
            <pc:sldMk cId="1099661841" sldId="389"/>
            <ac:picMk id="32" creationId="{407769E9-70A9-46CF-BD93-F578F3398D8D}"/>
          </ac:picMkLst>
        </pc:picChg>
        <pc:picChg chg="mod">
          <ac:chgData name="Ali, Manaal (Contractor)" userId="72180b57-9308-4862-8bd3-4de8505ca83f" providerId="ADAL" clId="{01870491-EC14-4AF7-9331-71911404723B}" dt="2022-01-21T17:35:47.552" v="34" actId="962"/>
          <ac:picMkLst>
            <pc:docMk/>
            <pc:sldMk cId="1099661841" sldId="389"/>
            <ac:picMk id="33" creationId="{EE66FF35-6D34-44AD-B177-411E99981556}"/>
          </ac:picMkLst>
        </pc:picChg>
        <pc:picChg chg="mod">
          <ac:chgData name="Ali, Manaal (Contractor)" userId="72180b57-9308-4862-8bd3-4de8505ca83f" providerId="ADAL" clId="{01870491-EC14-4AF7-9331-71911404723B}" dt="2022-01-21T17:37:03.242" v="87" actId="962"/>
          <ac:picMkLst>
            <pc:docMk/>
            <pc:sldMk cId="1099661841" sldId="389"/>
            <ac:picMk id="95" creationId="{4545A65E-94B5-407F-9EDF-1BF92C211669}"/>
          </ac:picMkLst>
        </pc:picChg>
        <pc:picChg chg="mod">
          <ac:chgData name="Ali, Manaal (Contractor)" userId="72180b57-9308-4862-8bd3-4de8505ca83f" providerId="ADAL" clId="{01870491-EC14-4AF7-9331-71911404723B}" dt="2022-01-21T17:37:04.482" v="88" actId="962"/>
          <ac:picMkLst>
            <pc:docMk/>
            <pc:sldMk cId="1099661841" sldId="389"/>
            <ac:picMk id="96" creationId="{9B438A77-4EDC-4C1A-9353-E70A9A9B90D4}"/>
          </ac:picMkLst>
        </pc:picChg>
        <pc:cxnChg chg="mod">
          <ac:chgData name="Ali, Manaal (Contractor)" userId="72180b57-9308-4862-8bd3-4de8505ca83f" providerId="ADAL" clId="{01870491-EC14-4AF7-9331-71911404723B}" dt="2022-01-21T17:36:10.534" v="59" actId="962"/>
          <ac:cxnSpMkLst>
            <pc:docMk/>
            <pc:sldMk cId="1099661841" sldId="389"/>
            <ac:cxnSpMk id="35" creationId="{CED45C25-4E5A-406A-A621-A1D837EBC906}"/>
          </ac:cxnSpMkLst>
        </pc:cxnChg>
        <pc:cxnChg chg="mod">
          <ac:chgData name="Ali, Manaal (Contractor)" userId="72180b57-9308-4862-8bd3-4de8505ca83f" providerId="ADAL" clId="{01870491-EC14-4AF7-9331-71911404723B}" dt="2022-01-21T17:36:11.726" v="60" actId="962"/>
          <ac:cxnSpMkLst>
            <pc:docMk/>
            <pc:sldMk cId="1099661841" sldId="389"/>
            <ac:cxnSpMk id="36" creationId="{40B21E88-6ED7-4C52-BEF0-BA38BC896172}"/>
          </ac:cxnSpMkLst>
        </pc:cxnChg>
        <pc:cxnChg chg="mod">
          <ac:chgData name="Ali, Manaal (Contractor)" userId="72180b57-9308-4862-8bd3-4de8505ca83f" providerId="ADAL" clId="{01870491-EC14-4AF7-9331-71911404723B}" dt="2022-01-21T17:36:12.816" v="61" actId="962"/>
          <ac:cxnSpMkLst>
            <pc:docMk/>
            <pc:sldMk cId="1099661841" sldId="389"/>
            <ac:cxnSpMk id="39" creationId="{07632295-CEB9-42E7-B464-B9B84D7121E7}"/>
          </ac:cxnSpMkLst>
        </pc:cxnChg>
        <pc:cxnChg chg="mod">
          <ac:chgData name="Ali, Manaal (Contractor)" userId="72180b57-9308-4862-8bd3-4de8505ca83f" providerId="ADAL" clId="{01870491-EC14-4AF7-9331-71911404723B}" dt="2022-01-21T17:36:14.049" v="62" actId="962"/>
          <ac:cxnSpMkLst>
            <pc:docMk/>
            <pc:sldMk cId="1099661841" sldId="389"/>
            <ac:cxnSpMk id="42" creationId="{FAEED049-286A-48EB-9878-D641EFEB6A25}"/>
          </ac:cxnSpMkLst>
        </pc:cxnChg>
        <pc:cxnChg chg="mod">
          <ac:chgData name="Ali, Manaal (Contractor)" userId="72180b57-9308-4862-8bd3-4de8505ca83f" providerId="ADAL" clId="{01870491-EC14-4AF7-9331-71911404723B}" dt="2022-01-21T17:36:15.667" v="63" actId="962"/>
          <ac:cxnSpMkLst>
            <pc:docMk/>
            <pc:sldMk cId="1099661841" sldId="389"/>
            <ac:cxnSpMk id="47" creationId="{2A0DF82F-D696-4A02-942D-9D591D979EB3}"/>
          </ac:cxnSpMkLst>
        </pc:cxnChg>
        <pc:cxnChg chg="mod">
          <ac:chgData name="Ali, Manaal (Contractor)" userId="72180b57-9308-4862-8bd3-4de8505ca83f" providerId="ADAL" clId="{01870491-EC14-4AF7-9331-71911404723B}" dt="2022-01-21T17:36:17.256" v="64" actId="962"/>
          <ac:cxnSpMkLst>
            <pc:docMk/>
            <pc:sldMk cId="1099661841" sldId="389"/>
            <ac:cxnSpMk id="48" creationId="{FC70D8A3-057B-40A0-8EE3-37EC5AE8E80D}"/>
          </ac:cxnSpMkLst>
        </pc:cxnChg>
        <pc:cxnChg chg="mod">
          <ac:chgData name="Ali, Manaal (Contractor)" userId="72180b57-9308-4862-8bd3-4de8505ca83f" providerId="ADAL" clId="{01870491-EC14-4AF7-9331-71911404723B}" dt="2022-01-21T17:36:18.327" v="65" actId="962"/>
          <ac:cxnSpMkLst>
            <pc:docMk/>
            <pc:sldMk cId="1099661841" sldId="389"/>
            <ac:cxnSpMk id="52" creationId="{14F87B1A-AD13-43F2-9022-882535020955}"/>
          </ac:cxnSpMkLst>
        </pc:cxnChg>
        <pc:cxnChg chg="mod">
          <ac:chgData name="Ali, Manaal (Contractor)" userId="72180b57-9308-4862-8bd3-4de8505ca83f" providerId="ADAL" clId="{01870491-EC14-4AF7-9331-71911404723B}" dt="2022-01-21T17:36:19.663" v="66" actId="962"/>
          <ac:cxnSpMkLst>
            <pc:docMk/>
            <pc:sldMk cId="1099661841" sldId="389"/>
            <ac:cxnSpMk id="53" creationId="{C955D7F4-8B0B-4107-9D5C-E6A8A651421F}"/>
          </ac:cxnSpMkLst>
        </pc:cxnChg>
        <pc:cxnChg chg="mod">
          <ac:chgData name="Ali, Manaal (Contractor)" userId="72180b57-9308-4862-8bd3-4de8505ca83f" providerId="ADAL" clId="{01870491-EC14-4AF7-9331-71911404723B}" dt="2022-01-21T17:36:21.037" v="67" actId="962"/>
          <ac:cxnSpMkLst>
            <pc:docMk/>
            <pc:sldMk cId="1099661841" sldId="389"/>
            <ac:cxnSpMk id="65" creationId="{2A1E3086-A955-4830-A070-7ED0EE9FC60D}"/>
          </ac:cxnSpMkLst>
        </pc:cxnChg>
        <pc:cxnChg chg="mod">
          <ac:chgData name="Ali, Manaal (Contractor)" userId="72180b57-9308-4862-8bd3-4de8505ca83f" providerId="ADAL" clId="{01870491-EC14-4AF7-9331-71911404723B}" dt="2022-01-21T17:36:22.568" v="68" actId="962"/>
          <ac:cxnSpMkLst>
            <pc:docMk/>
            <pc:sldMk cId="1099661841" sldId="389"/>
            <ac:cxnSpMk id="68" creationId="{FD3446AE-4409-45C6-98C6-52C76C03890D}"/>
          </ac:cxnSpMkLst>
        </pc:cxnChg>
        <pc:cxnChg chg="mod">
          <ac:chgData name="Ali, Manaal (Contractor)" userId="72180b57-9308-4862-8bd3-4de8505ca83f" providerId="ADAL" clId="{01870491-EC14-4AF7-9331-71911404723B}" dt="2022-01-21T17:36:25.312" v="69" actId="962"/>
          <ac:cxnSpMkLst>
            <pc:docMk/>
            <pc:sldMk cId="1099661841" sldId="389"/>
            <ac:cxnSpMk id="71" creationId="{8D2C90BD-0B70-478C-B82F-7BB7C7412D39}"/>
          </ac:cxnSpMkLst>
        </pc:cxnChg>
        <pc:cxnChg chg="mod">
          <ac:chgData name="Ali, Manaal (Contractor)" userId="72180b57-9308-4862-8bd3-4de8505ca83f" providerId="ADAL" clId="{01870491-EC14-4AF7-9331-71911404723B}" dt="2022-01-21T17:36:26.437" v="70" actId="962"/>
          <ac:cxnSpMkLst>
            <pc:docMk/>
            <pc:sldMk cId="1099661841" sldId="389"/>
            <ac:cxnSpMk id="72" creationId="{E3E8E28E-110A-49F7-95A1-4F52E7AF9048}"/>
          </ac:cxnSpMkLst>
        </pc:cxnChg>
        <pc:cxnChg chg="mod">
          <ac:chgData name="Ali, Manaal (Contractor)" userId="72180b57-9308-4862-8bd3-4de8505ca83f" providerId="ADAL" clId="{01870491-EC14-4AF7-9331-71911404723B}" dt="2022-01-21T17:36:28.854" v="72" actId="962"/>
          <ac:cxnSpMkLst>
            <pc:docMk/>
            <pc:sldMk cId="1099661841" sldId="389"/>
            <ac:cxnSpMk id="73" creationId="{659C0FC0-08EF-4E74-977E-315EAE9B1C29}"/>
          </ac:cxnSpMkLst>
        </pc:cxnChg>
        <pc:cxnChg chg="mod">
          <ac:chgData name="Ali, Manaal (Contractor)" userId="72180b57-9308-4862-8bd3-4de8505ca83f" providerId="ADAL" clId="{01870491-EC14-4AF7-9331-71911404723B}" dt="2022-01-21T17:36:27.743" v="71" actId="962"/>
          <ac:cxnSpMkLst>
            <pc:docMk/>
            <pc:sldMk cId="1099661841" sldId="389"/>
            <ac:cxnSpMk id="74" creationId="{13BAF15C-EE73-4F22-B308-701481B2ACEF}"/>
          </ac:cxnSpMkLst>
        </pc:cxnChg>
        <pc:cxnChg chg="mod">
          <ac:chgData name="Ali, Manaal (Contractor)" userId="72180b57-9308-4862-8bd3-4de8505ca83f" providerId="ADAL" clId="{01870491-EC14-4AF7-9331-71911404723B}" dt="2022-01-21T17:36:29.976" v="73" actId="962"/>
          <ac:cxnSpMkLst>
            <pc:docMk/>
            <pc:sldMk cId="1099661841" sldId="389"/>
            <ac:cxnSpMk id="75" creationId="{2E4ABBBE-508F-4349-9544-7D6E6E39EFAD}"/>
          </ac:cxnSpMkLst>
        </pc:cxnChg>
        <pc:cxnChg chg="mod">
          <ac:chgData name="Ali, Manaal (Contractor)" userId="72180b57-9308-4862-8bd3-4de8505ca83f" providerId="ADAL" clId="{01870491-EC14-4AF7-9331-71911404723B}" dt="2022-01-21T17:36:31.109" v="74" actId="962"/>
          <ac:cxnSpMkLst>
            <pc:docMk/>
            <pc:sldMk cId="1099661841" sldId="389"/>
            <ac:cxnSpMk id="76" creationId="{34DAAE8A-F968-4B31-A0BE-0AB93263B4A6}"/>
          </ac:cxnSpMkLst>
        </pc:cxnChg>
        <pc:cxnChg chg="mod">
          <ac:chgData name="Ali, Manaal (Contractor)" userId="72180b57-9308-4862-8bd3-4de8505ca83f" providerId="ADAL" clId="{01870491-EC14-4AF7-9331-71911404723B}" dt="2022-01-21T17:36:32.749" v="75" actId="962"/>
          <ac:cxnSpMkLst>
            <pc:docMk/>
            <pc:sldMk cId="1099661841" sldId="389"/>
            <ac:cxnSpMk id="77" creationId="{CDE0BF58-F2DD-42A5-A5D7-44A1F5195971}"/>
          </ac:cxnSpMkLst>
        </pc:cxnChg>
        <pc:cxnChg chg="mod">
          <ac:chgData name="Ali, Manaal (Contractor)" userId="72180b57-9308-4862-8bd3-4de8505ca83f" providerId="ADAL" clId="{01870491-EC14-4AF7-9331-71911404723B}" dt="2022-01-21T17:36:34.308" v="76" actId="962"/>
          <ac:cxnSpMkLst>
            <pc:docMk/>
            <pc:sldMk cId="1099661841" sldId="389"/>
            <ac:cxnSpMk id="78" creationId="{455C2CAE-0D34-4590-A114-4962E04D1BC6}"/>
          </ac:cxnSpMkLst>
        </pc:cxnChg>
        <pc:cxnChg chg="mod">
          <ac:chgData name="Ali, Manaal (Contractor)" userId="72180b57-9308-4862-8bd3-4de8505ca83f" providerId="ADAL" clId="{01870491-EC14-4AF7-9331-71911404723B}" dt="2022-01-21T17:36:36.112" v="77" actId="962"/>
          <ac:cxnSpMkLst>
            <pc:docMk/>
            <pc:sldMk cId="1099661841" sldId="389"/>
            <ac:cxnSpMk id="79" creationId="{6C494304-5128-457F-AD91-1116480285F7}"/>
          </ac:cxnSpMkLst>
        </pc:cxnChg>
        <pc:cxnChg chg="mod">
          <ac:chgData name="Ali, Manaal (Contractor)" userId="72180b57-9308-4862-8bd3-4de8505ca83f" providerId="ADAL" clId="{01870491-EC14-4AF7-9331-71911404723B}" dt="2022-01-21T17:36:37.530" v="78" actId="962"/>
          <ac:cxnSpMkLst>
            <pc:docMk/>
            <pc:sldMk cId="1099661841" sldId="389"/>
            <ac:cxnSpMk id="80" creationId="{8B5BCFEB-547B-4A78-9748-10999CC1249D}"/>
          </ac:cxnSpMkLst>
        </pc:cxnChg>
        <pc:cxnChg chg="mod">
          <ac:chgData name="Ali, Manaal (Contractor)" userId="72180b57-9308-4862-8bd3-4de8505ca83f" providerId="ADAL" clId="{01870491-EC14-4AF7-9331-71911404723B}" dt="2022-01-21T17:36:38.860" v="79" actId="962"/>
          <ac:cxnSpMkLst>
            <pc:docMk/>
            <pc:sldMk cId="1099661841" sldId="389"/>
            <ac:cxnSpMk id="81" creationId="{691C5613-0401-488E-9BAF-573E83C062EF}"/>
          </ac:cxnSpMkLst>
        </pc:cxnChg>
        <pc:cxnChg chg="mod">
          <ac:chgData name="Ali, Manaal (Contractor)" userId="72180b57-9308-4862-8bd3-4de8505ca83f" providerId="ADAL" clId="{01870491-EC14-4AF7-9331-71911404723B}" dt="2022-01-21T17:36:40.759" v="80" actId="962"/>
          <ac:cxnSpMkLst>
            <pc:docMk/>
            <pc:sldMk cId="1099661841" sldId="389"/>
            <ac:cxnSpMk id="82" creationId="{C358B4E7-EF77-4696-A95E-1856DD302CF8}"/>
          </ac:cxnSpMkLst>
        </pc:cxnChg>
        <pc:cxnChg chg="mod">
          <ac:chgData name="Ali, Manaal (Contractor)" userId="72180b57-9308-4862-8bd3-4de8505ca83f" providerId="ADAL" clId="{01870491-EC14-4AF7-9331-71911404723B}" dt="2022-01-21T17:36:48.442" v="81" actId="962"/>
          <ac:cxnSpMkLst>
            <pc:docMk/>
            <pc:sldMk cId="1099661841" sldId="389"/>
            <ac:cxnSpMk id="83" creationId="{C06A2A4B-D36F-49B3-8185-27B5334B6B76}"/>
          </ac:cxnSpMkLst>
        </pc:cxnChg>
        <pc:cxnChg chg="mod">
          <ac:chgData name="Ali, Manaal (Contractor)" userId="72180b57-9308-4862-8bd3-4de8505ca83f" providerId="ADAL" clId="{01870491-EC14-4AF7-9331-71911404723B}" dt="2022-01-21T17:36:49.690" v="82" actId="962"/>
          <ac:cxnSpMkLst>
            <pc:docMk/>
            <pc:sldMk cId="1099661841" sldId="389"/>
            <ac:cxnSpMk id="84" creationId="{BED3C0BA-3F1B-4016-9DDB-16EC75DE4787}"/>
          </ac:cxnSpMkLst>
        </pc:cxnChg>
        <pc:cxnChg chg="mod">
          <ac:chgData name="Ali, Manaal (Contractor)" userId="72180b57-9308-4862-8bd3-4de8505ca83f" providerId="ADAL" clId="{01870491-EC14-4AF7-9331-71911404723B}" dt="2022-01-21T17:36:51.261" v="83" actId="962"/>
          <ac:cxnSpMkLst>
            <pc:docMk/>
            <pc:sldMk cId="1099661841" sldId="389"/>
            <ac:cxnSpMk id="85" creationId="{31395CCD-69B3-49DC-8424-D79F9AB10CFF}"/>
          </ac:cxnSpMkLst>
        </pc:cxnChg>
        <pc:cxnChg chg="mod">
          <ac:chgData name="Ali, Manaal (Contractor)" userId="72180b57-9308-4862-8bd3-4de8505ca83f" providerId="ADAL" clId="{01870491-EC14-4AF7-9331-71911404723B}" dt="2022-01-21T17:36:53.104" v="84" actId="962"/>
          <ac:cxnSpMkLst>
            <pc:docMk/>
            <pc:sldMk cId="1099661841" sldId="389"/>
            <ac:cxnSpMk id="86" creationId="{EFBB6508-D120-40CB-9496-B04442CE6E8E}"/>
          </ac:cxnSpMkLst>
        </pc:cxnChg>
        <pc:cxnChg chg="mod">
          <ac:chgData name="Ali, Manaal (Contractor)" userId="72180b57-9308-4862-8bd3-4de8505ca83f" providerId="ADAL" clId="{01870491-EC14-4AF7-9331-71911404723B}" dt="2022-01-21T17:36:57.113" v="85" actId="962"/>
          <ac:cxnSpMkLst>
            <pc:docMk/>
            <pc:sldMk cId="1099661841" sldId="389"/>
            <ac:cxnSpMk id="87" creationId="{DAC6F75E-1B5F-4131-A8EB-82A18D9E7686}"/>
          </ac:cxnSpMkLst>
        </pc:cxnChg>
        <pc:cxnChg chg="mod">
          <ac:chgData name="Ali, Manaal (Contractor)" userId="72180b57-9308-4862-8bd3-4de8505ca83f" providerId="ADAL" clId="{01870491-EC14-4AF7-9331-71911404723B}" dt="2022-01-21T17:36:58.869" v="86" actId="962"/>
          <ac:cxnSpMkLst>
            <pc:docMk/>
            <pc:sldMk cId="1099661841" sldId="389"/>
            <ac:cxnSpMk id="88" creationId="{FB6CE3A7-0C60-40A8-A35F-1D74C46A96E8}"/>
          </ac:cxnSpMkLst>
        </pc:cxnChg>
      </pc:sldChg>
      <pc:sldChg chg="modSp">
        <pc:chgData name="Ali, Manaal (Contractor)" userId="72180b57-9308-4862-8bd3-4de8505ca83f" providerId="ADAL" clId="{01870491-EC14-4AF7-9331-71911404723B}" dt="2022-01-21T17:37:33.123" v="189" actId="962"/>
        <pc:sldMkLst>
          <pc:docMk/>
          <pc:sldMk cId="1039187108" sldId="394"/>
        </pc:sldMkLst>
        <pc:spChg chg="mod">
          <ac:chgData name="Ali, Manaal (Contractor)" userId="72180b57-9308-4862-8bd3-4de8505ca83f" providerId="ADAL" clId="{01870491-EC14-4AF7-9331-71911404723B}" dt="2022-01-21T17:37:15.919" v="162" actId="962"/>
          <ac:spMkLst>
            <pc:docMk/>
            <pc:sldMk cId="1039187108" sldId="394"/>
            <ac:spMk id="5" creationId="{00000000-0000-0000-0000-000000000000}"/>
          </ac:spMkLst>
        </pc:spChg>
        <pc:spChg chg="mod">
          <ac:chgData name="Ali, Manaal (Contractor)" userId="72180b57-9308-4862-8bd3-4de8505ca83f" providerId="ADAL" clId="{01870491-EC14-4AF7-9331-71911404723B}" dt="2022-01-21T17:37:21.915" v="163" actId="962"/>
          <ac:spMkLst>
            <pc:docMk/>
            <pc:sldMk cId="1039187108" sldId="394"/>
            <ac:spMk id="6" creationId="{00000000-0000-0000-0000-000000000000}"/>
          </ac:spMkLst>
        </pc:spChg>
        <pc:spChg chg="mod">
          <ac:chgData name="Ali, Manaal (Contractor)" userId="72180b57-9308-4862-8bd3-4de8505ca83f" providerId="ADAL" clId="{01870491-EC14-4AF7-9331-71911404723B}" dt="2022-01-21T17:37:23.312" v="164" actId="962"/>
          <ac:spMkLst>
            <pc:docMk/>
            <pc:sldMk cId="1039187108" sldId="394"/>
            <ac:spMk id="7" creationId="{00000000-0000-0000-0000-000000000000}"/>
          </ac:spMkLst>
        </pc:spChg>
        <pc:picChg chg="mod">
          <ac:chgData name="Ali, Manaal (Contractor)" userId="72180b57-9308-4862-8bd3-4de8505ca83f" providerId="ADAL" clId="{01870491-EC14-4AF7-9331-71911404723B}" dt="2022-01-21T17:37:24.699" v="165" actId="962"/>
          <ac:picMkLst>
            <pc:docMk/>
            <pc:sldMk cId="1039187108" sldId="394"/>
            <ac:picMk id="11" creationId="{00000000-0000-0000-0000-000000000000}"/>
          </ac:picMkLst>
        </pc:picChg>
        <pc:picChg chg="mod">
          <ac:chgData name="Ali, Manaal (Contractor)" userId="72180b57-9308-4862-8bd3-4de8505ca83f" providerId="ADAL" clId="{01870491-EC14-4AF7-9331-71911404723B}" dt="2022-01-21T17:37:28.602" v="167" actId="962"/>
          <ac:picMkLst>
            <pc:docMk/>
            <pc:sldMk cId="1039187108" sldId="394"/>
            <ac:picMk id="12" creationId="{00000000-0000-0000-0000-000000000000}"/>
          </ac:picMkLst>
        </pc:picChg>
        <pc:picChg chg="mod">
          <ac:chgData name="Ali, Manaal (Contractor)" userId="72180b57-9308-4862-8bd3-4de8505ca83f" providerId="ADAL" clId="{01870491-EC14-4AF7-9331-71911404723B}" dt="2022-01-21T17:37:33.123" v="189" actId="962"/>
          <ac:picMkLst>
            <pc:docMk/>
            <pc:sldMk cId="1039187108" sldId="394"/>
            <ac:picMk id="13" creationId="{00000000-0000-0000-0000-000000000000}"/>
          </ac:picMkLst>
        </pc:picChg>
      </pc:sldChg>
      <pc:sldChg chg="modSp">
        <pc:chgData name="Ali, Manaal (Contractor)" userId="72180b57-9308-4862-8bd3-4de8505ca83f" providerId="ADAL" clId="{01870491-EC14-4AF7-9331-71911404723B}" dt="2022-01-21T17:39:12.462" v="326" actId="962"/>
        <pc:sldMkLst>
          <pc:docMk/>
          <pc:sldMk cId="4289541198" sldId="395"/>
        </pc:sldMkLst>
        <pc:picChg chg="mod">
          <ac:chgData name="Ali, Manaal (Contractor)" userId="72180b57-9308-4862-8bd3-4de8505ca83f" providerId="ADAL" clId="{01870491-EC14-4AF7-9331-71911404723B}" dt="2022-01-21T17:39:12.462" v="326" actId="962"/>
          <ac:picMkLst>
            <pc:docMk/>
            <pc:sldMk cId="4289541198" sldId="395"/>
            <ac:picMk id="7" creationId="{00000000-0000-0000-0000-000000000000}"/>
          </ac:picMkLst>
        </pc:picChg>
      </pc:sldChg>
      <pc:sldChg chg="modSp">
        <pc:chgData name="Ali, Manaal (Contractor)" userId="72180b57-9308-4862-8bd3-4de8505ca83f" providerId="ADAL" clId="{01870491-EC14-4AF7-9331-71911404723B}" dt="2022-01-21T17:39:25.695" v="350" actId="962"/>
        <pc:sldMkLst>
          <pc:docMk/>
          <pc:sldMk cId="123523892" sldId="396"/>
        </pc:sldMkLst>
        <pc:spChg chg="mod">
          <ac:chgData name="Ali, Manaal (Contractor)" userId="72180b57-9308-4862-8bd3-4de8505ca83f" providerId="ADAL" clId="{01870491-EC14-4AF7-9331-71911404723B}" dt="2022-01-21T17:34:39.441" v="1" actId="20577"/>
          <ac:spMkLst>
            <pc:docMk/>
            <pc:sldMk cId="123523892" sldId="396"/>
            <ac:spMk id="2" creationId="{00000000-0000-0000-0000-000000000000}"/>
          </ac:spMkLst>
        </pc:spChg>
        <pc:picChg chg="mod">
          <ac:chgData name="Ali, Manaal (Contractor)" userId="72180b57-9308-4862-8bd3-4de8505ca83f" providerId="ADAL" clId="{01870491-EC14-4AF7-9331-71911404723B}" dt="2022-01-21T17:39:21.816" v="348" actId="962"/>
          <ac:picMkLst>
            <pc:docMk/>
            <pc:sldMk cId="123523892" sldId="396"/>
            <ac:picMk id="8" creationId="{00000000-0000-0000-0000-000000000000}"/>
          </ac:picMkLst>
        </pc:picChg>
        <pc:picChg chg="mod">
          <ac:chgData name="Ali, Manaal (Contractor)" userId="72180b57-9308-4862-8bd3-4de8505ca83f" providerId="ADAL" clId="{01870491-EC14-4AF7-9331-71911404723B}" dt="2022-01-21T17:39:25.695" v="350" actId="962"/>
          <ac:picMkLst>
            <pc:docMk/>
            <pc:sldMk cId="123523892" sldId="396"/>
            <ac:picMk id="9" creationId="{00000000-0000-0000-0000-000000000000}"/>
          </ac:picMkLst>
        </pc:picChg>
      </pc:sldChg>
    </pc:docChg>
  </pc:docChgLst>
  <pc:docChgLst>
    <pc:chgData name="Penning Chris" userId="S::chris.penning@ga.gov.au::7aac1499-b432-4a4a-8972-ea69039b594f" providerId="AD" clId="Web-{D1B31141-E8E0-E148-A8ED-E267949A4C96}"/>
    <pc:docChg chg="modSld">
      <pc:chgData name="Penning Chris" userId="S::chris.penning@ga.gov.au::7aac1499-b432-4a4a-8972-ea69039b594f" providerId="AD" clId="Web-{D1B31141-E8E0-E148-A8ED-E267949A4C96}" dt="2021-06-16T22:28:10.640" v="27" actId="20577"/>
      <pc:docMkLst>
        <pc:docMk/>
      </pc:docMkLst>
      <pc:sldChg chg="modSp">
        <pc:chgData name="Penning Chris" userId="S::chris.penning@ga.gov.au::7aac1499-b432-4a4a-8972-ea69039b594f" providerId="AD" clId="Web-{D1B31141-E8E0-E148-A8ED-E267949A4C96}" dt="2021-06-16T22:25:17.667" v="12" actId="20577"/>
        <pc:sldMkLst>
          <pc:docMk/>
          <pc:sldMk cId="3985913598" sldId="352"/>
        </pc:sldMkLst>
        <pc:spChg chg="mod">
          <ac:chgData name="Penning Chris" userId="S::chris.penning@ga.gov.au::7aac1499-b432-4a4a-8972-ea69039b594f" providerId="AD" clId="Web-{D1B31141-E8E0-E148-A8ED-E267949A4C96}" dt="2021-06-16T22:25:17.667" v="12" actId="20577"/>
          <ac:spMkLst>
            <pc:docMk/>
            <pc:sldMk cId="3985913598" sldId="352"/>
            <ac:spMk id="3" creationId="{00000000-0000-0000-0000-000000000000}"/>
          </ac:spMkLst>
        </pc:spChg>
      </pc:sldChg>
      <pc:sldChg chg="modSp">
        <pc:chgData name="Penning Chris" userId="S::chris.penning@ga.gov.au::7aac1499-b432-4a4a-8972-ea69039b594f" providerId="AD" clId="Web-{D1B31141-E8E0-E148-A8ED-E267949A4C96}" dt="2021-06-16T22:28:10.640" v="27" actId="20577"/>
        <pc:sldMkLst>
          <pc:docMk/>
          <pc:sldMk cId="1968639095" sldId="367"/>
        </pc:sldMkLst>
        <pc:spChg chg="mod">
          <ac:chgData name="Penning Chris" userId="S::chris.penning@ga.gov.au::7aac1499-b432-4a4a-8972-ea69039b594f" providerId="AD" clId="Web-{D1B31141-E8E0-E148-A8ED-E267949A4C96}" dt="2021-06-16T22:28:10.640" v="27" actId="20577"/>
          <ac:spMkLst>
            <pc:docMk/>
            <pc:sldMk cId="1968639095" sldId="367"/>
            <ac:spMk id="3" creationId="{00000000-0000-0000-0000-000000000000}"/>
          </ac:spMkLst>
        </pc:spChg>
      </pc:sldChg>
      <pc:sldChg chg="modSp">
        <pc:chgData name="Penning Chris" userId="S::chris.penning@ga.gov.au::7aac1499-b432-4a4a-8972-ea69039b594f" providerId="AD" clId="Web-{D1B31141-E8E0-E148-A8ED-E267949A4C96}" dt="2021-06-16T22:23:03.899" v="2" actId="20577"/>
        <pc:sldMkLst>
          <pc:docMk/>
          <pc:sldMk cId="2402082770" sldId="371"/>
        </pc:sldMkLst>
        <pc:spChg chg="mod">
          <ac:chgData name="Penning Chris" userId="S::chris.penning@ga.gov.au::7aac1499-b432-4a4a-8972-ea69039b594f" providerId="AD" clId="Web-{D1B31141-E8E0-E148-A8ED-E267949A4C96}" dt="2021-06-16T22:23:03.899" v="2" actId="20577"/>
          <ac:spMkLst>
            <pc:docMk/>
            <pc:sldMk cId="2402082770" sldId="371"/>
            <ac:spMk id="3" creationId="{00000000-0000-0000-0000-000000000000}"/>
          </ac:spMkLst>
        </pc:spChg>
      </pc:sldChg>
      <pc:sldChg chg="modSp">
        <pc:chgData name="Penning Chris" userId="S::chris.penning@ga.gov.au::7aac1499-b432-4a4a-8972-ea69039b594f" providerId="AD" clId="Web-{D1B31141-E8E0-E148-A8ED-E267949A4C96}" dt="2021-06-16T22:26:14.965" v="16" actId="20577"/>
        <pc:sldMkLst>
          <pc:docMk/>
          <pc:sldMk cId="4038650666" sldId="372"/>
        </pc:sldMkLst>
        <pc:spChg chg="mod">
          <ac:chgData name="Penning Chris" userId="S::chris.penning@ga.gov.au::7aac1499-b432-4a4a-8972-ea69039b594f" providerId="AD" clId="Web-{D1B31141-E8E0-E148-A8ED-E267949A4C96}" dt="2021-06-16T22:26:14.965" v="16" actId="20577"/>
          <ac:spMkLst>
            <pc:docMk/>
            <pc:sldMk cId="4038650666" sldId="372"/>
            <ac:spMk id="3" creationId="{00000000-0000-0000-0000-000000000000}"/>
          </ac:spMkLst>
        </pc:spChg>
      </pc:sldChg>
    </pc:docChg>
  </pc:docChgLst>
  <pc:docChgLst>
    <pc:chgData name="David Hudson" userId="S::david.hudson1@govteams.gov.au::2230dc2a-e176-470c-bc51-ed283478edb7" providerId="AD" clId="Web-{159A91CC-8DF6-4B79-9409-C4E8DBE87507}"/>
    <pc:docChg chg="addSld delSld modSld sldOrd">
      <pc:chgData name="David Hudson" userId="S::david.hudson1@govteams.gov.au::2230dc2a-e176-470c-bc51-ed283478edb7" providerId="AD" clId="Web-{159A91CC-8DF6-4B79-9409-C4E8DBE87507}" dt="2021-06-17T11:00:18.891" v="289"/>
      <pc:docMkLst>
        <pc:docMk/>
      </pc:docMkLst>
      <pc:sldChg chg="ord">
        <pc:chgData name="David Hudson" userId="S::david.hudson1@govteams.gov.au::2230dc2a-e176-470c-bc51-ed283478edb7" providerId="AD" clId="Web-{159A91CC-8DF6-4B79-9409-C4E8DBE87507}" dt="2021-06-17T11:00:18.891" v="289"/>
        <pc:sldMkLst>
          <pc:docMk/>
          <pc:sldMk cId="767814360" sldId="353"/>
        </pc:sldMkLst>
      </pc:sldChg>
      <pc:sldChg chg="add del">
        <pc:chgData name="David Hudson" userId="S::david.hudson1@govteams.gov.au::2230dc2a-e176-470c-bc51-ed283478edb7" providerId="AD" clId="Web-{159A91CC-8DF6-4B79-9409-C4E8DBE87507}" dt="2021-06-17T10:57:32.451" v="271"/>
        <pc:sldMkLst>
          <pc:docMk/>
          <pc:sldMk cId="4236515667" sldId="355"/>
        </pc:sldMkLst>
      </pc:sldChg>
      <pc:sldChg chg="del">
        <pc:chgData name="David Hudson" userId="S::david.hudson1@govteams.gov.au::2230dc2a-e176-470c-bc51-ed283478edb7" providerId="AD" clId="Web-{159A91CC-8DF6-4B79-9409-C4E8DBE87507}" dt="2021-06-17T10:57:42.935" v="272"/>
        <pc:sldMkLst>
          <pc:docMk/>
          <pc:sldMk cId="3297541227" sldId="360"/>
        </pc:sldMkLst>
      </pc:sldChg>
      <pc:sldChg chg="ord">
        <pc:chgData name="David Hudson" userId="S::david.hudson1@govteams.gov.au::2230dc2a-e176-470c-bc51-ed283478edb7" providerId="AD" clId="Web-{159A91CC-8DF6-4B79-9409-C4E8DBE87507}" dt="2021-06-17T10:57:25.795" v="269"/>
        <pc:sldMkLst>
          <pc:docMk/>
          <pc:sldMk cId="3534781293" sldId="369"/>
        </pc:sldMkLst>
      </pc:sldChg>
      <pc:sldChg chg="ord">
        <pc:chgData name="David Hudson" userId="S::david.hudson1@govteams.gov.au::2230dc2a-e176-470c-bc51-ed283478edb7" providerId="AD" clId="Web-{159A91CC-8DF6-4B79-9409-C4E8DBE87507}" dt="2021-06-17T10:57:25.795" v="268"/>
        <pc:sldMkLst>
          <pc:docMk/>
          <pc:sldMk cId="584240619" sldId="370"/>
        </pc:sldMkLst>
      </pc:sldChg>
      <pc:sldChg chg="modSp">
        <pc:chgData name="David Hudson" userId="S::david.hudson1@govteams.gov.au::2230dc2a-e176-470c-bc51-ed283478edb7" providerId="AD" clId="Web-{159A91CC-8DF6-4B79-9409-C4E8DBE87507}" dt="2021-06-17T10:59:41.922" v="288" actId="20577"/>
        <pc:sldMkLst>
          <pc:docMk/>
          <pc:sldMk cId="2402082770" sldId="371"/>
        </pc:sldMkLst>
        <pc:spChg chg="mod">
          <ac:chgData name="David Hudson" userId="S::david.hudson1@govteams.gov.au::2230dc2a-e176-470c-bc51-ed283478edb7" providerId="AD" clId="Web-{159A91CC-8DF6-4B79-9409-C4E8DBE87507}" dt="2021-06-17T10:59:41.922" v="288" actId="20577"/>
          <ac:spMkLst>
            <pc:docMk/>
            <pc:sldMk cId="2402082770" sldId="371"/>
            <ac:spMk id="3" creationId="{00000000-0000-0000-0000-000000000000}"/>
          </ac:spMkLst>
        </pc:spChg>
        <pc:spChg chg="mod">
          <ac:chgData name="David Hudson" userId="S::david.hudson1@govteams.gov.au::2230dc2a-e176-470c-bc51-ed283478edb7" providerId="AD" clId="Web-{159A91CC-8DF6-4B79-9409-C4E8DBE87507}" dt="2021-06-17T10:59:27.844" v="286" actId="1076"/>
          <ac:spMkLst>
            <pc:docMk/>
            <pc:sldMk cId="2402082770" sldId="371"/>
            <ac:spMk id="5" creationId="{00000000-0000-0000-0000-000000000000}"/>
          </ac:spMkLst>
        </pc:spChg>
      </pc:sldChg>
      <pc:sldChg chg="modSp">
        <pc:chgData name="David Hudson" userId="S::david.hudson1@govteams.gov.au::2230dc2a-e176-470c-bc51-ed283478edb7" providerId="AD" clId="Web-{159A91CC-8DF6-4B79-9409-C4E8DBE87507}" dt="2021-06-17T10:56:59.810" v="267" actId="20577"/>
        <pc:sldMkLst>
          <pc:docMk/>
          <pc:sldMk cId="4038650666" sldId="372"/>
        </pc:sldMkLst>
        <pc:spChg chg="mod">
          <ac:chgData name="David Hudson" userId="S::david.hudson1@govteams.gov.au::2230dc2a-e176-470c-bc51-ed283478edb7" providerId="AD" clId="Web-{159A91CC-8DF6-4B79-9409-C4E8DBE87507}" dt="2021-06-17T10:56:59.810" v="267" actId="20577"/>
          <ac:spMkLst>
            <pc:docMk/>
            <pc:sldMk cId="4038650666" sldId="372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431800" y="744538"/>
            <a:ext cx="5289550" cy="2976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1638" y="4025900"/>
            <a:ext cx="5994400" cy="515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A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7884230-34D9-4471-9399-5E5375172E0F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839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4230-34D9-4471-9399-5E5375172E0F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09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Cnr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  <p:extLst>
      <p:ext uri="{BB962C8B-B14F-4D97-AF65-F5344CB8AC3E}">
        <p14:creationId xmlns:p14="http://schemas.microsoft.com/office/powerpoint/2010/main" val="70794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395413"/>
            <a:ext cx="7916862" cy="463846"/>
          </a:xfrm>
        </p:spPr>
        <p:txBody>
          <a:bodyPr lIns="90000" tIns="46800" rIns="90000" bIns="46800"/>
          <a:lstStyle>
            <a:lvl1pPr>
              <a:defRPr sz="2400">
                <a:solidFill>
                  <a:srgbClr val="4D4D4D"/>
                </a:solidFill>
              </a:defRPr>
            </a:lvl1pPr>
          </a:lstStyle>
          <a:p>
            <a:pPr lvl="0"/>
            <a:r>
              <a:rPr lang="en-AU" noProof="0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340735"/>
          </a:xfrm>
        </p:spPr>
        <p:txBody>
          <a:bodyPr lIns="90000" tIns="46800" rIns="90000" bIns="46800">
            <a:sp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AU" noProof="0"/>
              <a:t>Click to edit Master Author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C0598D-4541-9A4C-85F8-3E121775304D}"/>
              </a:ext>
            </a:extLst>
          </p:cNvPr>
          <p:cNvSpPr txBox="1"/>
          <p:nvPr userDrawn="1"/>
        </p:nvSpPr>
        <p:spPr>
          <a:xfrm>
            <a:off x="7164288" y="4989612"/>
            <a:ext cx="1728192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500" kern="1200">
                <a:solidFill>
                  <a:schemeClr val="bg2">
                    <a:lumMod val="75000"/>
                  </a:schemeClr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2020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500" kern="1200">
              <a:solidFill>
                <a:schemeClr val="bg2">
                  <a:lumMod val="75000"/>
                </a:schemeClr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19589-046D-C94E-8D0A-AA12D48520C4}"/>
              </a:ext>
            </a:extLst>
          </p:cNvPr>
          <p:cNvSpPr txBox="1"/>
          <p:nvPr userDrawn="1"/>
        </p:nvSpPr>
        <p:spPr>
          <a:xfrm>
            <a:off x="2555776" y="4907364"/>
            <a:ext cx="936104" cy="1538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A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208821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417643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6264646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8352861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10441076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1252929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14617507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16705722" algn="l" defTabSz="4176431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500" kern="1200">
                <a:solidFill>
                  <a:schemeClr val="bg1"/>
                </a:solidFill>
                <a:effectLst/>
                <a:latin typeface="Arial" charset="0"/>
                <a:ea typeface="+mn-ea"/>
                <a:cs typeface="+mn-cs"/>
              </a:rPr>
              <a:t>© Commonwealth of Australia (Geoscience Australia) 2019</a:t>
            </a:r>
          </a:p>
        </p:txBody>
      </p:sp>
    </p:spTree>
    <p:extLst>
      <p:ext uri="{BB962C8B-B14F-4D97-AF65-F5344CB8AC3E}">
        <p14:creationId xmlns:p14="http://schemas.microsoft.com/office/powerpoint/2010/main" val="328706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1" y="265956"/>
            <a:ext cx="7854599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788"/>
            </a:lvl1pPr>
          </a:lstStyle>
          <a:p>
            <a:fld id="{20DCB0BB-DA56-4870-8FFD-9F6C129DE2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8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56622"/>
            <a:ext cx="9144000" cy="688848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4260973" y="4724102"/>
            <a:ext cx="540775" cy="15388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indent="0" algn="ctr">
              <a:buFont typeface="Arial" charset="0"/>
              <a:buNone/>
            </a:pPr>
            <a:fld id="{B52AD97E-B368-4B44-8F72-BB483235256D}" type="slidenum">
              <a:rPr lang="en-US" sz="1000" b="0" i="0" smtClean="0">
                <a:latin typeface="Arial" charset="0"/>
                <a:ea typeface="Arial" charset="0"/>
                <a:cs typeface="Arial" charset="0"/>
              </a:rPr>
              <a:pPr marL="0" indent="0" algn="ctr">
                <a:buFont typeface="Arial" charset="0"/>
                <a:buNone/>
              </a:pPr>
              <a:t>‹#›</a:t>
            </a:fld>
            <a:endParaRPr lang="en-US" sz="1000" b="0" i="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4638471"/>
            <a:ext cx="843886" cy="23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328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44">
          <p15:clr>
            <a:srgbClr val="FBAE40"/>
          </p15:clr>
        </p15:guide>
        <p15:guide id="2" pos="56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807369"/>
            <a:ext cx="8229600" cy="176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34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14363" y="1395412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35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1188" y="3723878"/>
            <a:ext cx="820896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lnSpc>
                <a:spcPct val="80000"/>
              </a:lnSpc>
              <a:spcBef>
                <a:spcPct val="50000"/>
              </a:spcBef>
              <a:defRPr sz="1400" b="1">
                <a:solidFill>
                  <a:srgbClr val="4D4D4D"/>
                </a:solidFill>
              </a:defRPr>
            </a:lvl1pPr>
          </a:lstStyle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feedback@ga.gov.au</a:t>
            </a:r>
          </a:p>
          <a:p>
            <a:r>
              <a:rPr lang="en-AU"/>
              <a:t>Address:</a:t>
            </a:r>
            <a:r>
              <a:rPr lang="en-AU" b="0"/>
              <a:t> </a:t>
            </a:r>
            <a:r>
              <a:rPr lang="en-AU" b="0" err="1"/>
              <a:t>Cnr</a:t>
            </a:r>
            <a:r>
              <a:rPr lang="en-AU" b="0"/>
              <a:t>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698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006983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5113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44613" indent="-268288" algn="l" rtl="0" eaLnBrk="1" fontAlgn="base" hangingPunct="1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1944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AU"/>
              <a:t>Click to edit Master Title style</a:t>
            </a: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17822"/>
            <a:ext cx="8229600" cy="394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4" y="4844654"/>
            <a:ext cx="4751387" cy="31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800">
                <a:solidFill>
                  <a:schemeClr val="bg1"/>
                </a:solidFill>
              </a:defRPr>
            </a:lvl1pPr>
          </a:lstStyle>
          <a:p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71" r:id="rId2"/>
    <p:sldLayoutId id="2147483755" r:id="rId3"/>
    <p:sldLayoutId id="2147483760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26748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algn="l" rtl="0" fontAlgn="base">
        <a:spcBef>
          <a:spcPct val="50000"/>
        </a:spcBef>
        <a:spcAft>
          <a:spcPct val="0"/>
        </a:spcAft>
        <a:defRPr sz="18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fontAlgn="base">
        <a:spcBef>
          <a:spcPct val="50000"/>
        </a:spcBef>
        <a:spcAft>
          <a:spcPct val="0"/>
        </a:spcAft>
        <a:buChar char="•"/>
        <a:defRPr sz="1800">
          <a:solidFill>
            <a:srgbClr val="4D4D4D"/>
          </a:solidFill>
          <a:latin typeface="+mn-lt"/>
        </a:defRPr>
      </a:lvl2pPr>
      <a:lvl3pPr marL="895350" indent="-26828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3pPr>
      <a:lvl4pPr marL="1350963" indent="-271463" algn="l" rtl="0" fontAlgn="base">
        <a:spcBef>
          <a:spcPct val="25000"/>
        </a:spcBef>
        <a:spcAft>
          <a:spcPct val="0"/>
        </a:spcAft>
        <a:buChar char="•"/>
        <a:defRPr sz="1600">
          <a:solidFill>
            <a:srgbClr val="4D4D4D"/>
          </a:solidFill>
          <a:latin typeface="+mn-lt"/>
        </a:defRPr>
      </a:lvl4pPr>
      <a:lvl5pPr marL="17922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1600">
          <a:solidFill>
            <a:srgbClr val="4D4D4D"/>
          </a:solidFill>
          <a:latin typeface="+mn-lt"/>
        </a:defRPr>
      </a:lvl5pPr>
      <a:lvl6pPr marL="22494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6pPr>
      <a:lvl7pPr marL="27066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7pPr>
      <a:lvl8pPr marL="31638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8pPr>
      <a:lvl9pPr marL="3621088" indent="-261938" algn="l" rtl="0" fontAlgn="base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frontiersi.com.au/auscalval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unsw.adfa.edu.au/our-research/facilities/anc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microsoft.com/office/2007/relationships/hdphoto" Target="../media/hdphoto4.wdp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/>
          <a:lstStyle/>
          <a:p>
            <a:r>
              <a:rPr lang="en-US" dirty="0"/>
              <a:t>Satellite Cross-Calibration Radiometers (SCR)</a:t>
            </a:r>
          </a:p>
        </p:txBody>
      </p:sp>
      <p:sp>
        <p:nvSpPr>
          <p:cNvPr id="3829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1862138"/>
            <a:ext cx="7916862" cy="1448731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Presentation to JACIE 2022</a:t>
            </a:r>
            <a:endParaRPr lang="en-AU" dirty="0"/>
          </a:p>
          <a:p>
            <a:r>
              <a:rPr lang="en-US" dirty="0"/>
              <a:t>January 2022</a:t>
            </a:r>
          </a:p>
          <a:p>
            <a:r>
              <a:rPr lang="en-US" dirty="0"/>
              <a:t>Dr Medhavy Thankappan and Dr David Hudson</a:t>
            </a:r>
          </a:p>
        </p:txBody>
      </p:sp>
      <p:pic>
        <p:nvPicPr>
          <p:cNvPr id="3" name="Picture 2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671" y="3774921"/>
            <a:ext cx="6524648" cy="8398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532711" cy="600164"/>
          </a:xfrm>
        </p:spPr>
        <p:txBody>
          <a:bodyPr/>
          <a:lstStyle/>
          <a:p>
            <a:r>
              <a:rPr lang="en-AU" sz="2000" dirty="0" err="1"/>
              <a:t>AusCalVal</a:t>
            </a:r>
            <a:r>
              <a:rPr lang="en-AU" sz="2000" dirty="0"/>
              <a:t>: </a:t>
            </a:r>
            <a:br>
              <a:rPr lang="en-AU" sz="2000" dirty="0"/>
            </a:br>
            <a:r>
              <a:rPr lang="en-AU" sz="1300" dirty="0"/>
              <a:t>Establishing Australia as a Global Leader in Delivering Quality Assured Satellite Earth Observation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2108"/>
            <a:ext cx="5876488" cy="3598477"/>
          </a:xfrm>
        </p:spPr>
        <p:txBody>
          <a:bodyPr/>
          <a:lstStyle/>
          <a:p>
            <a:r>
              <a:rPr lang="en-AU" sz="1400" dirty="0"/>
              <a:t>Building on Australia’s global reputation in satellite Earth observation calibration and validation there are active discussions across Australia about a proposal to codify this position and developing </a:t>
            </a:r>
            <a:r>
              <a:rPr lang="en-AU" sz="1400" dirty="0" err="1"/>
              <a:t>AusCalVal</a:t>
            </a:r>
            <a:r>
              <a:rPr lang="en-AU" sz="1400" dirty="0"/>
              <a:t>. This strategy has four components: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400" dirty="0"/>
              <a:t>a coordination body to oversee operations, communication and access to data, facilities and expertise;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400" dirty="0"/>
              <a:t>a comprehensive, operational and research network of calibration and validation facilities across Australia; 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400" dirty="0"/>
              <a:t>an open source suite of quality assurance tools leading to a data integrity monitoring service for all satellite operators; and,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AU" sz="1400" dirty="0"/>
              <a:t>an Australian owned and operated series of Satellite Cross-Calibration Radiometers to provide improved accuracy and consistency between optical satellites.</a:t>
            </a:r>
          </a:p>
          <a:p>
            <a:r>
              <a:rPr lang="en-AU" sz="1600" dirty="0">
                <a:hlinkClick r:id="rId2"/>
              </a:rPr>
              <a:t>https://frontiersi.com.au/auscalval/</a:t>
            </a:r>
            <a:r>
              <a:rPr lang="en-AU" sz="1600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satellite 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179" y="912108"/>
            <a:ext cx="2639976" cy="37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01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 feasibility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7822"/>
            <a:ext cx="5136229" cy="394216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University of New South Wales’s Australian National Concurrent Design Facility (ANCDF)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From December 2020 to March 2021 a total of 40 experts from 13 organisations were consulted or participated in the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Aussie style findings:</a:t>
            </a:r>
          </a:p>
          <a:p>
            <a:pPr marL="733425" lvl="1" indent="-285750">
              <a:buFont typeface="Arial" panose="020B0604020202020204" pitchFamily="34" charset="0"/>
              <a:buChar char="•"/>
            </a:pPr>
            <a:r>
              <a:rPr lang="en-AU" dirty="0"/>
              <a:t>Sure we could give that a crack</a:t>
            </a:r>
          </a:p>
          <a:p>
            <a:pPr marL="733425" lvl="1" indent="-285750">
              <a:buFont typeface="Arial" panose="020B0604020202020204" pitchFamily="34" charset="0"/>
              <a:buChar char="•"/>
            </a:pPr>
            <a:r>
              <a:rPr lang="en-AU" dirty="0"/>
              <a:t>Be </a:t>
            </a:r>
            <a:r>
              <a:rPr lang="en-AU" dirty="0" err="1"/>
              <a:t>kinda</a:t>
            </a:r>
            <a:r>
              <a:rPr lang="en-AU" dirty="0"/>
              <a:t> hard though, we might need help</a:t>
            </a:r>
          </a:p>
          <a:p>
            <a:r>
              <a:rPr lang="en-AU" dirty="0">
                <a:hlinkClick r:id="rId2"/>
              </a:rPr>
              <a:t>https://unsw.adfa.edu.au/our-research/facilities/ancdf</a:t>
            </a:r>
            <a:endParaRPr lang="en-AU" dirty="0"/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satellite image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8946" y="311944"/>
            <a:ext cx="2977854" cy="422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08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5" descr="satellite image">
            <a:extLst>
              <a:ext uri="{FF2B5EF4-FFF2-40B4-BE49-F238E27FC236}">
                <a16:creationId xmlns:a16="http://schemas.microsoft.com/office/drawing/2014/main" id="{CE382C3A-7096-4FDF-8B24-6DE2175930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7201" y="2029356"/>
            <a:ext cx="1774031" cy="655456"/>
          </a:xfrm>
          <a:prstGeom prst="rect">
            <a:avLst/>
          </a:prstGeom>
        </p:spPr>
      </p:pic>
      <p:pic>
        <p:nvPicPr>
          <p:cNvPr id="95" name="Picture 94" descr="satellite image">
            <a:extLst>
              <a:ext uri="{FF2B5EF4-FFF2-40B4-BE49-F238E27FC236}">
                <a16:creationId xmlns:a16="http://schemas.microsoft.com/office/drawing/2014/main" id="{3E52634D-5BB7-4F6B-AA5F-1E595C90D6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010103"/>
              </a:clrFrom>
              <a:clrTo>
                <a:srgbClr val="01010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3549" y="1953588"/>
            <a:ext cx="1774031" cy="65545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A4BA54D-CB8E-4243-8F47-E5C8DEE0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 Operations Concept Overview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FA910F-DA7B-4BC8-BDE6-10BED10C19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378"/>
            <a:endParaRPr lang="en-US" dirty="0">
              <a:solidFill>
                <a:srgbClr val="4D4D4F"/>
              </a:solidFill>
              <a:latin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3DF6C0-90D1-4484-A1C0-2BF453C4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942" y="899383"/>
            <a:ext cx="772705" cy="8123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C5AB30-CF18-46BC-9061-FE2DF34C5D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4694" y="891851"/>
            <a:ext cx="1014413" cy="835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E0E0EB-288A-4341-922F-DB89BB8F8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5132" y="1008273"/>
            <a:ext cx="772705" cy="8123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3DFC3B-D5E2-4D1C-995B-CAA07F644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138235">
            <a:off x="6471688" y="1052266"/>
            <a:ext cx="1318022" cy="7243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640BEB4-1650-41AC-9EA1-EB1797190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215756" y="2832946"/>
            <a:ext cx="1014413" cy="207749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35000">
                <a:srgbClr val="00B050"/>
              </a:gs>
              <a:gs pos="69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B754DD-D8F2-47C9-8B07-759A6B29C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2435" y="2839205"/>
            <a:ext cx="1014413" cy="207749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35000">
                <a:srgbClr val="00B050"/>
              </a:gs>
              <a:gs pos="69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BF9F2A-1B45-44FC-B302-B64268F85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314277" y="2878022"/>
            <a:ext cx="1014413" cy="207749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35000">
                <a:srgbClr val="00B050"/>
              </a:gs>
              <a:gs pos="69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7BCB31-CB56-4A6A-B47B-6B88B939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4502" y="2839205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8E4D9B-7C4E-43FA-888E-DA35FC678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6472" y="2839205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EEBDE5D-86E1-4993-B2D5-76072D342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964314" y="2839205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DC7C61-38C5-44E0-9BDF-80E5F7367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42265" y="2839205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D218005-C8B6-4566-B45D-C80A739C4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304235" y="2839205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EB99E3-B6FA-40C3-9FBF-2887A2B8C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479551" y="2839205"/>
            <a:ext cx="66131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71F574-097F-4B0F-A235-E2FC49856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51492" y="2873384"/>
            <a:ext cx="1014413" cy="207749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35000">
                <a:srgbClr val="00B050"/>
              </a:gs>
              <a:gs pos="69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6F9FE8-6077-4594-A2D3-E561B07D5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07628" y="2873384"/>
            <a:ext cx="138998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CE58CD4-06FC-46C6-8A43-DBFEC05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43420" y="2873384"/>
            <a:ext cx="183784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2308800-5FE8-4C45-BE7F-6B27140F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31231" y="2873384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003319-4219-4138-B510-CF5E94FB3C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243568" y="3358429"/>
            <a:ext cx="1014413" cy="20774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DB45672-C93F-44ED-B5A9-ABCCA85B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305635" y="3358429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0723A9-30A1-4190-B697-F9D1E614A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467605" y="3358429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4B6A422-F1A2-4E19-9C05-AC463FF66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625447" y="3358429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83012FE-FE0E-4B0D-8AC3-2FFFCEFEB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803398" y="3358429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1D2414F-4767-4FE2-AED3-36DFE4ED6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965368" y="3358429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C42BAB1-EE20-4EE3-87FC-866FBBA2F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140684" y="3358429"/>
            <a:ext cx="66131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0AC587-534A-49BD-BC77-84C84712F684}"/>
              </a:ext>
            </a:extLst>
          </p:cNvPr>
          <p:cNvSpPr txBox="1"/>
          <p:nvPr/>
        </p:nvSpPr>
        <p:spPr>
          <a:xfrm>
            <a:off x="1882156" y="2624224"/>
            <a:ext cx="1662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050" dirty="0">
                <a:solidFill>
                  <a:srgbClr val="4D4D4F"/>
                </a:solidFill>
              </a:rPr>
              <a:t>SCR Hyperspectral Data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C88AC79-B3AE-4A48-B1FC-4FE002160AC0}"/>
              </a:ext>
            </a:extLst>
          </p:cNvPr>
          <p:cNvSpPr txBox="1"/>
          <p:nvPr/>
        </p:nvSpPr>
        <p:spPr>
          <a:xfrm>
            <a:off x="319061" y="2616634"/>
            <a:ext cx="161935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050" dirty="0">
                <a:solidFill>
                  <a:srgbClr val="4D4D4F"/>
                </a:solidFill>
              </a:rPr>
              <a:t>Calibration Source Data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D1A70-37A2-481F-9972-9A89B569D28D}"/>
              </a:ext>
            </a:extLst>
          </p:cNvPr>
          <p:cNvSpPr txBox="1"/>
          <p:nvPr/>
        </p:nvSpPr>
        <p:spPr>
          <a:xfrm>
            <a:off x="2189106" y="3139445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050">
                <a:solidFill>
                  <a:srgbClr val="4D4D4F"/>
                </a:solidFill>
              </a:rPr>
              <a:t>Synthetic </a:t>
            </a:r>
            <a:r>
              <a:rPr lang="en-US" sz="1050" dirty="0">
                <a:solidFill>
                  <a:srgbClr val="4D4D4F"/>
                </a:solidFill>
              </a:rPr>
              <a:t>Image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D57BC9B-6B65-4972-B69F-4E536DF1C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52321" y="3376987"/>
            <a:ext cx="1014413" cy="207749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87817EA-07B5-4192-A6DA-1C1CDCA1CD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808456" y="3376987"/>
            <a:ext cx="138998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EAE78AB-61C6-4257-8CCA-DF86CF3A6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44248" y="3376987"/>
            <a:ext cx="183784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20CE3C-7443-4571-9866-AA91E0DA00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32061" y="3376987"/>
            <a:ext cx="115882" cy="20774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64" name="Arrow: Down 63">
            <a:extLst>
              <a:ext uri="{FF2B5EF4-FFF2-40B4-BE49-F238E27FC236}">
                <a16:creationId xmlns:a16="http://schemas.microsoft.com/office/drawing/2014/main" id="{361CB85C-4E83-4F66-87ED-28AA9F973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2535137" y="3802305"/>
            <a:ext cx="349847" cy="276061"/>
          </a:xfrm>
          <a:prstGeom prst="down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CC90430F-7E56-4ABA-81F9-4CE121FD8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728102" y="3778556"/>
            <a:ext cx="349847" cy="276061"/>
          </a:xfrm>
          <a:prstGeom prst="down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A075A78-A62C-4369-A27B-7DFFBF2DF279}"/>
              </a:ext>
            </a:extLst>
          </p:cNvPr>
          <p:cNvSpPr txBox="1"/>
          <p:nvPr/>
        </p:nvSpPr>
        <p:spPr>
          <a:xfrm>
            <a:off x="5012998" y="2664662"/>
            <a:ext cx="166263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050" dirty="0">
                <a:solidFill>
                  <a:srgbClr val="4D4D4F"/>
                </a:solidFill>
              </a:rPr>
              <a:t>SCR Hyperspectral Data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2605A3B-4CAF-47F4-B05B-D40220277406}"/>
              </a:ext>
            </a:extLst>
          </p:cNvPr>
          <p:cNvSpPr txBox="1"/>
          <p:nvPr/>
        </p:nvSpPr>
        <p:spPr>
          <a:xfrm>
            <a:off x="6642390" y="2664662"/>
            <a:ext cx="89639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050" dirty="0">
                <a:solidFill>
                  <a:srgbClr val="4D4D4F"/>
                </a:solidFill>
              </a:rPr>
              <a:t>Target Data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35FFE10-3BFA-42D4-B955-2BDA344FAE37}"/>
              </a:ext>
            </a:extLst>
          </p:cNvPr>
          <p:cNvSpPr txBox="1"/>
          <p:nvPr/>
        </p:nvSpPr>
        <p:spPr>
          <a:xfrm>
            <a:off x="6578828" y="3129854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050" dirty="0">
                <a:solidFill>
                  <a:srgbClr val="4D4D4F"/>
                </a:solidFill>
              </a:rPr>
              <a:t>Synthetic Image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1B1ED8C-BDA7-4332-A108-53F1358C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2097273" y="1742833"/>
            <a:ext cx="387270" cy="433082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E285988-9CD3-4BF7-8267-E69AA75E3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1642614" y="1753458"/>
            <a:ext cx="306334" cy="458986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73AAB9A0-2F7E-4D50-AB00-C0BE4211D4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6043109" y="1832361"/>
            <a:ext cx="422248" cy="484006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BDDA200C-67CD-4F66-A154-0961EA66D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 flipH="1">
            <a:off x="6609212" y="1718401"/>
            <a:ext cx="390639" cy="587289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4" name="Arc 83">
            <a:extLst>
              <a:ext uri="{FF2B5EF4-FFF2-40B4-BE49-F238E27FC236}">
                <a16:creationId xmlns:a16="http://schemas.microsoft.com/office/drawing/2014/main" id="{85C896BD-941C-4BCC-A808-3FA5ACB56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17126166">
            <a:off x="1583321" y="2445006"/>
            <a:ext cx="818824" cy="412686"/>
          </a:xfrm>
          <a:prstGeom prst="arc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85" name="Arc 84">
            <a:extLst>
              <a:ext uri="{FF2B5EF4-FFF2-40B4-BE49-F238E27FC236}">
                <a16:creationId xmlns:a16="http://schemas.microsoft.com/office/drawing/2014/main" id="{A72D2105-CAFA-40BC-ADB2-B9CC52666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18025120">
            <a:off x="1442283" y="2520764"/>
            <a:ext cx="818824" cy="41268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88" name="Arc 87">
            <a:extLst>
              <a:ext uri="{FF2B5EF4-FFF2-40B4-BE49-F238E27FC236}">
                <a16:creationId xmlns:a16="http://schemas.microsoft.com/office/drawing/2014/main" id="{D6C27817-3134-4048-BC1E-4DF51B503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18170398">
            <a:off x="5958468" y="2550884"/>
            <a:ext cx="818824" cy="412686"/>
          </a:xfrm>
          <a:prstGeom prst="arc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89" name="Arc 88">
            <a:extLst>
              <a:ext uri="{FF2B5EF4-FFF2-40B4-BE49-F238E27FC236}">
                <a16:creationId xmlns:a16="http://schemas.microsoft.com/office/drawing/2014/main" id="{FE64CEC0-0DF0-4437-AA46-000C2C9C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17507555">
            <a:off x="6169416" y="2520068"/>
            <a:ext cx="818824" cy="412686"/>
          </a:xfrm>
          <a:prstGeom prst="arc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685783"/>
            <a:endParaRPr lang="en-US" sz="900" b="1">
              <a:solidFill>
                <a:srgbClr val="808080"/>
              </a:solidFill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2F5B085-4AB3-459E-B658-A52BC5F2DFA8}"/>
              </a:ext>
            </a:extLst>
          </p:cNvPr>
          <p:cNvSpPr txBox="1"/>
          <p:nvPr/>
        </p:nvSpPr>
        <p:spPr>
          <a:xfrm>
            <a:off x="1742173" y="4106742"/>
            <a:ext cx="196157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dirty="0">
                <a:solidFill>
                  <a:srgbClr val="4D4D4F"/>
                </a:solidFill>
              </a:rPr>
              <a:t>Stable and calibrated SCR ready for transfer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1C66AF4-C8D5-4617-94CC-E3DCB22D915D}"/>
              </a:ext>
            </a:extLst>
          </p:cNvPr>
          <p:cNvSpPr txBox="1"/>
          <p:nvPr/>
        </p:nvSpPr>
        <p:spPr>
          <a:xfrm>
            <a:off x="2664293" y="762802"/>
            <a:ext cx="1468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500" b="1" dirty="0">
                <a:solidFill>
                  <a:srgbClr val="4D4D4F"/>
                </a:solidFill>
              </a:rPr>
              <a:t>SCR satellites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1C66AF4-C8D5-4617-94CC-E3DCB22D915D}"/>
              </a:ext>
            </a:extLst>
          </p:cNvPr>
          <p:cNvSpPr txBox="1"/>
          <p:nvPr/>
        </p:nvSpPr>
        <p:spPr>
          <a:xfrm>
            <a:off x="26015" y="840242"/>
            <a:ext cx="1375869" cy="100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400" b="1" dirty="0">
                <a:solidFill>
                  <a:srgbClr val="4D4D4F"/>
                </a:solidFill>
              </a:rPr>
              <a:t>Calibration sources</a:t>
            </a:r>
          </a:p>
          <a:p>
            <a:pPr defTabSz="914378"/>
            <a:r>
              <a:rPr lang="en-US" sz="1050" dirty="0">
                <a:solidFill>
                  <a:srgbClr val="4D4D4F"/>
                </a:solidFill>
              </a:rPr>
              <a:t>(CLARREO-PF, TRUTHS, Landsat-8, Landsat-9)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F5B085-4AB3-459E-B658-A52BC5F2DFA8}"/>
              </a:ext>
            </a:extLst>
          </p:cNvPr>
          <p:cNvSpPr txBox="1"/>
          <p:nvPr/>
        </p:nvSpPr>
        <p:spPr>
          <a:xfrm>
            <a:off x="2401657" y="1719331"/>
            <a:ext cx="1786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000" dirty="0">
                <a:solidFill>
                  <a:srgbClr val="4D4D4F"/>
                </a:solidFill>
              </a:rPr>
              <a:t>Coincident Image Acquisition (+- 20 minutes)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2F5B085-4AB3-459E-B658-A52BC5F2DFA8}"/>
              </a:ext>
            </a:extLst>
          </p:cNvPr>
          <p:cNvSpPr txBox="1"/>
          <p:nvPr/>
        </p:nvSpPr>
        <p:spPr>
          <a:xfrm>
            <a:off x="5808721" y="4062746"/>
            <a:ext cx="196157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/>
            <a:r>
              <a:rPr lang="en-US" sz="1050" dirty="0">
                <a:solidFill>
                  <a:srgbClr val="4D4D4F"/>
                </a:solidFill>
              </a:rPr>
              <a:t>Corrections provided to target satellite operator for them to improve their data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1C66AF4-C8D5-4617-94CC-E3DCB22D915D}"/>
              </a:ext>
            </a:extLst>
          </p:cNvPr>
          <p:cNvSpPr txBox="1"/>
          <p:nvPr/>
        </p:nvSpPr>
        <p:spPr>
          <a:xfrm>
            <a:off x="5013550" y="762802"/>
            <a:ext cx="146867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8"/>
            <a:r>
              <a:rPr lang="en-US" sz="1500" b="1" dirty="0">
                <a:solidFill>
                  <a:srgbClr val="4D4D4F"/>
                </a:solidFill>
              </a:rPr>
              <a:t>SCR satellites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877D56D-8FDF-4EA5-A905-31E2B6D54107}"/>
              </a:ext>
            </a:extLst>
          </p:cNvPr>
          <p:cNvSpPr txBox="1"/>
          <p:nvPr/>
        </p:nvSpPr>
        <p:spPr>
          <a:xfrm>
            <a:off x="7628582" y="314653"/>
            <a:ext cx="1552990" cy="445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400" b="1" dirty="0">
                <a:solidFill>
                  <a:srgbClr val="4D4D4F"/>
                </a:solidFill>
              </a:rPr>
              <a:t>Target satellites for cross calibration</a:t>
            </a:r>
          </a:p>
          <a:p>
            <a:pPr defTabSz="914378"/>
            <a:r>
              <a:rPr lang="en-US" sz="1050" dirty="0">
                <a:solidFill>
                  <a:srgbClr val="4D4D4F"/>
                </a:solidFill>
              </a:rPr>
              <a:t>Potential targets: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4D4D4F"/>
                </a:solidFill>
              </a:rPr>
              <a:t>Europe’s Sentinel 2 series (2-4 satellites)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4D4D4F"/>
                </a:solidFill>
              </a:rPr>
              <a:t>India’s </a:t>
            </a:r>
            <a:r>
              <a:rPr lang="en-US" sz="1050" dirty="0" err="1">
                <a:solidFill>
                  <a:srgbClr val="4D4D4F"/>
                </a:solidFill>
              </a:rPr>
              <a:t>Cartosat</a:t>
            </a:r>
            <a:r>
              <a:rPr lang="en-US" sz="1050" dirty="0">
                <a:solidFill>
                  <a:srgbClr val="4D4D4F"/>
                </a:solidFill>
              </a:rPr>
              <a:t>, IRS and </a:t>
            </a:r>
            <a:r>
              <a:rPr lang="en-US" sz="1050" dirty="0" err="1">
                <a:solidFill>
                  <a:srgbClr val="4D4D4F"/>
                </a:solidFill>
              </a:rPr>
              <a:t>Resourcesat</a:t>
            </a:r>
            <a:r>
              <a:rPr lang="en-US" sz="1050" dirty="0">
                <a:solidFill>
                  <a:srgbClr val="4D4D4F"/>
                </a:solidFill>
              </a:rPr>
              <a:t> series (15+ satellites)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4D4D4F"/>
                </a:solidFill>
              </a:rPr>
              <a:t>South Korea’s Optical </a:t>
            </a:r>
            <a:r>
              <a:rPr lang="en-US" sz="1050" dirty="0" err="1">
                <a:solidFill>
                  <a:srgbClr val="4D4D4F"/>
                </a:solidFill>
              </a:rPr>
              <a:t>Kompsat</a:t>
            </a:r>
            <a:r>
              <a:rPr lang="en-US" sz="1050" dirty="0">
                <a:solidFill>
                  <a:srgbClr val="4D4D4F"/>
                </a:solidFill>
              </a:rPr>
              <a:t> series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4D4D4F"/>
                </a:solidFill>
              </a:rPr>
              <a:t>Plant’s Doves (105+ satellites)</a:t>
            </a:r>
          </a:p>
          <a:p>
            <a:pPr marL="171446" indent="-171446" defTabSz="914378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4D4D4F"/>
                </a:solidFill>
              </a:rPr>
              <a:t>Many other private sector </a:t>
            </a:r>
            <a:r>
              <a:rPr lang="en-US" sz="1050" dirty="0" err="1">
                <a:solidFill>
                  <a:srgbClr val="4D4D4F"/>
                </a:solidFill>
              </a:rPr>
              <a:t>smallsat</a:t>
            </a:r>
            <a:r>
              <a:rPr lang="en-US" sz="1050" dirty="0">
                <a:solidFill>
                  <a:srgbClr val="4D4D4F"/>
                </a:solidFill>
              </a:rPr>
              <a:t> constellations including </a:t>
            </a:r>
            <a:r>
              <a:rPr lang="en-US" sz="1050" dirty="0" err="1">
                <a:solidFill>
                  <a:srgbClr val="4D4D4F"/>
                </a:solidFill>
              </a:rPr>
              <a:t>Maxar</a:t>
            </a:r>
            <a:r>
              <a:rPr lang="en-US" sz="1050" dirty="0">
                <a:solidFill>
                  <a:srgbClr val="4D4D4F"/>
                </a:solidFill>
              </a:rPr>
              <a:t>, </a:t>
            </a:r>
            <a:r>
              <a:rPr lang="en-US" sz="1050" dirty="0" err="1">
                <a:solidFill>
                  <a:srgbClr val="4D4D4F"/>
                </a:solidFill>
              </a:rPr>
              <a:t>BlackSky</a:t>
            </a:r>
            <a:r>
              <a:rPr lang="en-US" sz="1050" dirty="0">
                <a:solidFill>
                  <a:srgbClr val="4D4D4F"/>
                </a:solidFill>
              </a:rPr>
              <a:t>, </a:t>
            </a:r>
            <a:r>
              <a:rPr lang="en-US" sz="1050" dirty="0" err="1">
                <a:solidFill>
                  <a:srgbClr val="4D4D4F"/>
                </a:solidFill>
              </a:rPr>
              <a:t>Satellogic</a:t>
            </a:r>
            <a:r>
              <a:rPr lang="en-US" sz="1050" dirty="0">
                <a:solidFill>
                  <a:srgbClr val="4D4D4F"/>
                </a:solidFill>
              </a:rPr>
              <a:t>, </a:t>
            </a:r>
            <a:r>
              <a:rPr lang="en-US" sz="1050" dirty="0" err="1">
                <a:solidFill>
                  <a:srgbClr val="4D4D4F"/>
                </a:solidFill>
              </a:rPr>
              <a:t>SpaceWill</a:t>
            </a:r>
            <a:r>
              <a:rPr lang="en-US" sz="1050" dirty="0">
                <a:solidFill>
                  <a:srgbClr val="4D4D4F"/>
                </a:solidFill>
              </a:rPr>
              <a:t>, Earth-</a:t>
            </a:r>
            <a:r>
              <a:rPr lang="en-US" sz="1050" dirty="0" err="1">
                <a:solidFill>
                  <a:srgbClr val="4D4D4F"/>
                </a:solidFill>
              </a:rPr>
              <a:t>i</a:t>
            </a:r>
            <a:r>
              <a:rPr lang="en-US" sz="1050" dirty="0">
                <a:solidFill>
                  <a:srgbClr val="4D4D4F"/>
                </a:solidFill>
              </a:rPr>
              <a:t>, Orbital </a:t>
            </a:r>
            <a:r>
              <a:rPr lang="en-US" sz="1050" dirty="0" err="1">
                <a:solidFill>
                  <a:srgbClr val="4D4D4F"/>
                </a:solidFill>
              </a:rPr>
              <a:t>Sidkick</a:t>
            </a:r>
            <a:r>
              <a:rPr lang="en-US" sz="1050" dirty="0">
                <a:solidFill>
                  <a:srgbClr val="4D4D4F"/>
                </a:solidFill>
              </a:rPr>
              <a:t> and LatConnect60</a:t>
            </a:r>
          </a:p>
          <a:p>
            <a:pPr defTabSz="914378"/>
            <a:endParaRPr lang="en-US" sz="1050" b="1" dirty="0">
              <a:solidFill>
                <a:srgbClr val="4D4D4F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2F5B085-4AB3-459E-B658-A52BC5F2DFA8}"/>
              </a:ext>
            </a:extLst>
          </p:cNvPr>
          <p:cNvSpPr txBox="1"/>
          <p:nvPr/>
        </p:nvSpPr>
        <p:spPr>
          <a:xfrm>
            <a:off x="4905425" y="1747872"/>
            <a:ext cx="1468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/>
            <a:r>
              <a:rPr lang="en-US" sz="1000" dirty="0">
                <a:solidFill>
                  <a:srgbClr val="4D4D4F"/>
                </a:solidFill>
              </a:rPr>
              <a:t>Coincident Image Acquisition (+- 20 minutes)</a:t>
            </a:r>
          </a:p>
        </p:txBody>
      </p:sp>
      <p:cxnSp>
        <p:nvCxnSpPr>
          <p:cNvPr id="82" name="Straight Arrow Connector 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 bwMode="auto">
          <a:xfrm flipV="1">
            <a:off x="3636499" y="1259059"/>
            <a:ext cx="1420707" cy="2954216"/>
          </a:xfrm>
          <a:prstGeom prst="straightConnector1">
            <a:avLst/>
          </a:prstGeom>
          <a:ln w="79375">
            <a:solidFill>
              <a:srgbClr val="0070C0"/>
            </a:solidFill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364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cross-calibration: Landsat 9 </a:t>
            </a:r>
            <a:r>
              <a:rPr lang="en-AU" dirty="0" err="1"/>
              <a:t>underfly</a:t>
            </a: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4987696" y="2387927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Spectrometer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7812368" y="2387927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Suitable field site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6320" y="368525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Good weather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6973" y="1048429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Overpass date</a:t>
            </a:r>
          </a:p>
        </p:txBody>
      </p:sp>
      <p:pic>
        <p:nvPicPr>
          <p:cNvPr id="7" name="Picture 6" descr="graph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4" t="8511" r="1064" b="3192"/>
          <a:stretch/>
        </p:blipFill>
        <p:spPr>
          <a:xfrm>
            <a:off x="6093219" y="1523784"/>
            <a:ext cx="2279982" cy="201317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912108"/>
            <a:ext cx="4997406" cy="359847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sz="1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47675" indent="-268288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800">
                <a:solidFill>
                  <a:srgbClr val="4D4D4D"/>
                </a:solidFill>
                <a:latin typeface="+mn-lt"/>
              </a:defRPr>
            </a:lvl2pPr>
            <a:lvl3pPr marL="895350" indent="-26828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3pPr>
            <a:lvl4pPr marL="1350963" indent="-271463" algn="l" rtl="0" fontAlgn="base">
              <a:spcBef>
                <a:spcPct val="25000"/>
              </a:spcBef>
              <a:spcAft>
                <a:spcPct val="0"/>
              </a:spcAft>
              <a:buChar char="•"/>
              <a:defRPr sz="1600">
                <a:solidFill>
                  <a:srgbClr val="4D4D4D"/>
                </a:solidFill>
                <a:latin typeface="+mn-lt"/>
              </a:defRPr>
            </a:lvl4pPr>
            <a:lvl5pPr marL="17922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rgbClr val="4D4D4D"/>
                </a:solidFill>
                <a:latin typeface="+mn-lt"/>
              </a:defRPr>
            </a:lvl5pPr>
            <a:lvl6pPr marL="22494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6pPr>
            <a:lvl7pPr marL="27066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7pPr>
            <a:lvl8pPr marL="31638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8pPr>
            <a:lvl9pPr marL="3621088" indent="-261938" algn="l" rtl="0" fontAlgn="base">
              <a:spcBef>
                <a:spcPct val="25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AU" sz="1400" kern="0" dirty="0"/>
              <a:t>Once in a mission opportunity to cross-calibration Landsat 8 &amp; 9 in November 2021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AU" sz="1400" kern="0" dirty="0"/>
              <a:t>Teams were deployed across the continent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AU" sz="1400" kern="0" dirty="0"/>
              <a:t>Thanks to:</a:t>
            </a:r>
          </a:p>
          <a:p>
            <a:pPr marL="733425" lvl="1" indent="-285750" eaLnBrk="1" hangingPunct="1">
              <a:buFont typeface="Arial" panose="020B0604020202020204" pitchFamily="34" charset="0"/>
              <a:buChar char="•"/>
            </a:pPr>
            <a:r>
              <a:rPr lang="en-AU" sz="1400" kern="0" dirty="0"/>
              <a:t>Federal agencies (Geoscience Australia, CSIRO)</a:t>
            </a:r>
          </a:p>
          <a:p>
            <a:pPr marL="733425" lvl="1" indent="-285750" eaLnBrk="1" hangingPunct="1">
              <a:buFont typeface="Arial" panose="020B0604020202020204" pitchFamily="34" charset="0"/>
              <a:buChar char="•"/>
            </a:pPr>
            <a:r>
              <a:rPr lang="en-AU" sz="1400" kern="0" dirty="0"/>
              <a:t>State governments (Queensland, NSW and WA)</a:t>
            </a:r>
          </a:p>
          <a:p>
            <a:pPr marL="733425" lvl="1" indent="-285750" eaLnBrk="1" hangingPunct="1">
              <a:buFont typeface="Arial" panose="020B0604020202020204" pitchFamily="34" charset="0"/>
              <a:buChar char="•"/>
            </a:pPr>
            <a:r>
              <a:rPr lang="en-AU" sz="1400" kern="0" dirty="0"/>
              <a:t>Research (Monash University, Curtin University, </a:t>
            </a:r>
            <a:r>
              <a:rPr lang="en-AU" sz="1400" kern="0" dirty="0" err="1"/>
              <a:t>FrontierSI</a:t>
            </a:r>
            <a:r>
              <a:rPr lang="en-AU" sz="1400" kern="0" dirty="0"/>
              <a:t>)</a:t>
            </a:r>
          </a:p>
          <a:p>
            <a:pPr marL="733425" lvl="1" indent="-285750" eaLnBrk="1" hangingPunct="1">
              <a:buFont typeface="Arial" panose="020B0604020202020204" pitchFamily="34" charset="0"/>
              <a:buChar char="•"/>
            </a:pPr>
            <a:r>
              <a:rPr lang="en-US" sz="1400" kern="0" dirty="0"/>
              <a:t>Land owners and locals (Avondale Station, Dunedin Park, </a:t>
            </a:r>
            <a:r>
              <a:rPr lang="en-US" sz="1400" kern="0" dirty="0" err="1"/>
              <a:t>Narromine</a:t>
            </a:r>
            <a:r>
              <a:rPr lang="en-US" sz="1400" kern="0" dirty="0"/>
              <a:t> Shire, Lake Yanga Station, </a:t>
            </a:r>
            <a:r>
              <a:rPr lang="en-US" sz="1400" kern="0" dirty="0" err="1"/>
              <a:t>Borambula</a:t>
            </a:r>
            <a:r>
              <a:rPr lang="en-US" sz="1400" kern="0" dirty="0"/>
              <a:t> Wines, </a:t>
            </a:r>
            <a:r>
              <a:rPr lang="en-US" sz="1400" kern="0" dirty="0" err="1"/>
              <a:t>Narromine</a:t>
            </a:r>
            <a:r>
              <a:rPr lang="en-US" sz="1400" kern="0" dirty="0"/>
              <a:t> Rifle Range, </a:t>
            </a:r>
            <a:r>
              <a:rPr lang="en-US" sz="1400" kern="0" dirty="0" err="1"/>
              <a:t>Warrawong</a:t>
            </a:r>
            <a:r>
              <a:rPr lang="en-US" sz="1400" kern="0" dirty="0"/>
              <a:t> on the Darling and </a:t>
            </a:r>
            <a:r>
              <a:rPr lang="en-US" sz="1400" kern="0" dirty="0" err="1"/>
              <a:t>Wilcannia</a:t>
            </a:r>
            <a:r>
              <a:rPr lang="en-US" sz="1400" kern="0" dirty="0"/>
              <a:t>)</a:t>
            </a:r>
          </a:p>
          <a:p>
            <a:pPr marL="733425" lvl="1" indent="-285750" eaLnBrk="1" hangingPunct="1">
              <a:buFont typeface="Arial" panose="020B0604020202020204" pitchFamily="34" charset="0"/>
              <a:buChar char="•"/>
            </a:pPr>
            <a:endParaRPr lang="en-AU" sz="1400" kern="0" dirty="0"/>
          </a:p>
        </p:txBody>
      </p:sp>
    </p:spTree>
    <p:extLst>
      <p:ext uri="{BB962C8B-B14F-4D97-AF65-F5344CB8AC3E}">
        <p14:creationId xmlns:p14="http://schemas.microsoft.com/office/powerpoint/2010/main" val="4289541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Recent cross-calibration: Landsat 9 </a:t>
            </a:r>
            <a:r>
              <a:rPr lang="en-AU" dirty="0" err="1"/>
              <a:t>underfly</a:t>
            </a:r>
            <a:r>
              <a:rPr lang="en-AU" dirty="0"/>
              <a:t> </a:t>
            </a:r>
          </a:p>
        </p:txBody>
      </p:sp>
      <p:pic>
        <p:nvPicPr>
          <p:cNvPr id="8" name="Picture 7" descr="field 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3221" y="1318034"/>
            <a:ext cx="3604316" cy="2703237"/>
          </a:xfrm>
          <a:prstGeom prst="rect">
            <a:avLst/>
          </a:prstGeom>
        </p:spPr>
      </p:pic>
      <p:pic>
        <p:nvPicPr>
          <p:cNvPr id="9" name="Picture 8" descr="field imag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041" y="2364312"/>
            <a:ext cx="3275322" cy="2353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681" y="1171655"/>
            <a:ext cx="24482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rgbClr val="000000"/>
                </a:solidFill>
              </a:rPr>
              <a:t>Oz </a:t>
            </a:r>
            <a:r>
              <a:rPr lang="en-AU" sz="1600" b="1" dirty="0" err="1">
                <a:solidFill>
                  <a:srgbClr val="000000"/>
                </a:solidFill>
              </a:rPr>
              <a:t>Underfly</a:t>
            </a:r>
            <a:r>
              <a:rPr lang="en-AU" sz="1600" b="1" dirty="0">
                <a:solidFill>
                  <a:srgbClr val="000000"/>
                </a:solidFill>
              </a:rPr>
              <a:t> Tally</a:t>
            </a:r>
          </a:p>
          <a:p>
            <a:endParaRPr lang="en-AU" sz="1600" dirty="0">
              <a:solidFill>
                <a:srgbClr val="000000"/>
              </a:solidFill>
            </a:endParaRPr>
          </a:p>
          <a:p>
            <a:r>
              <a:rPr lang="en-AU" sz="1600" dirty="0">
                <a:solidFill>
                  <a:srgbClr val="000000"/>
                </a:solidFill>
              </a:rPr>
              <a:t>Perth		1*</a:t>
            </a:r>
          </a:p>
          <a:p>
            <a:r>
              <a:rPr lang="en-AU" sz="1600" dirty="0" err="1">
                <a:solidFill>
                  <a:srgbClr val="000000"/>
                </a:solidFill>
              </a:rPr>
              <a:t>Cunnummala</a:t>
            </a:r>
            <a:r>
              <a:rPr lang="en-AU" sz="1600" dirty="0">
                <a:solidFill>
                  <a:srgbClr val="000000"/>
                </a:solidFill>
              </a:rPr>
              <a:t>	1</a:t>
            </a:r>
          </a:p>
          <a:p>
            <a:r>
              <a:rPr lang="en-AU" sz="1600" dirty="0" err="1">
                <a:solidFill>
                  <a:srgbClr val="000000"/>
                </a:solidFill>
              </a:rPr>
              <a:t>Wilcannnia</a:t>
            </a:r>
            <a:r>
              <a:rPr lang="en-AU" sz="1600" dirty="0">
                <a:solidFill>
                  <a:srgbClr val="000000"/>
                </a:solidFill>
              </a:rPr>
              <a:t>	2</a:t>
            </a:r>
          </a:p>
          <a:p>
            <a:r>
              <a:rPr lang="en-AU" sz="1600" dirty="0">
                <a:solidFill>
                  <a:srgbClr val="000000"/>
                </a:solidFill>
              </a:rPr>
              <a:t>Narromine	2*</a:t>
            </a:r>
          </a:p>
          <a:p>
            <a:r>
              <a:rPr lang="en-AU" sz="1600" dirty="0">
                <a:solidFill>
                  <a:srgbClr val="000000"/>
                </a:solidFill>
              </a:rPr>
              <a:t>Lake Hume	1*</a:t>
            </a:r>
          </a:p>
          <a:p>
            <a:r>
              <a:rPr lang="en-AU" sz="1600" dirty="0">
                <a:solidFill>
                  <a:srgbClr val="000000"/>
                </a:solidFill>
              </a:rPr>
              <a:t>-------------------------------</a:t>
            </a:r>
          </a:p>
          <a:p>
            <a:r>
              <a:rPr lang="en-AU" sz="1600" dirty="0">
                <a:solidFill>
                  <a:srgbClr val="000000"/>
                </a:solidFill>
              </a:rPr>
              <a:t>Total 		7</a:t>
            </a:r>
          </a:p>
          <a:p>
            <a:r>
              <a:rPr lang="en-AU" sz="1600" dirty="0">
                <a:solidFill>
                  <a:srgbClr val="000000"/>
                </a:solidFill>
              </a:rPr>
              <a:t>-------------------------------</a:t>
            </a:r>
          </a:p>
          <a:p>
            <a:endParaRPr lang="en-AU" sz="1600" dirty="0">
              <a:solidFill>
                <a:srgbClr val="000000"/>
              </a:solidFill>
            </a:endParaRPr>
          </a:p>
          <a:p>
            <a:r>
              <a:rPr lang="en-AU" sz="1600" dirty="0">
                <a:solidFill>
                  <a:srgbClr val="000000"/>
                </a:solidFill>
              </a:rPr>
              <a:t>* </a:t>
            </a:r>
            <a:r>
              <a:rPr lang="en-AU" sz="1200" dirty="0">
                <a:solidFill>
                  <a:srgbClr val="000000"/>
                </a:solidFill>
              </a:rPr>
              <a:t>15% overlap swaths</a:t>
            </a:r>
          </a:p>
        </p:txBody>
      </p:sp>
    </p:spTree>
    <p:extLst>
      <p:ext uri="{BB962C8B-B14F-4D97-AF65-F5344CB8AC3E}">
        <p14:creationId xmlns:p14="http://schemas.microsoft.com/office/powerpoint/2010/main" val="123523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229600" cy="461665"/>
          </a:xfrm>
        </p:spPr>
        <p:txBody>
          <a:bodyPr/>
          <a:lstStyle/>
          <a:p>
            <a:r>
              <a:rPr lang="en-AU" dirty="0"/>
              <a:t>Where are we up to?</a:t>
            </a:r>
            <a:endParaRPr lang="en-AU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3608"/>
            <a:ext cx="8229600" cy="388637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Working toward the MCR and KDP-A in March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/>
              <a:t>Keen to hear from potential client satellites to understand user demand.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08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/>
              <a:t>Phone:</a:t>
            </a:r>
            <a:r>
              <a:rPr lang="en-AU" b="0"/>
              <a:t> +61 2 6249 9111</a:t>
            </a:r>
          </a:p>
          <a:p>
            <a:r>
              <a:rPr lang="en-AU"/>
              <a:t>Web:</a:t>
            </a:r>
            <a:r>
              <a:rPr lang="en-AU" b="0"/>
              <a:t> www.ga.gov.au</a:t>
            </a:r>
          </a:p>
          <a:p>
            <a:r>
              <a:rPr lang="en-AU"/>
              <a:t>Email:</a:t>
            </a:r>
            <a:r>
              <a:rPr lang="en-AU" b="0"/>
              <a:t> clientservices@ga.gov.au</a:t>
            </a:r>
          </a:p>
          <a:p>
            <a:r>
              <a:rPr lang="en-AU"/>
              <a:t>Address:</a:t>
            </a:r>
            <a:r>
              <a:rPr lang="en-AU" b="0"/>
              <a:t> </a:t>
            </a:r>
            <a:r>
              <a:rPr lang="en-AU" b="0" err="1"/>
              <a:t>Cnr</a:t>
            </a:r>
            <a:r>
              <a:rPr lang="en-AU" b="0"/>
              <a:t> Jerrabomberra Avenue and Hindmarsh Drive, Symonston ACT 2609</a:t>
            </a:r>
          </a:p>
          <a:p>
            <a:r>
              <a:rPr lang="en-AU"/>
              <a:t>Postal Address:</a:t>
            </a:r>
            <a:r>
              <a:rPr lang="en-AU" b="0"/>
              <a:t> GPO Box 378, Canberra ACT 2601</a:t>
            </a:r>
          </a:p>
        </p:txBody>
      </p:sp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807369"/>
            <a:ext cx="8229600" cy="4308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13" y="2036041"/>
            <a:ext cx="8229600" cy="461665"/>
          </a:xfrm>
        </p:spPr>
        <p:txBody>
          <a:bodyPr/>
          <a:lstStyle/>
          <a:p>
            <a:r>
              <a:rPr lang="en-AU" dirty="0"/>
              <a:t>Context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14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229600" cy="461665"/>
          </a:xfrm>
        </p:spPr>
        <p:txBody>
          <a:bodyPr/>
          <a:lstStyle/>
          <a:p>
            <a:r>
              <a:rPr lang="en-AU" dirty="0" err="1"/>
              <a:t>Smallsats</a:t>
            </a:r>
            <a:r>
              <a:rPr lang="en-AU" dirty="0"/>
              <a:t> are here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 descr="graph">
            <a:extLst>
              <a:ext uri="{FF2B5EF4-FFF2-40B4-BE49-F238E27FC236}">
                <a16:creationId xmlns:a16="http://schemas.microsoft.com/office/drawing/2014/main" id="{468C998F-502B-43E4-B284-18ADE3AB6A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22" y="927501"/>
            <a:ext cx="6699386" cy="379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09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944"/>
            <a:ext cx="8229600" cy="461665"/>
          </a:xfrm>
        </p:spPr>
        <p:txBody>
          <a:bodyPr/>
          <a:lstStyle/>
          <a:p>
            <a:r>
              <a:rPr lang="en-AU" dirty="0" err="1"/>
              <a:t>Smallsats</a:t>
            </a:r>
            <a:r>
              <a:rPr lang="en-AU" dirty="0"/>
              <a:t> are going to grow even more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 descr="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5912" y="927501"/>
            <a:ext cx="5950709" cy="374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59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849B9A-C0D3-4053-9C22-7791A91D4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2207" y="3192725"/>
            <a:ext cx="1741311" cy="12437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801E1A3-E4C9-4999-A2ED-BA90E7CB8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4298" l="2000" r="94286">
                        <a14:foregroundMark x1="6857" y1="49561" x2="8286" y2="52632"/>
                        <a14:foregroundMark x1="2000" y1="50000" x2="2000" y2="50000"/>
                        <a14:foregroundMark x1="90857" y1="21053" x2="94286" y2="20175"/>
                        <a14:foregroundMark x1="49143" y1="92544" x2="52286" y2="94298"/>
                        <a14:foregroundMark x1="37143" y1="84649" x2="40286" y2="87719"/>
                        <a14:foregroundMark x1="62286" y1="87281" x2="66286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0215" y="3062016"/>
            <a:ext cx="933073" cy="6078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6E1742-309B-4E4C-95B2-3AECEA57A6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1274" y="476532"/>
            <a:ext cx="961451" cy="837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4AF92C-8454-46EA-BC7C-B055A95F1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60" b="93704" l="10000" r="90000">
                        <a14:foregroundMark x1="23611" y1="93704" x2="26111" y2="93086"/>
                        <a14:foregroundMark x1="71528" y1="7160" x2="75694" y2="7654"/>
                        <a14:backgroundMark x1="11042" y1="41975" x2="44792" y2="8765"/>
                        <a14:backgroundMark x1="91389" y1="16790" x2="84097" y2="33333"/>
                        <a14:backgroundMark x1="84097" y1="33333" x2="63403" y2="49012"/>
                        <a14:backgroundMark x1="63403" y1="49012" x2="56111" y2="63086"/>
                        <a14:backgroundMark x1="56111" y1="63086" x2="51875" y2="84815"/>
                        <a14:backgroundMark x1="57708" y1="84321" x2="68264" y2="82099"/>
                        <a14:backgroundMark x1="68264" y1="82099" x2="86042" y2="63704"/>
                        <a14:backgroundMark x1="86042" y1="63704" x2="92639" y2="49630"/>
                        <a14:backgroundMark x1="92639" y1="49630" x2="92986" y2="4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0" y="3062015"/>
            <a:ext cx="2269476" cy="1276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E722AA-FA68-44E5-B64B-D9A08CCE0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916" y="3238651"/>
            <a:ext cx="652844" cy="3587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75688C-8934-4489-A539-17C4055A0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75" b="90000" l="10000" r="90000">
                        <a14:foregroundMark x1="45500" y1="6000" x2="54700" y2="6500"/>
                        <a14:foregroundMark x1="44600" y1="2000" x2="52100" y2="1875"/>
                        <a14:foregroundMark x1="52100" y1="1875" x2="55100" y2="2000"/>
                        <a14:foregroundMark x1="49100" y1="72875" x2="48900" y2="76000"/>
                        <a14:foregroundMark x1="51000" y1="73500" x2="46200" y2="75500"/>
                        <a14:foregroundMark x1="26000" y1="52250" x2="27100" y2="49250"/>
                        <a14:foregroundMark x1="28500" y1="54375" x2="29300" y2="51250"/>
                        <a14:foregroundMark x1="31600" y1="41375" x2="33700" y2="48500"/>
                        <a14:foregroundMark x1="53900" y1="66500" x2="609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5816" y="2915744"/>
            <a:ext cx="1232898" cy="9863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843E9-623F-4A78-9C04-03A10DDAF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139" y="487548"/>
            <a:ext cx="1236198" cy="845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AB1B113-6157-4189-A95A-34FBD8091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30" b="97767" l="4237" r="97966">
                        <a14:foregroundMark x1="42712" y1="91069" x2="41525" y2="92504"/>
                        <a14:foregroundMark x1="40508" y1="93620" x2="40508" y2="93620"/>
                        <a14:foregroundMark x1="8644" y1="10686" x2="37966" y2="7656"/>
                        <a14:foregroundMark x1="37966" y1="7656" x2="33220" y2="10526"/>
                        <a14:foregroundMark x1="23390" y1="3030" x2="28136" y2="3030"/>
                        <a14:foregroundMark x1="4237" y1="11164" x2="4746" y2="11962"/>
                        <a14:foregroundMark x1="80169" y1="54545" x2="93898" y2="48804"/>
                        <a14:foregroundMark x1="86780" y1="55662" x2="97966" y2="56140"/>
                        <a14:foregroundMark x1="86102" y1="62679" x2="97288" y2="62839"/>
                        <a14:foregroundMark x1="20847" y1="96013" x2="43390" y2="95694"/>
                        <a14:foregroundMark x1="87119" y1="61244" x2="90678" y2="61244"/>
                        <a14:foregroundMark x1="95254" y1="62520" x2="97119" y2="62839"/>
                        <a14:foregroundMark x1="31695" y1="97289" x2="41356" y2="97927"/>
                        <a14:foregroundMark x1="27627" y1="96810" x2="29153" y2="97767"/>
                        <a14:foregroundMark x1="22034" y1="93939" x2="22034" y2="97448"/>
                        <a14:foregroundMark x1="30847" y1="95215" x2="34746" y2="95215"/>
                        <a14:foregroundMark x1="41186" y1="97129" x2="42881" y2="96172"/>
                        <a14:foregroundMark x1="85593" y1="63477" x2="97119" y2="63636"/>
                        <a14:foregroundMark x1="92542" y1="61563" x2="97458" y2="61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988" y="1988695"/>
            <a:ext cx="582931" cy="6192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9644B1-B941-4824-970D-5445BCB1D9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30" b="97767" l="4237" r="97966">
                        <a14:foregroundMark x1="42712" y1="91069" x2="41525" y2="92504"/>
                        <a14:foregroundMark x1="40508" y1="93620" x2="40508" y2="93620"/>
                        <a14:foregroundMark x1="8644" y1="10686" x2="37966" y2="7656"/>
                        <a14:foregroundMark x1="37966" y1="7656" x2="33220" y2="10526"/>
                        <a14:foregroundMark x1="23390" y1="3030" x2="28136" y2="3030"/>
                        <a14:foregroundMark x1="4237" y1="11164" x2="4746" y2="11962"/>
                        <a14:foregroundMark x1="80169" y1="54545" x2="93898" y2="48804"/>
                        <a14:foregroundMark x1="86780" y1="55662" x2="97966" y2="56140"/>
                        <a14:foregroundMark x1="86102" y1="62679" x2="97288" y2="62839"/>
                        <a14:foregroundMark x1="20847" y1="96013" x2="43390" y2="95694"/>
                        <a14:foregroundMark x1="87119" y1="61244" x2="90678" y2="61244"/>
                        <a14:foregroundMark x1="95254" y1="62520" x2="97119" y2="62839"/>
                        <a14:foregroundMark x1="31695" y1="97289" x2="41356" y2="97927"/>
                        <a14:foregroundMark x1="27627" y1="96810" x2="29153" y2="97767"/>
                        <a14:foregroundMark x1="22034" y1="93939" x2="22034" y2="97448"/>
                        <a14:foregroundMark x1="30847" y1="95215" x2="34746" y2="95215"/>
                        <a14:foregroundMark x1="41186" y1="97129" x2="42881" y2="96172"/>
                        <a14:foregroundMark x1="85593" y1="63477" x2="97119" y2="63636"/>
                        <a14:foregroundMark x1="92542" y1="61563" x2="97458" y2="61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1262" y="1967814"/>
            <a:ext cx="582931" cy="619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05ED9A8-AC44-44AB-B358-BF96DC619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30" b="97767" l="4237" r="97966">
                        <a14:foregroundMark x1="42712" y1="91069" x2="41525" y2="92504"/>
                        <a14:foregroundMark x1="40508" y1="93620" x2="40508" y2="93620"/>
                        <a14:foregroundMark x1="8644" y1="10686" x2="37966" y2="7656"/>
                        <a14:foregroundMark x1="37966" y1="7656" x2="33220" y2="10526"/>
                        <a14:foregroundMark x1="23390" y1="3030" x2="28136" y2="3030"/>
                        <a14:foregroundMark x1="4237" y1="11164" x2="4746" y2="11962"/>
                        <a14:foregroundMark x1="80169" y1="54545" x2="93898" y2="48804"/>
                        <a14:foregroundMark x1="86780" y1="55662" x2="97966" y2="56140"/>
                        <a14:foregroundMark x1="86102" y1="62679" x2="97288" y2="62839"/>
                        <a14:foregroundMark x1="20847" y1="96013" x2="43390" y2="95694"/>
                        <a14:foregroundMark x1="87119" y1="61244" x2="90678" y2="61244"/>
                        <a14:foregroundMark x1="95254" y1="62520" x2="97119" y2="62839"/>
                        <a14:foregroundMark x1="31695" y1="97289" x2="41356" y2="97927"/>
                        <a14:foregroundMark x1="27627" y1="96810" x2="29153" y2="97767"/>
                        <a14:foregroundMark x1="22034" y1="93939" x2="22034" y2="97448"/>
                        <a14:foregroundMark x1="30847" y1="95215" x2="34746" y2="95215"/>
                        <a14:foregroundMark x1="41186" y1="97129" x2="42881" y2="96172"/>
                        <a14:foregroundMark x1="85593" y1="63477" x2="97119" y2="63636"/>
                        <a14:foregroundMark x1="92542" y1="61563" x2="97458" y2="61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0165" y="1966804"/>
            <a:ext cx="582931" cy="6192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23A5D3-950B-4CCD-AAA2-E5341B9AE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30" b="97767" l="4237" r="97966">
                        <a14:foregroundMark x1="42712" y1="91069" x2="41525" y2="92504"/>
                        <a14:foregroundMark x1="40508" y1="93620" x2="40508" y2="93620"/>
                        <a14:foregroundMark x1="8644" y1="10686" x2="37966" y2="7656"/>
                        <a14:foregroundMark x1="37966" y1="7656" x2="33220" y2="10526"/>
                        <a14:foregroundMark x1="23390" y1="3030" x2="28136" y2="3030"/>
                        <a14:foregroundMark x1="4237" y1="11164" x2="4746" y2="11962"/>
                        <a14:foregroundMark x1="80169" y1="54545" x2="93898" y2="48804"/>
                        <a14:foregroundMark x1="86780" y1="55662" x2="97966" y2="56140"/>
                        <a14:foregroundMark x1="86102" y1="62679" x2="97288" y2="62839"/>
                        <a14:foregroundMark x1="20847" y1="96013" x2="43390" y2="95694"/>
                        <a14:foregroundMark x1="87119" y1="61244" x2="90678" y2="61244"/>
                        <a14:foregroundMark x1="95254" y1="62520" x2="97119" y2="62839"/>
                        <a14:foregroundMark x1="31695" y1="97289" x2="41356" y2="97927"/>
                        <a14:foregroundMark x1="27627" y1="96810" x2="29153" y2="97767"/>
                        <a14:foregroundMark x1="22034" y1="93939" x2="22034" y2="97448"/>
                        <a14:foregroundMark x1="30847" y1="95215" x2="34746" y2="95215"/>
                        <a14:foregroundMark x1="41186" y1="97129" x2="42881" y2="96172"/>
                        <a14:foregroundMark x1="85593" y1="63477" x2="97119" y2="63636"/>
                        <a14:foregroundMark x1="92542" y1="61563" x2="97458" y2="618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5780" y="1946331"/>
            <a:ext cx="582931" cy="6192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F6DA70-48DC-4539-B395-155028E970F2}"/>
              </a:ext>
            </a:extLst>
          </p:cNvPr>
          <p:cNvSpPr txBox="1"/>
          <p:nvPr/>
        </p:nvSpPr>
        <p:spPr>
          <a:xfrm>
            <a:off x="74857" y="550766"/>
            <a:ext cx="3469005" cy="67710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/>
              <a:t>Primary Calibration Layer</a:t>
            </a:r>
          </a:p>
          <a:p>
            <a:r>
              <a:rPr lang="en-US" sz="2000" dirty="0"/>
              <a:t>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BF6AB7-A2C4-4249-BB41-B98211E14CD8}"/>
              </a:ext>
            </a:extLst>
          </p:cNvPr>
          <p:cNvSpPr txBox="1"/>
          <p:nvPr/>
        </p:nvSpPr>
        <p:spPr>
          <a:xfrm>
            <a:off x="61574" y="1644745"/>
            <a:ext cx="3314700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Transfer Calibration Layer</a:t>
            </a:r>
          </a:p>
          <a:p>
            <a:r>
              <a:rPr lang="en-US" dirty="0"/>
              <a:t>       (SCRs)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646432-16F1-42C9-985D-E2E35B66CEB3}"/>
              </a:ext>
            </a:extLst>
          </p:cNvPr>
          <p:cNvSpPr txBox="1"/>
          <p:nvPr/>
        </p:nvSpPr>
        <p:spPr>
          <a:xfrm>
            <a:off x="74857" y="2878006"/>
            <a:ext cx="3314700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dirty="0"/>
              <a:t>Imaging Layer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73EDEB-99E6-4D15-92D3-18CE0F212C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675" y="3334878"/>
            <a:ext cx="652844" cy="3587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5A4E1AA-6D7B-4764-A089-AFCA4ED8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359" y="3697473"/>
            <a:ext cx="652844" cy="3587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D65E8C2-ABBE-44B9-97D1-EA210453A1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1002" y="3725496"/>
            <a:ext cx="652844" cy="3587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5F7028F-1065-47C0-9785-CECA5F9AA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920" y="4116113"/>
            <a:ext cx="652844" cy="35879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935E91B-5692-484D-894A-17426CCB5B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7321" y="4073565"/>
            <a:ext cx="652844" cy="3587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86DCF13-C705-430D-9444-D74B04B32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4268" y="3643365"/>
            <a:ext cx="652844" cy="35879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D8C7193-B15A-48A1-9AC3-08AB5572B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9959" y="3127456"/>
            <a:ext cx="652844" cy="3587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72141CB-A055-4C96-B1BC-2E417F200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75" b="90000" l="10000" r="90000">
                        <a14:foregroundMark x1="45500" y1="6000" x2="54700" y2="6500"/>
                        <a14:foregroundMark x1="44600" y1="2000" x2="52100" y2="1875"/>
                        <a14:foregroundMark x1="52100" y1="1875" x2="55100" y2="2000"/>
                        <a14:foregroundMark x1="49100" y1="72875" x2="48900" y2="76000"/>
                        <a14:foregroundMark x1="51000" y1="73500" x2="46200" y2="75500"/>
                        <a14:foregroundMark x1="26000" y1="52250" x2="27100" y2="49250"/>
                        <a14:foregroundMark x1="28500" y1="54375" x2="29300" y2="51250"/>
                        <a14:foregroundMark x1="31600" y1="41375" x2="33700" y2="48500"/>
                        <a14:foregroundMark x1="53900" y1="66500" x2="60900" y2="67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385" y="3563113"/>
            <a:ext cx="1232898" cy="9863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A2801DE-C7A7-46EE-A93A-D01956536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4298" l="2000" r="94286">
                        <a14:foregroundMark x1="6857" y1="49561" x2="8286" y2="52632"/>
                        <a14:foregroundMark x1="2000" y1="50000" x2="2000" y2="50000"/>
                        <a14:foregroundMark x1="90857" y1="21053" x2="94286" y2="20175"/>
                        <a14:foregroundMark x1="49143" y1="92544" x2="52286" y2="94298"/>
                        <a14:foregroundMark x1="37143" y1="84649" x2="40286" y2="87719"/>
                        <a14:foregroundMark x1="62286" y1="87281" x2="66286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684" y="3822246"/>
            <a:ext cx="933073" cy="60783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B387A2E-58B4-4BE7-987F-61608C3C9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4298" l="2000" r="94286">
                        <a14:foregroundMark x1="6857" y1="49561" x2="8286" y2="52632"/>
                        <a14:foregroundMark x1="2000" y1="50000" x2="2000" y2="50000"/>
                        <a14:foregroundMark x1="90857" y1="21053" x2="94286" y2="20175"/>
                        <a14:foregroundMark x1="49143" y1="92544" x2="52286" y2="94298"/>
                        <a14:foregroundMark x1="37143" y1="84649" x2="40286" y2="87719"/>
                        <a14:foregroundMark x1="62286" y1="87281" x2="66286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50" y="3745161"/>
            <a:ext cx="933073" cy="6078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7769E9-70A9-46CF-BD93-F578F3398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4298" l="2000" r="94286">
                        <a14:foregroundMark x1="6857" y1="49561" x2="8286" y2="52632"/>
                        <a14:foregroundMark x1="2000" y1="50000" x2="2000" y2="50000"/>
                        <a14:foregroundMark x1="90857" y1="21053" x2="94286" y2="20175"/>
                        <a14:foregroundMark x1="49143" y1="92544" x2="52286" y2="94298"/>
                        <a14:foregroundMark x1="37143" y1="84649" x2="40286" y2="87719"/>
                        <a14:foregroundMark x1="62286" y1="87281" x2="66286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51" y="2986701"/>
            <a:ext cx="933073" cy="60783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66FF35-6D34-44AD-B177-411E99981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11" b="94298" l="2000" r="94286">
                        <a14:foregroundMark x1="6857" y1="49561" x2="8286" y2="52632"/>
                        <a14:foregroundMark x1="2000" y1="50000" x2="2000" y2="50000"/>
                        <a14:foregroundMark x1="90857" y1="21053" x2="94286" y2="20175"/>
                        <a14:foregroundMark x1="49143" y1="92544" x2="52286" y2="94298"/>
                        <a14:foregroundMark x1="37143" y1="84649" x2="40286" y2="87719"/>
                        <a14:foregroundMark x1="62286" y1="87281" x2="66286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7317" y="3421581"/>
            <a:ext cx="933073" cy="607830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ED45C25-4E5A-406A-A621-A1D837EBC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>
            <a:off x="2416424" y="1387366"/>
            <a:ext cx="2083915" cy="639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0B21E88-6ED7-4C52-BEF0-BA38BC896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2" idx="0"/>
          </p:cNvCxnSpPr>
          <p:nvPr/>
        </p:nvCxnSpPr>
        <p:spPr>
          <a:xfrm flipH="1">
            <a:off x="3952728" y="1391339"/>
            <a:ext cx="547612" cy="5764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632295-CEB9-42E7-B464-B9B84D712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00338" y="1382528"/>
            <a:ext cx="3065441" cy="55267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FAEED049-286A-48EB-9878-D641EFEB6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500339" y="1391339"/>
            <a:ext cx="1152464" cy="6352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2A0DF82F-D696-4A02-942D-9D591D979E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783855" y="2637891"/>
            <a:ext cx="187775" cy="269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C70D8A3-057B-40A0-8EE3-37EC5AE8E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888724" y="2641687"/>
            <a:ext cx="82906" cy="288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4F87B1A-AD13-43F2-9022-882535020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71631" y="2641687"/>
            <a:ext cx="23407" cy="29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955D7F4-8B0B-4107-9D5C-E6A8A6514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71631" y="2645872"/>
            <a:ext cx="153549" cy="261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A1E3086-A955-4830-A070-7ED0EE9FC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959927" y="2641687"/>
            <a:ext cx="263311" cy="230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D3446AE-4409-45C6-98C6-52C76C038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680165" y="2637891"/>
            <a:ext cx="285614" cy="234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D2C90BD-0B70-478C-B82F-7BB7C7412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690175" y="2576991"/>
            <a:ext cx="187775" cy="269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E3E8E28E-110A-49F7-95A1-4F52E7AF9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795044" y="2580787"/>
            <a:ext cx="82906" cy="288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659C0FC0-08EF-4E74-977E-315EAE9B1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77951" y="2580787"/>
            <a:ext cx="23407" cy="29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13BAF15C-EE73-4F22-B308-701481B2AC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77951" y="2584972"/>
            <a:ext cx="153549" cy="261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E4ABBBE-508F-4349-9544-7D6E6E39E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866247" y="2580787"/>
            <a:ext cx="263311" cy="230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4DAAE8A-F968-4B31-A0BE-0AB93263B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586485" y="2576991"/>
            <a:ext cx="285614" cy="234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CDE0BF58-F2DD-42A5-A5D7-44A1F5195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27914" y="2603036"/>
            <a:ext cx="187775" cy="269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455C2CAE-0D34-4590-A114-4962E04D1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832783" y="2606832"/>
            <a:ext cx="82906" cy="288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6C494304-5128-457F-AD91-111648028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15690" y="2606832"/>
            <a:ext cx="23407" cy="29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B5BCFEB-547B-4A78-9748-10999CC12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15690" y="2611017"/>
            <a:ext cx="153549" cy="261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91C5613-0401-488E-9BAF-573E83C0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903986" y="2606832"/>
            <a:ext cx="263311" cy="230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C358B4E7-EF77-4696-A95E-1856DD302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624224" y="2603036"/>
            <a:ext cx="285614" cy="234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06A2A4B-D36F-49B3-8185-27B5334B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879750" y="2621695"/>
            <a:ext cx="187775" cy="2691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BED3C0BA-3F1B-4016-9DDB-16EC75DE4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984619" y="2625491"/>
            <a:ext cx="82906" cy="288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1395CCD-69B3-49DC-8424-D79F9AB1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67526" y="2625491"/>
            <a:ext cx="23407" cy="2971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EFBB6508-D120-40CB-9496-B04442CE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67526" y="2629676"/>
            <a:ext cx="153549" cy="26114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AC6F75E-1B5F-4131-A8EB-82A18D9E7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055822" y="2625491"/>
            <a:ext cx="263311" cy="230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B6CE3A7-0C60-40A8-A35F-1D74C46A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1776060" y="2621695"/>
            <a:ext cx="285614" cy="234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1D7F83BD-2DDC-4B32-B31D-37ECBA779138}"/>
              </a:ext>
            </a:extLst>
          </p:cNvPr>
          <p:cNvSpPr txBox="1"/>
          <p:nvPr/>
        </p:nvSpPr>
        <p:spPr>
          <a:xfrm>
            <a:off x="6596702" y="175715"/>
            <a:ext cx="2113784" cy="307777"/>
          </a:xfrm>
          <a:prstGeom prst="rect">
            <a:avLst/>
          </a:prstGeom>
        </p:spPr>
        <p:txBody>
          <a:bodyPr wrap="none" lIns="0" tIns="0" rIns="0" bIns="0" rtlCol="0">
            <a:spAutoFit/>
          </a:bodyPr>
          <a:lstStyle/>
          <a:p>
            <a:r>
              <a:rPr lang="en-US" sz="2000" dirty="0"/>
              <a:t>CLARREO Pathfinder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341AD4F8-04D5-462D-8F88-2A884FA3B5E1}"/>
              </a:ext>
            </a:extLst>
          </p:cNvPr>
          <p:cNvSpPr/>
          <p:nvPr/>
        </p:nvSpPr>
        <p:spPr>
          <a:xfrm>
            <a:off x="4033450" y="143153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TRUTHS</a:t>
            </a:r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4545A65E-94B5-407F-9EDF-1BF92C211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858" y="3900301"/>
            <a:ext cx="652844" cy="358799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9B438A77-4EDC-4C1A-9353-E70A9A9B9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621" b="92899" l="1301" r="98211">
                        <a14:foregroundMark x1="976" y1="17308" x2="23821" y2="6213"/>
                        <a14:foregroundMark x1="23821" y1="6213" x2="29350" y2="10651"/>
                        <a14:foregroundMark x1="1382" y1="18047" x2="6829" y2="14053"/>
                        <a14:foregroundMark x1="73740" y1="92604" x2="78130" y2="93195"/>
                        <a14:foregroundMark x1="93008" y1="67160" x2="93821" y2="54586"/>
                        <a14:foregroundMark x1="98049" y1="57249" x2="98211" y2="55917"/>
                        <a14:backgroundMark x1="5203" y1="51183" x2="37642" y2="80325"/>
                        <a14:backgroundMark x1="37642" y1="80325" x2="61301" y2="90089"/>
                        <a14:backgroundMark x1="61301" y1="90089" x2="62520" y2="91568"/>
                        <a14:backgroundMark x1="89919" y1="93491" x2="97642" y2="68195"/>
                        <a14:backgroundMark x1="92764" y1="38757" x2="82358" y2="27219"/>
                        <a14:backgroundMark x1="82358" y1="27219" x2="73577" y2="7840"/>
                        <a14:backgroundMark x1="53984" y1="5325" x2="41626" y2="8580"/>
                        <a14:backgroundMark x1="4146" y1="25740" x2="24065" y2="14497"/>
                        <a14:backgroundMark x1="2358" y1="8728" x2="18130" y2="26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878" y="3381409"/>
            <a:ext cx="652844" cy="358799"/>
          </a:xfrm>
          <a:prstGeom prst="rect">
            <a:avLst/>
          </a:prstGeom>
        </p:spPr>
      </p:pic>
      <p:sp>
        <p:nvSpPr>
          <p:cNvPr id="60" name="Title 1"/>
          <p:cNvSpPr txBox="1">
            <a:spLocks noGrp="1"/>
          </p:cNvSpPr>
          <p:nvPr>
            <p:ph type="title" idx="4294967295"/>
          </p:nvPr>
        </p:nvSpPr>
        <p:spPr>
          <a:xfrm>
            <a:off x="272642" y="159619"/>
            <a:ext cx="822960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67485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0" cap="none" spc="0" normalizeH="0" baseline="0" noProof="0" dirty="0">
                <a:ln>
                  <a:noFill/>
                </a:ln>
                <a:solidFill>
                  <a:srgbClr val="267485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USGS Concept</a:t>
            </a:r>
          </a:p>
        </p:txBody>
      </p:sp>
    </p:spTree>
    <p:extLst>
      <p:ext uri="{BB962C8B-B14F-4D97-AF65-F5344CB8AC3E}">
        <p14:creationId xmlns:p14="http://schemas.microsoft.com/office/powerpoint/2010/main" val="1099661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USGS SCR specification presented at JACIE 2019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33628"/>
              </p:ext>
            </p:extLst>
          </p:nvPr>
        </p:nvGraphicFramePr>
        <p:xfrm>
          <a:off x="1785735" y="915566"/>
          <a:ext cx="4896544" cy="3462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0146">
                  <a:extLst>
                    <a:ext uri="{9D8B030D-6E8A-4147-A177-3AD203B41FA5}">
                      <a16:colId xmlns:a16="http://schemas.microsoft.com/office/drawing/2014/main" val="1209387804"/>
                    </a:ext>
                  </a:extLst>
                </a:gridCol>
                <a:gridCol w="2520291">
                  <a:extLst>
                    <a:ext uri="{9D8B030D-6E8A-4147-A177-3AD203B41FA5}">
                      <a16:colId xmlns:a16="http://schemas.microsoft.com/office/drawing/2014/main" val="2445400727"/>
                    </a:ext>
                  </a:extLst>
                </a:gridCol>
                <a:gridCol w="1116107">
                  <a:extLst>
                    <a:ext uri="{9D8B030D-6E8A-4147-A177-3AD203B41FA5}">
                      <a16:colId xmlns:a16="http://schemas.microsoft.com/office/drawing/2014/main" val="1441837628"/>
                    </a:ext>
                  </a:extLst>
                </a:gridCol>
              </a:tblGrid>
              <a:tr h="10625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Requirement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Specification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634222770"/>
                  </a:ext>
                </a:extLst>
              </a:tr>
              <a:tr h="106252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Spatial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Spatial resolution -GSD (m)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087263134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VNIR/SWIR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100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233221455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300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563069831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Swath-all bands (km)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60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605802632"/>
                  </a:ext>
                </a:extLst>
              </a:tr>
              <a:tr h="106252">
                <a:tc rowSpan="1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Spectral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Spectral range (nm)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344588873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VNIR/SWIR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400-2400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3978632677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TBD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012003403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Centre wavelength spacing (nm)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304379355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VNIR/SWIR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164501983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5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06576512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Number of bands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2834358397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VNIR/SWIR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400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2480772011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TBD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4006373184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Spectral resolution (FWHM) - Dl (nm)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4056440291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VNIR/SWIR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8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4101619029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TIR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TBD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57520130"/>
                  </a:ext>
                </a:extLst>
              </a:tr>
              <a:tr h="106252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Radiometric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Radiometric resolution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3167031713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NEDL (mW-m</a:t>
                      </a:r>
                      <a:r>
                        <a:rPr lang="en-GB" sz="900" baseline="30000">
                          <a:effectLst/>
                        </a:rPr>
                        <a:t>-2</a:t>
                      </a:r>
                      <a:r>
                        <a:rPr lang="en-GB" sz="900">
                          <a:effectLst/>
                        </a:rPr>
                        <a:t>sr</a:t>
                      </a:r>
                      <a:r>
                        <a:rPr lang="en-GB" sz="900" baseline="30000">
                          <a:effectLst/>
                        </a:rPr>
                        <a:t>-1</a:t>
                      </a:r>
                      <a:r>
                        <a:rPr lang="en-GB" sz="900">
                          <a:effectLst/>
                        </a:rPr>
                        <a:t>nm</a:t>
                      </a:r>
                      <a:r>
                        <a:rPr lang="en-GB" sz="900" baseline="30000">
                          <a:effectLst/>
                        </a:rPr>
                        <a:t>-1</a:t>
                      </a:r>
                      <a:r>
                        <a:rPr lang="en-GB" sz="900">
                          <a:effectLst/>
                        </a:rPr>
                        <a:t> 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TBD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3177989076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NEDT (K)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0.15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59921303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Radiometric accuracy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 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719186356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VNIR / SWIR  (%)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1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2466799533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TIR (K)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0.3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358810241"/>
                  </a:ext>
                </a:extLst>
              </a:tr>
              <a:tr h="10625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>
                          <a:effectLst/>
                        </a:rPr>
                        <a:t>Signal-to-Noise Ratio</a:t>
                      </a:r>
                      <a:endParaRPr lang="en-AU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900" dirty="0">
                          <a:effectLst/>
                        </a:rPr>
                        <a:t>300:1</a:t>
                      </a:r>
                      <a:endParaRPr lang="en-AU" sz="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332" marR="52332" marT="0" marB="0" anchor="ctr"/>
                </a:tc>
                <a:extLst>
                  <a:ext uri="{0D108BD9-81ED-4DB2-BD59-A6C34878D82A}">
                    <a16:rowId xmlns:a16="http://schemas.microsoft.com/office/drawing/2014/main" val="1583661976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478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913" y="2036041"/>
            <a:ext cx="8229600" cy="461665"/>
          </a:xfrm>
        </p:spPr>
        <p:txBody>
          <a:bodyPr/>
          <a:lstStyle/>
          <a:p>
            <a:r>
              <a:rPr lang="en-AU" dirty="0"/>
              <a:t>Australia’s path to date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9679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strategic objectives</a:t>
            </a:r>
          </a:p>
        </p:txBody>
      </p:sp>
      <p:sp>
        <p:nvSpPr>
          <p:cNvPr id="5" name="Rectangle 4" descr="satellite image"/>
          <p:cNvSpPr/>
          <p:nvPr/>
        </p:nvSpPr>
        <p:spPr>
          <a:xfrm>
            <a:off x="212417" y="1243163"/>
            <a:ext cx="2860836" cy="275402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69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Rectangl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30762" y="1243163"/>
            <a:ext cx="2860836" cy="275402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69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1589" y="1243163"/>
            <a:ext cx="2860836" cy="275402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069" eaLnBrk="1" fontAlgn="auto" hangingPunct="1">
              <a:spcBef>
                <a:spcPts val="0"/>
              </a:spcBef>
              <a:spcAft>
                <a:spcPts val="0"/>
              </a:spcAft>
            </a:pPr>
            <a:endParaRPr lang="en-AU"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8684" y="3258339"/>
            <a:ext cx="268019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69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AU" sz="1875" b="1">
                <a:solidFill>
                  <a:srgbClr val="004A75"/>
                </a:solidFill>
                <a:latin typeface="Calibri"/>
                <a:cs typeface="Arial" pitchFamily="34" charset="0"/>
              </a:rPr>
              <a:t>Securing our access to data </a:t>
            </a:r>
          </a:p>
        </p:txBody>
      </p:sp>
      <p:sp>
        <p:nvSpPr>
          <p:cNvPr id="9" name="Rectangle 8"/>
          <p:cNvSpPr/>
          <p:nvPr/>
        </p:nvSpPr>
        <p:spPr>
          <a:xfrm>
            <a:off x="3197907" y="3234424"/>
            <a:ext cx="2834518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69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AU" sz="1875" b="1">
                <a:solidFill>
                  <a:srgbClr val="004A75"/>
                </a:solidFill>
                <a:latin typeface="Calibri"/>
                <a:cs typeface="Arial" pitchFamily="34" charset="0"/>
              </a:rPr>
              <a:t>Uplifting our satellite manufacturing capability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59786" y="3264169"/>
            <a:ext cx="241744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069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AU" sz="1875" b="1">
                <a:solidFill>
                  <a:srgbClr val="004A75"/>
                </a:solidFill>
                <a:latin typeface="Calibri"/>
                <a:cs typeface="Arial" pitchFamily="34" charset="0"/>
              </a:rPr>
              <a:t>Growing our app development industry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31" y="1263805"/>
            <a:ext cx="2866340" cy="1867391"/>
          </a:xfrm>
          <a:prstGeom prst="rect">
            <a:avLst/>
          </a:prstGeom>
        </p:spPr>
      </p:pic>
      <p:pic>
        <p:nvPicPr>
          <p:cNvPr id="12" name="Picture Placeholder 10" descr="satellite image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3175656" y="1243163"/>
            <a:ext cx="2856769" cy="1888034"/>
          </a:xfrm>
          <a:prstGeom prst="rect">
            <a:avLst/>
          </a:prstGeom>
        </p:spPr>
      </p:pic>
      <p:pic>
        <p:nvPicPr>
          <p:cNvPr id="13" name="Picture 12" descr="team image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420" y="1243163"/>
            <a:ext cx="2846178" cy="18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87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Australia’s history in calibration and validation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 descr="australian history with cal/va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8177" y="1430967"/>
            <a:ext cx="6589340" cy="27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0123"/>
      </p:ext>
    </p:extLst>
  </p:cSld>
  <p:clrMapOvr>
    <a:masterClrMapping/>
  </p:clrMapOvr>
</p:sld>
</file>

<file path=ppt/theme/theme1.xml><?xml version="1.0" encoding="utf-8"?>
<a:theme xmlns:a="http://schemas.openxmlformats.org/drawingml/2006/main" name="GA White Widescreen 16x9">
  <a:themeElements>
    <a:clrScheme name="GA Conclusion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A Conclusion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Conclusion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Conclusion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Conclusion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65D8DEB-6411-4315-9145-53DA86B28F47}" vid="{01502FCD-3B76-451B-93A0-2C033B331B65}"/>
    </a:ext>
  </a:extLst>
</a:theme>
</file>

<file path=ppt/theme/theme2.xml><?xml version="1.0" encoding="utf-8"?>
<a:theme xmlns:a="http://schemas.openxmlformats.org/drawingml/2006/main" name="GA Blue Pages">
  <a:themeElements>
    <a:clrScheme name="GA Blu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Blu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Blu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Blu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Blu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E65D8DEB-6411-4315-9145-53DA86B28F47}" vid="{E69A8215-C861-4EB0-8645-7C38589F813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BDE842B37FC4DBE2DB737A92365ED" ma:contentTypeVersion="6" ma:contentTypeDescription="Create a new document." ma:contentTypeScope="" ma:versionID="6e166f72b46c11c41e0b4d6391592a0d">
  <xsd:schema xmlns:xsd="http://www.w3.org/2001/XMLSchema" xmlns:xs="http://www.w3.org/2001/XMLSchema" xmlns:p="http://schemas.microsoft.com/office/2006/metadata/properties" xmlns:ns2="8b15b588-2659-41da-afc7-705939c63339" xmlns:ns3="d684fedc-f788-4337-a6b5-4066fe96314b" targetNamespace="http://schemas.microsoft.com/office/2006/metadata/properties" ma:root="true" ma:fieldsID="9f0011c862065ae5dea2fa82c92694cc" ns2:_="" ns3:_="">
    <xsd:import namespace="8b15b588-2659-41da-afc7-705939c63339"/>
    <xsd:import namespace="d684fedc-f788-4337-a6b5-4066fe963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15b588-2659-41da-afc7-705939c633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84fedc-f788-4337-a6b5-4066fe963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1759B2-4D89-4228-B599-D0C13015FC4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d684fedc-f788-4337-a6b5-4066fe96314b"/>
    <ds:schemaRef ds:uri="8b15b588-2659-41da-afc7-705939c633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5A9E9BC-2F09-4117-8E8C-EA324D17E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2CFEAC-08F8-40D4-A408-AAE0DEE6BC5A}">
  <ds:schemaRefs>
    <ds:schemaRef ds:uri="8b15b588-2659-41da-afc7-705939c63339"/>
    <ds:schemaRef ds:uri="d684fedc-f788-4337-a6b5-4066fe96314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 GA White widescreen 16x9</Template>
  <TotalTime>359</TotalTime>
  <Words>736</Words>
  <Application>Microsoft Office PowerPoint</Application>
  <PresentationFormat>On-screen Show (16:9)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GA White Widescreen 16x9</vt:lpstr>
      <vt:lpstr>GA Blue Pages</vt:lpstr>
      <vt:lpstr>Satellite Cross-Calibration Radiometers (SCR)</vt:lpstr>
      <vt:lpstr>Context</vt:lpstr>
      <vt:lpstr>Smallsats are here</vt:lpstr>
      <vt:lpstr>Smallsats are going to grow even more</vt:lpstr>
      <vt:lpstr>USGS Concept</vt:lpstr>
      <vt:lpstr>USGS SCR specification presented at JACIE 2019</vt:lpstr>
      <vt:lpstr>Australia’s path to date</vt:lpstr>
      <vt:lpstr>Australia’s strategic objectives</vt:lpstr>
      <vt:lpstr>Australia’s history in calibration and validation</vt:lpstr>
      <vt:lpstr>AusCalVal:  Establishing Australia as a Global Leader in Delivering Quality Assured Satellite Earth Observation Data</vt:lpstr>
      <vt:lpstr>A feasibility study</vt:lpstr>
      <vt:lpstr>SCR Operations Concept Overview</vt:lpstr>
      <vt:lpstr>Recent cross-calibration: Landsat 9 underfly</vt:lpstr>
      <vt:lpstr>Recent cross-calibration: Landsat 9 underfly </vt:lpstr>
      <vt:lpstr>Where are we up to?</vt:lpstr>
      <vt:lpstr>Discussion</vt:lpstr>
    </vt:vector>
  </TitlesOfParts>
  <Company>Geoscience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Rosetta NPP</dc:title>
  <dc:creator>Hudson David</dc:creator>
  <cp:lastModifiedBy>Ali, Manaal (Contractor)</cp:lastModifiedBy>
  <cp:revision>30</cp:revision>
  <cp:lastPrinted>2021-03-16T04:25:58Z</cp:lastPrinted>
  <dcterms:created xsi:type="dcterms:W3CDTF">2021-03-10T23:18:44Z</dcterms:created>
  <dcterms:modified xsi:type="dcterms:W3CDTF">2022-01-21T17:39:30Z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0x010100819BDE842B37FC4DBE2DB737A92365ED</vt:lpwstr>
  </property>
</Properties>
</file>