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56" r:id="rId5"/>
    <p:sldId id="2439" r:id="rId6"/>
    <p:sldId id="225565380" r:id="rId7"/>
    <p:sldId id="506" r:id="rId8"/>
    <p:sldId id="6307" r:id="rId9"/>
    <p:sldId id="6309" r:id="rId10"/>
    <p:sldId id="524" r:id="rId11"/>
    <p:sldId id="2541" r:id="rId12"/>
    <p:sldId id="6312" r:id="rId13"/>
    <p:sldId id="6313" r:id="rId14"/>
    <p:sldId id="6387" r:id="rId15"/>
    <p:sldId id="2543" r:id="rId16"/>
    <p:sldId id="2326" r:id="rId17"/>
    <p:sldId id="2103812904" r:id="rId18"/>
    <p:sldId id="6311" r:id="rId19"/>
    <p:sldId id="6320" r:id="rId20"/>
    <p:sldId id="2103812961"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jk" id="{B7FF3F7E-C254-DE4C-A2DD-F0E77BEF4E7D}">
          <p14:sldIdLst>
            <p14:sldId id="256"/>
            <p14:sldId id="2439"/>
            <p14:sldId id="225565380"/>
            <p14:sldId id="506"/>
            <p14:sldId id="6307"/>
            <p14:sldId id="6309"/>
            <p14:sldId id="524"/>
            <p14:sldId id="2541"/>
            <p14:sldId id="6312"/>
            <p14:sldId id="6313"/>
            <p14:sldId id="6387"/>
            <p14:sldId id="2543"/>
            <p14:sldId id="2326"/>
            <p14:sldId id="2103812904"/>
            <p14:sldId id="6311"/>
            <p14:sldId id="6320"/>
            <p14:sldId id="21038129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451E9F-122B-B1B1-94EB-7A7553CF14CA}" name="William Parkinson" initials="WP" userId="S::wparkinson@earthdaily.com::3ce4ccf0-c0a9-477b-92ec-b1727acd87ba" providerId="AD"/>
  <p188:author id="{5E7447E6-1806-37DA-0238-53C711EF83A1}" name="Christopher Rampersad" initials="CR" userId="S::crampersad@earthdaily.com::f8dbf8cf-be58-42d3-b29c-c877298d1d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eras Wood" initials="" lastIdx="1" clrIdx="0"/>
  <p:cmAuthor id="1" name="William Parkinson" initials="WP" lastIdx="11" clrIdx="1">
    <p:extLst>
      <p:ext uri="{19B8F6BF-5375-455C-9EA6-DF929625EA0E}">
        <p15:presenceInfo xmlns:p15="http://schemas.microsoft.com/office/powerpoint/2012/main" userId="S::wparkinson@urthecast.com::2bdaa42b-3646-4afa-ada5-208ee6b47eec" providerId="AD"/>
      </p:ext>
    </p:extLst>
  </p:cmAuthor>
  <p:cmAuthor id="2" name="William Parkinson" initials="WP [2]" lastIdx="6" clrIdx="2">
    <p:extLst>
      <p:ext uri="{19B8F6BF-5375-455C-9EA6-DF929625EA0E}">
        <p15:presenceInfo xmlns:p15="http://schemas.microsoft.com/office/powerpoint/2012/main" userId="S::wparkinson@earthdaily.com::3ce4ccf0-c0a9-477b-92ec-b1727acd87ba" providerId="AD"/>
      </p:ext>
    </p:extLst>
  </p:cmAuthor>
  <p:cmAuthor id="3" name="Wade Larson" initials="WL" lastIdx="1" clrIdx="3">
    <p:extLst>
      <p:ext uri="{19B8F6BF-5375-455C-9EA6-DF929625EA0E}">
        <p15:presenceInfo xmlns:p15="http://schemas.microsoft.com/office/powerpoint/2012/main" userId="S::wlarson@earthdaily.com::d6e8efd6-43e2-4559-9ea0-8644973e1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EF2"/>
    <a:srgbClr val="1FBE74"/>
    <a:srgbClr val="F2F2CB"/>
    <a:srgbClr val="FFFD78"/>
    <a:srgbClr val="00D25F"/>
    <a:srgbClr val="F2F2F2"/>
    <a:srgbClr val="FAFAFA"/>
    <a:srgbClr val="00B2F4"/>
    <a:srgbClr val="16D9C6"/>
    <a:srgbClr val="29F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0CCF6-A25A-4A39-85BC-8C27C9F1D7D3}" v="126" dt="2022-01-16T19:56:59.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0"/>
    <p:restoredTop sz="94648"/>
  </p:normalViewPr>
  <p:slideViewPr>
    <p:cSldViewPr snapToGrid="0">
      <p:cViewPr varScale="1">
        <p:scale>
          <a:sx n="104" d="100"/>
          <a:sy n="104" d="100"/>
        </p:scale>
        <p:origin x="374" y="1450"/>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anaal (Contractor)" userId="72180b57-9308-4862-8bd3-4de8505ca83f" providerId="ADAL" clId="{1D00CCF6-A25A-4A39-85BC-8C27C9F1D7D3}"/>
    <pc:docChg chg="modSld delSection modSection">
      <pc:chgData name="Ali, Manaal (Contractor)" userId="72180b57-9308-4862-8bd3-4de8505ca83f" providerId="ADAL" clId="{1D00CCF6-A25A-4A39-85BC-8C27C9F1D7D3}" dt="2022-01-16T20:00:49.605" v="453" actId="962"/>
      <pc:docMkLst>
        <pc:docMk/>
      </pc:docMkLst>
      <pc:sldChg chg="modSp mod">
        <pc:chgData name="Ali, Manaal (Contractor)" userId="72180b57-9308-4862-8bd3-4de8505ca83f" providerId="ADAL" clId="{1D00CCF6-A25A-4A39-85BC-8C27C9F1D7D3}" dt="2022-01-16T19:56:08.614" v="147" actId="962"/>
        <pc:sldMkLst>
          <pc:docMk/>
          <pc:sldMk cId="3172002850" sldId="524"/>
        </pc:sldMkLst>
        <pc:spChg chg="mod">
          <ac:chgData name="Ali, Manaal (Contractor)" userId="72180b57-9308-4862-8bd3-4de8505ca83f" providerId="ADAL" clId="{1D00CCF6-A25A-4A39-85BC-8C27C9F1D7D3}" dt="2022-01-16T19:56:04.115" v="144" actId="962"/>
          <ac:spMkLst>
            <pc:docMk/>
            <pc:sldMk cId="3172002850" sldId="524"/>
            <ac:spMk id="2" creationId="{A57107E3-996B-9F46-9773-CD9AB9A1AFE1}"/>
          </ac:spMkLst>
        </pc:spChg>
        <pc:spChg chg="mod">
          <ac:chgData name="Ali, Manaal (Contractor)" userId="72180b57-9308-4862-8bd3-4de8505ca83f" providerId="ADAL" clId="{1D00CCF6-A25A-4A39-85BC-8C27C9F1D7D3}" dt="2022-01-16T19:56:05.834" v="145" actId="962"/>
          <ac:spMkLst>
            <pc:docMk/>
            <pc:sldMk cId="3172002850" sldId="524"/>
            <ac:spMk id="8" creationId="{46836B4B-7FB9-AA4D-82A3-883AB0511FFA}"/>
          </ac:spMkLst>
        </pc:spChg>
        <pc:grpChg chg="mod">
          <ac:chgData name="Ali, Manaal (Contractor)" userId="72180b57-9308-4862-8bd3-4de8505ca83f" providerId="ADAL" clId="{1D00CCF6-A25A-4A39-85BC-8C27C9F1D7D3}" dt="2022-01-16T19:55:45.085" v="103" actId="962"/>
          <ac:grpSpMkLst>
            <pc:docMk/>
            <pc:sldMk cId="3172002850" sldId="524"/>
            <ac:grpSpMk id="18" creationId="{BB62C34F-7F5F-3D41-9541-9BE255CC4AF3}"/>
          </ac:grpSpMkLst>
        </pc:grpChg>
        <pc:grpChg chg="mod">
          <ac:chgData name="Ali, Manaal (Contractor)" userId="72180b57-9308-4862-8bd3-4de8505ca83f" providerId="ADAL" clId="{1D00CCF6-A25A-4A39-85BC-8C27C9F1D7D3}" dt="2022-01-16T19:55:56.142" v="141" actId="962"/>
          <ac:grpSpMkLst>
            <pc:docMk/>
            <pc:sldMk cId="3172002850" sldId="524"/>
            <ac:grpSpMk id="42" creationId="{0362FD6D-FDAF-114A-9A3D-AADB4FD685C2}"/>
          </ac:grpSpMkLst>
        </pc:grpChg>
        <pc:picChg chg="mod">
          <ac:chgData name="Ali, Manaal (Contractor)" userId="72180b57-9308-4862-8bd3-4de8505ca83f" providerId="ADAL" clId="{1D00CCF6-A25A-4A39-85BC-8C27C9F1D7D3}" dt="2022-01-16T19:56:01.430" v="143" actId="962"/>
          <ac:picMkLst>
            <pc:docMk/>
            <pc:sldMk cId="3172002850" sldId="524"/>
            <ac:picMk id="37" creationId="{596708E6-971C-0B4E-A443-3AA76832B6B1}"/>
          </ac:picMkLst>
        </pc:picChg>
        <pc:picChg chg="mod">
          <ac:chgData name="Ali, Manaal (Contractor)" userId="72180b57-9308-4862-8bd3-4de8505ca83f" providerId="ADAL" clId="{1D00CCF6-A25A-4A39-85BC-8C27C9F1D7D3}" dt="2022-01-16T19:56:08.614" v="147" actId="962"/>
          <ac:picMkLst>
            <pc:docMk/>
            <pc:sldMk cId="3172002850" sldId="524"/>
            <ac:picMk id="43" creationId="{D25FDFCC-2F05-A24F-BB77-40F01F04A5EA}"/>
          </ac:picMkLst>
        </pc:picChg>
      </pc:sldChg>
      <pc:sldChg chg="modSp mod">
        <pc:chgData name="Ali, Manaal (Contractor)" userId="72180b57-9308-4862-8bd3-4de8505ca83f" providerId="ADAL" clId="{1D00CCF6-A25A-4A39-85BC-8C27C9F1D7D3}" dt="2022-01-16T20:00:42.017" v="449" actId="962"/>
        <pc:sldMkLst>
          <pc:docMk/>
          <pc:sldMk cId="1411875959" sldId="2326"/>
        </pc:sldMkLst>
        <pc:spChg chg="mod">
          <ac:chgData name="Ali, Manaal (Contractor)" userId="72180b57-9308-4862-8bd3-4de8505ca83f" providerId="ADAL" clId="{1D00CCF6-A25A-4A39-85BC-8C27C9F1D7D3}" dt="2022-01-16T19:57:31.125" v="341" actId="962"/>
          <ac:spMkLst>
            <pc:docMk/>
            <pc:sldMk cId="1411875959" sldId="2326"/>
            <ac:spMk id="7" creationId="{8875A136-FD08-7F4C-B426-11B23886F239}"/>
          </ac:spMkLst>
        </pc:spChg>
        <pc:picChg chg="mod">
          <ac:chgData name="Ali, Manaal (Contractor)" userId="72180b57-9308-4862-8bd3-4de8505ca83f" providerId="ADAL" clId="{1D00CCF6-A25A-4A39-85BC-8C27C9F1D7D3}" dt="2022-01-16T19:57:24.182" v="338" actId="962"/>
          <ac:picMkLst>
            <pc:docMk/>
            <pc:sldMk cId="1411875959" sldId="2326"/>
            <ac:picMk id="5" creationId="{A8766F10-8E15-454E-8B66-EEF8A9CD9DEE}"/>
          </ac:picMkLst>
        </pc:picChg>
        <pc:picChg chg="mod">
          <ac:chgData name="Ali, Manaal (Contractor)" userId="72180b57-9308-4862-8bd3-4de8505ca83f" providerId="ADAL" clId="{1D00CCF6-A25A-4A39-85BC-8C27C9F1D7D3}" dt="2022-01-16T19:57:28.340" v="340" actId="962"/>
          <ac:picMkLst>
            <pc:docMk/>
            <pc:sldMk cId="1411875959" sldId="2326"/>
            <ac:picMk id="6" creationId="{C1AAE381-B2F0-374A-92D5-D05104B8E1AD}"/>
          </ac:picMkLst>
        </pc:picChg>
        <pc:picChg chg="mod">
          <ac:chgData name="Ali, Manaal (Contractor)" userId="72180b57-9308-4862-8bd3-4de8505ca83f" providerId="ADAL" clId="{1D00CCF6-A25A-4A39-85BC-8C27C9F1D7D3}" dt="2022-01-16T20:00:42.017" v="449" actId="962"/>
          <ac:picMkLst>
            <pc:docMk/>
            <pc:sldMk cId="1411875959" sldId="2326"/>
            <ac:picMk id="12" creationId="{C67E9411-1919-ED4C-810C-B537114CE3FE}"/>
          </ac:picMkLst>
        </pc:picChg>
        <pc:picChg chg="mod">
          <ac:chgData name="Ali, Manaal (Contractor)" userId="72180b57-9308-4862-8bd3-4de8505ca83f" providerId="ADAL" clId="{1D00CCF6-A25A-4A39-85BC-8C27C9F1D7D3}" dt="2022-01-16T20:00:37.025" v="447" actId="962"/>
          <ac:picMkLst>
            <pc:docMk/>
            <pc:sldMk cId="1411875959" sldId="2326"/>
            <ac:picMk id="23" creationId="{2C20D147-65E0-6C40-B9B3-D0D1019FA751}"/>
          </ac:picMkLst>
        </pc:picChg>
        <pc:cxnChg chg="mod">
          <ac:chgData name="Ali, Manaal (Contractor)" userId="72180b57-9308-4862-8bd3-4de8505ca83f" providerId="ADAL" clId="{1D00CCF6-A25A-4A39-85BC-8C27C9F1D7D3}" dt="2022-01-16T19:57:32.710" v="342" actId="962"/>
          <ac:cxnSpMkLst>
            <pc:docMk/>
            <pc:sldMk cId="1411875959" sldId="2326"/>
            <ac:cxnSpMk id="13" creationId="{EF1A7A90-DF01-D24F-9693-3C027677AE29}"/>
          </ac:cxnSpMkLst>
        </pc:cxnChg>
        <pc:cxnChg chg="mod">
          <ac:chgData name="Ali, Manaal (Contractor)" userId="72180b57-9308-4862-8bd3-4de8505ca83f" providerId="ADAL" clId="{1D00CCF6-A25A-4A39-85BC-8C27C9F1D7D3}" dt="2022-01-16T19:57:34.105" v="343" actId="962"/>
          <ac:cxnSpMkLst>
            <pc:docMk/>
            <pc:sldMk cId="1411875959" sldId="2326"/>
            <ac:cxnSpMk id="20" creationId="{1F77D4AB-D4FD-0243-90D2-3349925E1266}"/>
          </ac:cxnSpMkLst>
        </pc:cxnChg>
        <pc:cxnChg chg="mod">
          <ac:chgData name="Ali, Manaal (Contractor)" userId="72180b57-9308-4862-8bd3-4de8505ca83f" providerId="ADAL" clId="{1D00CCF6-A25A-4A39-85BC-8C27C9F1D7D3}" dt="2022-01-16T19:57:35.761" v="344" actId="962"/>
          <ac:cxnSpMkLst>
            <pc:docMk/>
            <pc:sldMk cId="1411875959" sldId="2326"/>
            <ac:cxnSpMk id="25" creationId="{B28A67B0-4D5B-6A40-82A8-B9BA4C7557B6}"/>
          </ac:cxnSpMkLst>
        </pc:cxnChg>
        <pc:cxnChg chg="mod">
          <ac:chgData name="Ali, Manaal (Contractor)" userId="72180b57-9308-4862-8bd3-4de8505ca83f" providerId="ADAL" clId="{1D00CCF6-A25A-4A39-85BC-8C27C9F1D7D3}" dt="2022-01-16T19:57:37.307" v="345" actId="962"/>
          <ac:cxnSpMkLst>
            <pc:docMk/>
            <pc:sldMk cId="1411875959" sldId="2326"/>
            <ac:cxnSpMk id="29" creationId="{3D75983B-0B31-1F4B-BFA3-136F659FEC5A}"/>
          </ac:cxnSpMkLst>
        </pc:cxnChg>
        <pc:cxnChg chg="mod">
          <ac:chgData name="Ali, Manaal (Contractor)" userId="72180b57-9308-4862-8bd3-4de8505ca83f" providerId="ADAL" clId="{1D00CCF6-A25A-4A39-85BC-8C27C9F1D7D3}" dt="2022-01-16T19:57:38.752" v="346" actId="962"/>
          <ac:cxnSpMkLst>
            <pc:docMk/>
            <pc:sldMk cId="1411875959" sldId="2326"/>
            <ac:cxnSpMk id="42" creationId="{F3F71417-6171-2444-847D-321212CAE86B}"/>
          </ac:cxnSpMkLst>
        </pc:cxnChg>
      </pc:sldChg>
      <pc:sldChg chg="modSp mod">
        <pc:chgData name="Ali, Manaal (Contractor)" userId="72180b57-9308-4862-8bd3-4de8505ca83f" providerId="ADAL" clId="{1D00CCF6-A25A-4A39-85BC-8C27C9F1D7D3}" dt="2022-01-16T20:00:22.553" v="440" actId="20577"/>
        <pc:sldMkLst>
          <pc:docMk/>
          <pc:sldMk cId="247931600" sldId="2541"/>
        </pc:sldMkLst>
        <pc:spChg chg="mod">
          <ac:chgData name="Ali, Manaal (Contractor)" userId="72180b57-9308-4862-8bd3-4de8505ca83f" providerId="ADAL" clId="{1D00CCF6-A25A-4A39-85BC-8C27C9F1D7D3}" dt="2022-01-16T19:56:24.643" v="152" actId="962"/>
          <ac:spMkLst>
            <pc:docMk/>
            <pc:sldMk cId="247931600" sldId="2541"/>
            <ac:spMk id="2" creationId="{D21C3238-1E92-4747-BE9F-2C6A82227AE0}"/>
          </ac:spMkLst>
        </pc:spChg>
        <pc:spChg chg="mod">
          <ac:chgData name="Ali, Manaal (Contractor)" userId="72180b57-9308-4862-8bd3-4de8505ca83f" providerId="ADAL" clId="{1D00CCF6-A25A-4A39-85BC-8C27C9F1D7D3}" dt="2022-01-16T20:00:22.553" v="440" actId="20577"/>
          <ac:spMkLst>
            <pc:docMk/>
            <pc:sldMk cId="247931600" sldId="2541"/>
            <ac:spMk id="3" creationId="{62DCECFD-3C0F-7C4F-A265-782E542E9E52}"/>
          </ac:spMkLst>
        </pc:spChg>
        <pc:spChg chg="mod">
          <ac:chgData name="Ali, Manaal (Contractor)" userId="72180b57-9308-4862-8bd3-4de8505ca83f" providerId="ADAL" clId="{1D00CCF6-A25A-4A39-85BC-8C27C9F1D7D3}" dt="2022-01-16T19:56:26.105" v="153" actId="962"/>
          <ac:spMkLst>
            <pc:docMk/>
            <pc:sldMk cId="247931600" sldId="2541"/>
            <ac:spMk id="15" creationId="{DEAC8A26-11B4-8844-A8CA-952887E95C58}"/>
          </ac:spMkLst>
        </pc:spChg>
        <pc:spChg chg="mod">
          <ac:chgData name="Ali, Manaal (Contractor)" userId="72180b57-9308-4862-8bd3-4de8505ca83f" providerId="ADAL" clId="{1D00CCF6-A25A-4A39-85BC-8C27C9F1D7D3}" dt="2022-01-16T19:56:15.837" v="148" actId="962"/>
          <ac:spMkLst>
            <pc:docMk/>
            <pc:sldMk cId="247931600" sldId="2541"/>
            <ac:spMk id="23" creationId="{4E9B960B-96EF-F84D-9802-66F73C73FC22}"/>
          </ac:spMkLst>
        </pc:spChg>
        <pc:picChg chg="mod">
          <ac:chgData name="Ali, Manaal (Contractor)" userId="72180b57-9308-4862-8bd3-4de8505ca83f" providerId="ADAL" clId="{1D00CCF6-A25A-4A39-85BC-8C27C9F1D7D3}" dt="2022-01-16T19:56:19.077" v="149" actId="962"/>
          <ac:picMkLst>
            <pc:docMk/>
            <pc:sldMk cId="247931600" sldId="2541"/>
            <ac:picMk id="27" creationId="{15D781A8-E111-384B-9BC3-8DD2F7F8A169}"/>
          </ac:picMkLst>
        </pc:picChg>
        <pc:picChg chg="mod">
          <ac:chgData name="Ali, Manaal (Contractor)" userId="72180b57-9308-4862-8bd3-4de8505ca83f" providerId="ADAL" clId="{1D00CCF6-A25A-4A39-85BC-8C27C9F1D7D3}" dt="2022-01-16T19:56:21.133" v="150" actId="962"/>
          <ac:picMkLst>
            <pc:docMk/>
            <pc:sldMk cId="247931600" sldId="2541"/>
            <ac:picMk id="28" creationId="{E9AD26E9-FF26-C940-8232-37980E99778B}"/>
          </ac:picMkLst>
        </pc:picChg>
        <pc:picChg chg="mod">
          <ac:chgData name="Ali, Manaal (Contractor)" userId="72180b57-9308-4862-8bd3-4de8505ca83f" providerId="ADAL" clId="{1D00CCF6-A25A-4A39-85BC-8C27C9F1D7D3}" dt="2022-01-16T19:56:22.820" v="151" actId="962"/>
          <ac:picMkLst>
            <pc:docMk/>
            <pc:sldMk cId="247931600" sldId="2541"/>
            <ac:picMk id="29" creationId="{01FED94B-1833-994A-86A1-F55E5837D5FF}"/>
          </ac:picMkLst>
        </pc:picChg>
      </pc:sldChg>
      <pc:sldChg chg="modSp mod">
        <pc:chgData name="Ali, Manaal (Contractor)" userId="72180b57-9308-4862-8bd3-4de8505ca83f" providerId="ADAL" clId="{1D00CCF6-A25A-4A39-85BC-8C27C9F1D7D3}" dt="2022-01-16T19:57:17.434" v="336" actId="962"/>
        <pc:sldMkLst>
          <pc:docMk/>
          <pc:sldMk cId="1755008683" sldId="2543"/>
        </pc:sldMkLst>
        <pc:graphicFrameChg chg="mod">
          <ac:chgData name="Ali, Manaal (Contractor)" userId="72180b57-9308-4862-8bd3-4de8505ca83f" providerId="ADAL" clId="{1D00CCF6-A25A-4A39-85BC-8C27C9F1D7D3}" dt="2022-01-16T19:56:59.686" v="280" actId="962"/>
          <ac:graphicFrameMkLst>
            <pc:docMk/>
            <pc:sldMk cId="1755008683" sldId="2543"/>
            <ac:graphicFrameMk id="2" creationId="{0D2BE8BA-0F19-BA46-8225-9AD277FB569D}"/>
          </ac:graphicFrameMkLst>
        </pc:graphicFrameChg>
        <pc:picChg chg="mod">
          <ac:chgData name="Ali, Manaal (Contractor)" userId="72180b57-9308-4862-8bd3-4de8505ca83f" providerId="ADAL" clId="{1D00CCF6-A25A-4A39-85BC-8C27C9F1D7D3}" dt="2022-01-16T19:57:08.773" v="308" actId="962"/>
          <ac:picMkLst>
            <pc:docMk/>
            <pc:sldMk cId="1755008683" sldId="2543"/>
            <ac:picMk id="11" creationId="{11B12CA0-4D81-9C45-82FF-8360FA05CF85}"/>
          </ac:picMkLst>
        </pc:picChg>
        <pc:picChg chg="mod">
          <ac:chgData name="Ali, Manaal (Contractor)" userId="72180b57-9308-4862-8bd3-4de8505ca83f" providerId="ADAL" clId="{1D00CCF6-A25A-4A39-85BC-8C27C9F1D7D3}" dt="2022-01-16T19:57:17.434" v="336" actId="962"/>
          <ac:picMkLst>
            <pc:docMk/>
            <pc:sldMk cId="1755008683" sldId="2543"/>
            <ac:picMk id="12" creationId="{CC20855F-5615-3749-BE78-894668BCE4E2}"/>
          </ac:picMkLst>
        </pc:picChg>
      </pc:sldChg>
      <pc:sldChg chg="modSp mod">
        <pc:chgData name="Ali, Manaal (Contractor)" userId="72180b57-9308-4862-8bd3-4de8505ca83f" providerId="ADAL" clId="{1D00CCF6-A25A-4A39-85BC-8C27C9F1D7D3}" dt="2022-01-16T19:55:36.074" v="72" actId="962"/>
        <pc:sldMkLst>
          <pc:docMk/>
          <pc:sldMk cId="1656163837" sldId="6307"/>
        </pc:sldMkLst>
        <pc:spChg chg="mod">
          <ac:chgData name="Ali, Manaal (Contractor)" userId="72180b57-9308-4862-8bd3-4de8505ca83f" providerId="ADAL" clId="{1D00CCF6-A25A-4A39-85BC-8C27C9F1D7D3}" dt="2022-01-16T19:55:26.143" v="65" actId="962"/>
          <ac:spMkLst>
            <pc:docMk/>
            <pc:sldMk cId="1656163837" sldId="6307"/>
            <ac:spMk id="15" creationId="{64E6F057-C631-3B49-ADA2-62A02B4BA0BD}"/>
          </ac:spMkLst>
        </pc:spChg>
        <pc:picChg chg="mod">
          <ac:chgData name="Ali, Manaal (Contractor)" userId="72180b57-9308-4862-8bd3-4de8505ca83f" providerId="ADAL" clId="{1D00CCF6-A25A-4A39-85BC-8C27C9F1D7D3}" dt="2022-01-16T19:55:28.420" v="66" actId="962"/>
          <ac:picMkLst>
            <pc:docMk/>
            <pc:sldMk cId="1656163837" sldId="6307"/>
            <ac:picMk id="32" creationId="{7363AD22-A687-154E-837F-F80054129756}"/>
          </ac:picMkLst>
        </pc:picChg>
        <pc:picChg chg="mod">
          <ac:chgData name="Ali, Manaal (Contractor)" userId="72180b57-9308-4862-8bd3-4de8505ca83f" providerId="ADAL" clId="{1D00CCF6-A25A-4A39-85BC-8C27C9F1D7D3}" dt="2022-01-16T19:55:29.750" v="67" actId="962"/>
          <ac:picMkLst>
            <pc:docMk/>
            <pc:sldMk cId="1656163837" sldId="6307"/>
            <ac:picMk id="36" creationId="{D747A056-DD89-7044-B875-3163BFD21BD0}"/>
          </ac:picMkLst>
        </pc:picChg>
        <pc:picChg chg="mod">
          <ac:chgData name="Ali, Manaal (Contractor)" userId="72180b57-9308-4862-8bd3-4de8505ca83f" providerId="ADAL" clId="{1D00CCF6-A25A-4A39-85BC-8C27C9F1D7D3}" dt="2022-01-16T19:55:30.973" v="68" actId="962"/>
          <ac:picMkLst>
            <pc:docMk/>
            <pc:sldMk cId="1656163837" sldId="6307"/>
            <ac:picMk id="38" creationId="{AEFA0288-0169-B24F-A270-F8BA19C9B8AE}"/>
          </ac:picMkLst>
        </pc:picChg>
        <pc:picChg chg="mod">
          <ac:chgData name="Ali, Manaal (Contractor)" userId="72180b57-9308-4862-8bd3-4de8505ca83f" providerId="ADAL" clId="{1D00CCF6-A25A-4A39-85BC-8C27C9F1D7D3}" dt="2022-01-16T19:55:32.110" v="69" actId="962"/>
          <ac:picMkLst>
            <pc:docMk/>
            <pc:sldMk cId="1656163837" sldId="6307"/>
            <ac:picMk id="42" creationId="{0B1AC00F-29D4-904F-8BC5-047D6D5F1D43}"/>
          </ac:picMkLst>
        </pc:picChg>
        <pc:picChg chg="mod">
          <ac:chgData name="Ali, Manaal (Contractor)" userId="72180b57-9308-4862-8bd3-4de8505ca83f" providerId="ADAL" clId="{1D00CCF6-A25A-4A39-85BC-8C27C9F1D7D3}" dt="2022-01-16T19:55:24.462" v="64" actId="962"/>
          <ac:picMkLst>
            <pc:docMk/>
            <pc:sldMk cId="1656163837" sldId="6307"/>
            <ac:picMk id="52" creationId="{9204260B-8F60-8F46-B039-985CF1600E53}"/>
          </ac:picMkLst>
        </pc:picChg>
        <pc:picChg chg="mod">
          <ac:chgData name="Ali, Manaal (Contractor)" userId="72180b57-9308-4862-8bd3-4de8505ca83f" providerId="ADAL" clId="{1D00CCF6-A25A-4A39-85BC-8C27C9F1D7D3}" dt="2022-01-16T19:55:33.192" v="70" actId="962"/>
          <ac:picMkLst>
            <pc:docMk/>
            <pc:sldMk cId="1656163837" sldId="6307"/>
            <ac:picMk id="54" creationId="{877BBB24-CE34-5B49-9B7C-D30760A6DD59}"/>
          </ac:picMkLst>
        </pc:picChg>
        <pc:picChg chg="mod">
          <ac:chgData name="Ali, Manaal (Contractor)" userId="72180b57-9308-4862-8bd3-4de8505ca83f" providerId="ADAL" clId="{1D00CCF6-A25A-4A39-85BC-8C27C9F1D7D3}" dt="2022-01-16T19:55:34.681" v="71" actId="962"/>
          <ac:picMkLst>
            <pc:docMk/>
            <pc:sldMk cId="1656163837" sldId="6307"/>
            <ac:picMk id="58" creationId="{1FEB52BC-E4C0-124A-B27A-17676B8F35E8}"/>
          </ac:picMkLst>
        </pc:picChg>
        <pc:picChg chg="mod">
          <ac:chgData name="Ali, Manaal (Contractor)" userId="72180b57-9308-4862-8bd3-4de8505ca83f" providerId="ADAL" clId="{1D00CCF6-A25A-4A39-85BC-8C27C9F1D7D3}" dt="2022-01-16T19:55:36.074" v="72" actId="962"/>
          <ac:picMkLst>
            <pc:docMk/>
            <pc:sldMk cId="1656163837" sldId="6307"/>
            <ac:picMk id="62" creationId="{4D960BBE-F14F-0747-8738-EA74CD82F50E}"/>
          </ac:picMkLst>
        </pc:picChg>
      </pc:sldChg>
      <pc:sldChg chg="modSp">
        <pc:chgData name="Ali, Manaal (Contractor)" userId="72180b57-9308-4862-8bd3-4de8505ca83f" providerId="ADAL" clId="{1D00CCF6-A25A-4A39-85BC-8C27C9F1D7D3}" dt="2022-01-16T19:55:37.853" v="73" actId="962"/>
        <pc:sldMkLst>
          <pc:docMk/>
          <pc:sldMk cId="3090864727" sldId="6309"/>
        </pc:sldMkLst>
        <pc:spChg chg="mod">
          <ac:chgData name="Ali, Manaal (Contractor)" userId="72180b57-9308-4862-8bd3-4de8505ca83f" providerId="ADAL" clId="{1D00CCF6-A25A-4A39-85BC-8C27C9F1D7D3}" dt="2022-01-16T19:55:37.853" v="73" actId="962"/>
          <ac:spMkLst>
            <pc:docMk/>
            <pc:sldMk cId="3090864727" sldId="6309"/>
            <ac:spMk id="12" creationId="{6774CC75-1189-034A-BDF0-DD6A81C276FC}"/>
          </ac:spMkLst>
        </pc:spChg>
      </pc:sldChg>
      <pc:sldChg chg="modSp mod">
        <pc:chgData name="Ali, Manaal (Contractor)" userId="72180b57-9308-4862-8bd3-4de8505ca83f" providerId="ADAL" clId="{1D00CCF6-A25A-4A39-85BC-8C27C9F1D7D3}" dt="2022-01-16T19:58:06.621" v="370" actId="962"/>
        <pc:sldMkLst>
          <pc:docMk/>
          <pc:sldMk cId="3239640505" sldId="6311"/>
        </pc:sldMkLst>
        <pc:spChg chg="mod">
          <ac:chgData name="Ali, Manaal (Contractor)" userId="72180b57-9308-4862-8bd3-4de8505ca83f" providerId="ADAL" clId="{1D00CCF6-A25A-4A39-85BC-8C27C9F1D7D3}" dt="2022-01-16T19:58:01.694" v="360" actId="962"/>
          <ac:spMkLst>
            <pc:docMk/>
            <pc:sldMk cId="3239640505" sldId="6311"/>
            <ac:spMk id="2" creationId="{9EC1FA93-1DE1-CF43-AABE-041D3BF37E2F}"/>
          </ac:spMkLst>
        </pc:spChg>
        <pc:spChg chg="mod">
          <ac:chgData name="Ali, Manaal (Contractor)" userId="72180b57-9308-4862-8bd3-4de8505ca83f" providerId="ADAL" clId="{1D00CCF6-A25A-4A39-85BC-8C27C9F1D7D3}" dt="2022-01-16T19:57:51.817" v="353" actId="962"/>
          <ac:spMkLst>
            <pc:docMk/>
            <pc:sldMk cId="3239640505" sldId="6311"/>
            <ac:spMk id="25" creationId="{3FC48BB5-FFCB-A540-830D-38175050D67D}"/>
          </ac:spMkLst>
        </pc:spChg>
        <pc:spChg chg="mod">
          <ac:chgData name="Ali, Manaal (Contractor)" userId="72180b57-9308-4862-8bd3-4de8505ca83f" providerId="ADAL" clId="{1D00CCF6-A25A-4A39-85BC-8C27C9F1D7D3}" dt="2022-01-16T19:57:53.347" v="354" actId="962"/>
          <ac:spMkLst>
            <pc:docMk/>
            <pc:sldMk cId="3239640505" sldId="6311"/>
            <ac:spMk id="26" creationId="{BC550D82-31D3-ED41-BDA6-D681FBDBCE22}"/>
          </ac:spMkLst>
        </pc:spChg>
        <pc:spChg chg="mod">
          <ac:chgData name="Ali, Manaal (Contractor)" userId="72180b57-9308-4862-8bd3-4de8505ca83f" providerId="ADAL" clId="{1D00CCF6-A25A-4A39-85BC-8C27C9F1D7D3}" dt="2022-01-16T19:57:54.689" v="355" actId="962"/>
          <ac:spMkLst>
            <pc:docMk/>
            <pc:sldMk cId="3239640505" sldId="6311"/>
            <ac:spMk id="27" creationId="{32C70B8E-90FB-344C-B9A4-5F284DFA4A1D}"/>
          </ac:spMkLst>
        </pc:spChg>
        <pc:spChg chg="mod">
          <ac:chgData name="Ali, Manaal (Contractor)" userId="72180b57-9308-4862-8bd3-4de8505ca83f" providerId="ADAL" clId="{1D00CCF6-A25A-4A39-85BC-8C27C9F1D7D3}" dt="2022-01-16T19:57:55.927" v="356" actId="962"/>
          <ac:spMkLst>
            <pc:docMk/>
            <pc:sldMk cId="3239640505" sldId="6311"/>
            <ac:spMk id="28" creationId="{36EF11C7-5A30-DF4C-8235-F429752F3F13}"/>
          </ac:spMkLst>
        </pc:spChg>
        <pc:spChg chg="mod">
          <ac:chgData name="Ali, Manaal (Contractor)" userId="72180b57-9308-4862-8bd3-4de8505ca83f" providerId="ADAL" clId="{1D00CCF6-A25A-4A39-85BC-8C27C9F1D7D3}" dt="2022-01-16T19:57:57.283" v="357" actId="962"/>
          <ac:spMkLst>
            <pc:docMk/>
            <pc:sldMk cId="3239640505" sldId="6311"/>
            <ac:spMk id="29" creationId="{CA0E7788-668B-AF4B-9A4C-D79492D5A945}"/>
          </ac:spMkLst>
        </pc:spChg>
        <pc:spChg chg="mod">
          <ac:chgData name="Ali, Manaal (Contractor)" userId="72180b57-9308-4862-8bd3-4de8505ca83f" providerId="ADAL" clId="{1D00CCF6-A25A-4A39-85BC-8C27C9F1D7D3}" dt="2022-01-16T19:57:58.628" v="358" actId="962"/>
          <ac:spMkLst>
            <pc:docMk/>
            <pc:sldMk cId="3239640505" sldId="6311"/>
            <ac:spMk id="30" creationId="{CA1DDBC8-1DE7-6C48-8AFD-B61C4CCE1EB8}"/>
          </ac:spMkLst>
        </pc:spChg>
        <pc:picChg chg="mod">
          <ac:chgData name="Ali, Manaal (Contractor)" userId="72180b57-9308-4862-8bd3-4de8505ca83f" providerId="ADAL" clId="{1D00CCF6-A25A-4A39-85BC-8C27C9F1D7D3}" dt="2022-01-16T19:57:41.974" v="347" actId="962"/>
          <ac:picMkLst>
            <pc:docMk/>
            <pc:sldMk cId="3239640505" sldId="6311"/>
            <ac:picMk id="7" creationId="{3C55E071-C1EB-104B-892B-B99FD0E00E37}"/>
          </ac:picMkLst>
        </pc:picChg>
        <pc:picChg chg="mod">
          <ac:chgData name="Ali, Manaal (Contractor)" userId="72180b57-9308-4862-8bd3-4de8505ca83f" providerId="ADAL" clId="{1D00CCF6-A25A-4A39-85BC-8C27C9F1D7D3}" dt="2022-01-16T19:57:43.719" v="348" actId="962"/>
          <ac:picMkLst>
            <pc:docMk/>
            <pc:sldMk cId="3239640505" sldId="6311"/>
            <ac:picMk id="8" creationId="{5E41D67E-F5FA-054F-A340-3919C7A75A08}"/>
          </ac:picMkLst>
        </pc:picChg>
        <pc:picChg chg="mod">
          <ac:chgData name="Ali, Manaal (Contractor)" userId="72180b57-9308-4862-8bd3-4de8505ca83f" providerId="ADAL" clId="{1D00CCF6-A25A-4A39-85BC-8C27C9F1D7D3}" dt="2022-01-16T19:57:45.247" v="349" actId="962"/>
          <ac:picMkLst>
            <pc:docMk/>
            <pc:sldMk cId="3239640505" sldId="6311"/>
            <ac:picMk id="11" creationId="{62D762F8-1549-F241-B29F-E6D81DA5180C}"/>
          </ac:picMkLst>
        </pc:picChg>
        <pc:picChg chg="mod">
          <ac:chgData name="Ali, Manaal (Contractor)" userId="72180b57-9308-4862-8bd3-4de8505ca83f" providerId="ADAL" clId="{1D00CCF6-A25A-4A39-85BC-8C27C9F1D7D3}" dt="2022-01-16T19:57:46.784" v="350" actId="962"/>
          <ac:picMkLst>
            <pc:docMk/>
            <pc:sldMk cId="3239640505" sldId="6311"/>
            <ac:picMk id="12" creationId="{C1C84CB5-1691-2248-80CE-02C4E2BE6EA1}"/>
          </ac:picMkLst>
        </pc:picChg>
        <pc:picChg chg="mod">
          <ac:chgData name="Ali, Manaal (Contractor)" userId="72180b57-9308-4862-8bd3-4de8505ca83f" providerId="ADAL" clId="{1D00CCF6-A25A-4A39-85BC-8C27C9F1D7D3}" dt="2022-01-16T19:57:48.210" v="351" actId="962"/>
          <ac:picMkLst>
            <pc:docMk/>
            <pc:sldMk cId="3239640505" sldId="6311"/>
            <ac:picMk id="16" creationId="{D2746465-10CA-1649-A134-945515019085}"/>
          </ac:picMkLst>
        </pc:picChg>
        <pc:picChg chg="mod">
          <ac:chgData name="Ali, Manaal (Contractor)" userId="72180b57-9308-4862-8bd3-4de8505ca83f" providerId="ADAL" clId="{1D00CCF6-A25A-4A39-85BC-8C27C9F1D7D3}" dt="2022-01-16T19:57:50.152" v="352" actId="962"/>
          <ac:picMkLst>
            <pc:docMk/>
            <pc:sldMk cId="3239640505" sldId="6311"/>
            <ac:picMk id="17" creationId="{5DFB81DA-0415-2246-9F83-8078E2C5C4F2}"/>
          </ac:picMkLst>
        </pc:picChg>
        <pc:picChg chg="mod">
          <ac:chgData name="Ali, Manaal (Contractor)" userId="72180b57-9308-4862-8bd3-4de8505ca83f" providerId="ADAL" clId="{1D00CCF6-A25A-4A39-85BC-8C27C9F1D7D3}" dt="2022-01-16T19:58:00.069" v="359" actId="962"/>
          <ac:picMkLst>
            <pc:docMk/>
            <pc:sldMk cId="3239640505" sldId="6311"/>
            <ac:picMk id="31" creationId="{B5574980-BADD-B649-875A-0D8758F2C142}"/>
          </ac:picMkLst>
        </pc:picChg>
        <pc:picChg chg="mod">
          <ac:chgData name="Ali, Manaal (Contractor)" userId="72180b57-9308-4862-8bd3-4de8505ca83f" providerId="ADAL" clId="{1D00CCF6-A25A-4A39-85BC-8C27C9F1D7D3}" dt="2022-01-16T19:58:06.621" v="370" actId="962"/>
          <ac:picMkLst>
            <pc:docMk/>
            <pc:sldMk cId="3239640505" sldId="6311"/>
            <ac:picMk id="34" creationId="{B9C4A28F-D914-8541-95FE-DF5C8C5FED6D}"/>
          </ac:picMkLst>
        </pc:picChg>
      </pc:sldChg>
      <pc:sldChg chg="modSp mod">
        <pc:chgData name="Ali, Manaal (Contractor)" userId="72180b57-9308-4862-8bd3-4de8505ca83f" providerId="ADAL" clId="{1D00CCF6-A25A-4A39-85BC-8C27C9F1D7D3}" dt="2022-01-16T20:00:31.864" v="445" actId="962"/>
        <pc:sldMkLst>
          <pc:docMk/>
          <pc:sldMk cId="599659790" sldId="6312"/>
        </pc:sldMkLst>
        <pc:picChg chg="mod">
          <ac:chgData name="Ali, Manaal (Contractor)" userId="72180b57-9308-4862-8bd3-4de8505ca83f" providerId="ADAL" clId="{1D00CCF6-A25A-4A39-85BC-8C27C9F1D7D3}" dt="2022-01-16T20:00:31.864" v="445" actId="962"/>
          <ac:picMkLst>
            <pc:docMk/>
            <pc:sldMk cId="599659790" sldId="6312"/>
            <ac:picMk id="8" creationId="{5444C4BD-747A-5B46-9E4C-F59E6A302688}"/>
          </ac:picMkLst>
        </pc:picChg>
        <pc:picChg chg="mod">
          <ac:chgData name="Ali, Manaal (Contractor)" userId="72180b57-9308-4862-8bd3-4de8505ca83f" providerId="ADAL" clId="{1D00CCF6-A25A-4A39-85BC-8C27C9F1D7D3}" dt="2022-01-16T19:56:28.026" v="154" actId="962"/>
          <ac:picMkLst>
            <pc:docMk/>
            <pc:sldMk cId="599659790" sldId="6312"/>
            <ac:picMk id="11" creationId="{905075BF-CF07-FA48-B5C1-7B2D2580FF62}"/>
          </ac:picMkLst>
        </pc:picChg>
      </pc:sldChg>
      <pc:sldChg chg="modSp mod">
        <pc:chgData name="Ali, Manaal (Contractor)" userId="72180b57-9308-4862-8bd3-4de8505ca83f" providerId="ADAL" clId="{1D00CCF6-A25A-4A39-85BC-8C27C9F1D7D3}" dt="2022-01-16T19:58:40.848" v="434" actId="962"/>
        <pc:sldMkLst>
          <pc:docMk/>
          <pc:sldMk cId="3602383664" sldId="6320"/>
        </pc:sldMkLst>
        <pc:spChg chg="mod">
          <ac:chgData name="Ali, Manaal (Contractor)" userId="72180b57-9308-4862-8bd3-4de8505ca83f" providerId="ADAL" clId="{1D00CCF6-A25A-4A39-85BC-8C27C9F1D7D3}" dt="2022-01-16T19:58:24.473" v="426" actId="962"/>
          <ac:spMkLst>
            <pc:docMk/>
            <pc:sldMk cId="3602383664" sldId="6320"/>
            <ac:spMk id="9" creationId="{FA4DE8F4-B724-4342-81E5-00BE3D1DF12A}"/>
          </ac:spMkLst>
        </pc:spChg>
        <pc:spChg chg="mod">
          <ac:chgData name="Ali, Manaal (Contractor)" userId="72180b57-9308-4862-8bd3-4de8505ca83f" providerId="ADAL" clId="{1D00CCF6-A25A-4A39-85BC-8C27C9F1D7D3}" dt="2022-01-16T19:58:27.521" v="427" actId="962"/>
          <ac:spMkLst>
            <pc:docMk/>
            <pc:sldMk cId="3602383664" sldId="6320"/>
            <ac:spMk id="11" creationId="{24A2E179-6810-3F48-B4DD-4E6783FC2167}"/>
          </ac:spMkLst>
        </pc:spChg>
        <pc:spChg chg="mod">
          <ac:chgData name="Ali, Manaal (Contractor)" userId="72180b57-9308-4862-8bd3-4de8505ca83f" providerId="ADAL" clId="{1D00CCF6-A25A-4A39-85BC-8C27C9F1D7D3}" dt="2022-01-16T19:58:31.397" v="428" actId="962"/>
          <ac:spMkLst>
            <pc:docMk/>
            <pc:sldMk cId="3602383664" sldId="6320"/>
            <ac:spMk id="62" creationId="{BC19CE8F-2831-674A-89A6-6496BC26E7C9}"/>
          </ac:spMkLst>
        </pc:spChg>
        <pc:picChg chg="mod">
          <ac:chgData name="Ali, Manaal (Contractor)" userId="72180b57-9308-4862-8bd3-4de8505ca83f" providerId="ADAL" clId="{1D00CCF6-A25A-4A39-85BC-8C27C9F1D7D3}" dt="2022-01-16T19:58:33.236" v="429" actId="962"/>
          <ac:picMkLst>
            <pc:docMk/>
            <pc:sldMk cId="3602383664" sldId="6320"/>
            <ac:picMk id="45" creationId="{9273B696-BBD8-F447-A329-F48E9FEAFBFA}"/>
          </ac:picMkLst>
        </pc:picChg>
        <pc:picChg chg="mod">
          <ac:chgData name="Ali, Manaal (Contractor)" userId="72180b57-9308-4862-8bd3-4de8505ca83f" providerId="ADAL" clId="{1D00CCF6-A25A-4A39-85BC-8C27C9F1D7D3}" dt="2022-01-16T19:58:34.661" v="430" actId="962"/>
          <ac:picMkLst>
            <pc:docMk/>
            <pc:sldMk cId="3602383664" sldId="6320"/>
            <ac:picMk id="66" creationId="{DF463EE1-2E58-FD48-9001-5AEA0B0DDBAD}"/>
          </ac:picMkLst>
        </pc:picChg>
        <pc:picChg chg="mod">
          <ac:chgData name="Ali, Manaal (Contractor)" userId="72180b57-9308-4862-8bd3-4de8505ca83f" providerId="ADAL" clId="{1D00CCF6-A25A-4A39-85BC-8C27C9F1D7D3}" dt="2022-01-16T19:58:35.907" v="431" actId="962"/>
          <ac:picMkLst>
            <pc:docMk/>
            <pc:sldMk cId="3602383664" sldId="6320"/>
            <ac:picMk id="67" creationId="{A8272044-B302-D841-99C7-158A003624EA}"/>
          </ac:picMkLst>
        </pc:picChg>
        <pc:picChg chg="mod">
          <ac:chgData name="Ali, Manaal (Contractor)" userId="72180b57-9308-4862-8bd3-4de8505ca83f" providerId="ADAL" clId="{1D00CCF6-A25A-4A39-85BC-8C27C9F1D7D3}" dt="2022-01-16T19:58:37.137" v="432" actId="962"/>
          <ac:picMkLst>
            <pc:docMk/>
            <pc:sldMk cId="3602383664" sldId="6320"/>
            <ac:picMk id="71" creationId="{2122F5B0-C68F-DD40-BF8F-EAF67D98B3CA}"/>
          </ac:picMkLst>
        </pc:picChg>
        <pc:picChg chg="mod">
          <ac:chgData name="Ali, Manaal (Contractor)" userId="72180b57-9308-4862-8bd3-4de8505ca83f" providerId="ADAL" clId="{1D00CCF6-A25A-4A39-85BC-8C27C9F1D7D3}" dt="2022-01-16T19:58:39.197" v="433" actId="962"/>
          <ac:picMkLst>
            <pc:docMk/>
            <pc:sldMk cId="3602383664" sldId="6320"/>
            <ac:picMk id="72" creationId="{86A18E86-02FF-784D-8FD4-4128CBF20781}"/>
          </ac:picMkLst>
        </pc:picChg>
        <pc:picChg chg="mod">
          <ac:chgData name="Ali, Manaal (Contractor)" userId="72180b57-9308-4862-8bd3-4de8505ca83f" providerId="ADAL" clId="{1D00CCF6-A25A-4A39-85BC-8C27C9F1D7D3}" dt="2022-01-16T19:58:40.848" v="434" actId="962"/>
          <ac:picMkLst>
            <pc:docMk/>
            <pc:sldMk cId="3602383664" sldId="6320"/>
            <ac:picMk id="73" creationId="{8E2C289B-A131-624E-9607-F9F8903C6572}"/>
          </ac:picMkLst>
        </pc:picChg>
      </pc:sldChg>
      <pc:sldChg chg="modSp mod">
        <pc:chgData name="Ali, Manaal (Contractor)" userId="72180b57-9308-4862-8bd3-4de8505ca83f" providerId="ADAL" clId="{1D00CCF6-A25A-4A39-85BC-8C27C9F1D7D3}" dt="2022-01-16T19:56:46.545" v="238" actId="962"/>
        <pc:sldMkLst>
          <pc:docMk/>
          <pc:sldMk cId="3523146461" sldId="6387"/>
        </pc:sldMkLst>
        <pc:grpChg chg="mod">
          <ac:chgData name="Ali, Manaal (Contractor)" userId="72180b57-9308-4862-8bd3-4de8505ca83f" providerId="ADAL" clId="{1D00CCF6-A25A-4A39-85BC-8C27C9F1D7D3}" dt="2022-01-16T19:56:37.829" v="196" actId="962"/>
          <ac:grpSpMkLst>
            <pc:docMk/>
            <pc:sldMk cId="3523146461" sldId="6387"/>
            <ac:grpSpMk id="14" creationId="{35B3AEC8-6E64-1047-A0B4-B7315C08B3BC}"/>
          </ac:grpSpMkLst>
        </pc:grpChg>
        <pc:grpChg chg="mod">
          <ac:chgData name="Ali, Manaal (Contractor)" userId="72180b57-9308-4862-8bd3-4de8505ca83f" providerId="ADAL" clId="{1D00CCF6-A25A-4A39-85BC-8C27C9F1D7D3}" dt="2022-01-16T19:56:46.545" v="238" actId="962"/>
          <ac:grpSpMkLst>
            <pc:docMk/>
            <pc:sldMk cId="3523146461" sldId="6387"/>
            <ac:grpSpMk id="15" creationId="{E5615164-61D5-144E-92BF-32A693389120}"/>
          </ac:grpSpMkLst>
        </pc:grpChg>
      </pc:sldChg>
      <pc:sldChg chg="modSp mod">
        <pc:chgData name="Ali, Manaal (Contractor)" userId="72180b57-9308-4862-8bd3-4de8505ca83f" providerId="ADAL" clId="{1D00CCF6-A25A-4A39-85BC-8C27C9F1D7D3}" dt="2022-01-16T19:55:21.336" v="63" actId="962"/>
        <pc:sldMkLst>
          <pc:docMk/>
          <pc:sldMk cId="4084342744" sldId="225565380"/>
        </pc:sldMkLst>
        <pc:spChg chg="mod">
          <ac:chgData name="Ali, Manaal (Contractor)" userId="72180b57-9308-4862-8bd3-4de8505ca83f" providerId="ADAL" clId="{1D00CCF6-A25A-4A39-85BC-8C27C9F1D7D3}" dt="2022-01-16T19:55:01.144" v="0" actId="962"/>
          <ac:spMkLst>
            <pc:docMk/>
            <pc:sldMk cId="4084342744" sldId="225565380"/>
            <ac:spMk id="6" creationId="{96535761-EB5E-F54A-9FF9-066313EC9B90}"/>
          </ac:spMkLst>
        </pc:spChg>
        <pc:spChg chg="mod">
          <ac:chgData name="Ali, Manaal (Contractor)" userId="72180b57-9308-4862-8bd3-4de8505ca83f" providerId="ADAL" clId="{1D00CCF6-A25A-4A39-85BC-8C27C9F1D7D3}" dt="2022-01-16T19:55:12.461" v="43" actId="962"/>
          <ac:spMkLst>
            <pc:docMk/>
            <pc:sldMk cId="4084342744" sldId="225565380"/>
            <ac:spMk id="10" creationId="{67E975CF-BBD1-0E4E-B4A4-728515477E7C}"/>
          </ac:spMkLst>
        </pc:spChg>
        <pc:spChg chg="mod">
          <ac:chgData name="Ali, Manaal (Contractor)" userId="72180b57-9308-4862-8bd3-4de8505ca83f" providerId="ADAL" clId="{1D00CCF6-A25A-4A39-85BC-8C27C9F1D7D3}" dt="2022-01-16T19:55:19.767" v="62" actId="962"/>
          <ac:spMkLst>
            <pc:docMk/>
            <pc:sldMk cId="4084342744" sldId="225565380"/>
            <ac:spMk id="19" creationId="{CDC068A3-E488-3E41-80BF-CA9B3402C51C}"/>
          </ac:spMkLst>
        </pc:spChg>
        <pc:grpChg chg="mod">
          <ac:chgData name="Ali, Manaal (Contractor)" userId="72180b57-9308-4862-8bd3-4de8505ca83f" providerId="ADAL" clId="{1D00CCF6-A25A-4A39-85BC-8C27C9F1D7D3}" dt="2022-01-16T19:55:08.994" v="42" actId="962"/>
          <ac:grpSpMkLst>
            <pc:docMk/>
            <pc:sldMk cId="4084342744" sldId="225565380"/>
            <ac:grpSpMk id="14" creationId="{7FCB7D34-B6DB-AB4A-9555-FB5A28CA000E}"/>
          </ac:grpSpMkLst>
        </pc:grpChg>
        <pc:grpChg chg="mod">
          <ac:chgData name="Ali, Manaal (Contractor)" userId="72180b57-9308-4862-8bd3-4de8505ca83f" providerId="ADAL" clId="{1D00CCF6-A25A-4A39-85BC-8C27C9F1D7D3}" dt="2022-01-16T19:55:16.468" v="61" actId="962"/>
          <ac:grpSpMkLst>
            <pc:docMk/>
            <pc:sldMk cId="4084342744" sldId="225565380"/>
            <ac:grpSpMk id="17" creationId="{0FFA3FC4-A109-CC4E-95E0-DA0C46D87A0B}"/>
          </ac:grpSpMkLst>
        </pc:grpChg>
        <pc:cxnChg chg="mod">
          <ac:chgData name="Ali, Manaal (Contractor)" userId="72180b57-9308-4862-8bd3-4de8505ca83f" providerId="ADAL" clId="{1D00CCF6-A25A-4A39-85BC-8C27C9F1D7D3}" dt="2022-01-16T19:55:21.336" v="63" actId="962"/>
          <ac:cxnSpMkLst>
            <pc:docMk/>
            <pc:sldMk cId="4084342744" sldId="225565380"/>
            <ac:cxnSpMk id="21" creationId="{4C4B1F81-7D8A-0349-BD8A-1F919F262B40}"/>
          </ac:cxnSpMkLst>
        </pc:cxnChg>
      </pc:sldChg>
      <pc:sldChg chg="modSp mod">
        <pc:chgData name="Ali, Manaal (Contractor)" userId="72180b57-9308-4862-8bd3-4de8505ca83f" providerId="ADAL" clId="{1D00CCF6-A25A-4A39-85BC-8C27C9F1D7D3}" dt="2022-01-16T20:00:49.605" v="453" actId="962"/>
        <pc:sldMkLst>
          <pc:docMk/>
          <pc:sldMk cId="4275347563" sldId="2103812904"/>
        </pc:sldMkLst>
        <pc:spChg chg="mod">
          <ac:chgData name="Ali, Manaal (Contractor)" userId="72180b57-9308-4862-8bd3-4de8505ca83f" providerId="ADAL" clId="{1D00CCF6-A25A-4A39-85BC-8C27C9F1D7D3}" dt="2022-01-16T20:00:25.798" v="441" actId="20577"/>
          <ac:spMkLst>
            <pc:docMk/>
            <pc:sldMk cId="4275347563" sldId="2103812904"/>
            <ac:spMk id="3" creationId="{321AA712-D97D-5047-BC31-12E522744D21}"/>
          </ac:spMkLst>
        </pc:spChg>
        <pc:picChg chg="mod">
          <ac:chgData name="Ali, Manaal (Contractor)" userId="72180b57-9308-4862-8bd3-4de8505ca83f" providerId="ADAL" clId="{1D00CCF6-A25A-4A39-85BC-8C27C9F1D7D3}" dt="2022-01-16T20:00:45.934" v="451" actId="962"/>
          <ac:picMkLst>
            <pc:docMk/>
            <pc:sldMk cId="4275347563" sldId="2103812904"/>
            <ac:picMk id="5" creationId="{8C1F9B52-9D52-7940-8721-C8AD7D786E93}"/>
          </ac:picMkLst>
        </pc:picChg>
        <pc:picChg chg="mod">
          <ac:chgData name="Ali, Manaal (Contractor)" userId="72180b57-9308-4862-8bd3-4de8505ca83f" providerId="ADAL" clId="{1D00CCF6-A25A-4A39-85BC-8C27C9F1D7D3}" dt="2022-01-16T20:00:49.605" v="453" actId="962"/>
          <ac:picMkLst>
            <pc:docMk/>
            <pc:sldMk cId="4275347563" sldId="2103812904"/>
            <ac:picMk id="7" creationId="{8B56B1BD-11A6-1C46-8B59-C89B2017B2F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BB66E-1711-1B4D-8C1F-4E9F614BF602}" type="doc">
      <dgm:prSet loTypeId="urn:microsoft.com/office/officeart/2008/layout/VerticalCurvedList" loCatId="" qsTypeId="urn:microsoft.com/office/officeart/2005/8/quickstyle/simple3" qsCatId="simple" csTypeId="urn:microsoft.com/office/officeart/2005/8/colors/accent1_2" csCatId="accent1" phldr="1"/>
      <dgm:spPr/>
      <dgm:t>
        <a:bodyPr/>
        <a:lstStyle/>
        <a:p>
          <a:endParaRPr lang="en-US"/>
        </a:p>
      </dgm:t>
    </dgm:pt>
    <dgm:pt modelId="{2662CC0F-15AC-C14B-B9C1-E5D3E98F11ED}">
      <dgm:prSet phldrT="[Text]" custT="1"/>
      <dgm:spPr>
        <a:solidFill>
          <a:schemeClr val="accent1">
            <a:lumMod val="40000"/>
            <a:lumOff val="60000"/>
          </a:schemeClr>
        </a:solidFill>
        <a:ln>
          <a:solidFill>
            <a:srgbClr val="0070C0"/>
          </a:solidFill>
        </a:ln>
      </dgm:spPr>
      <dgm:t>
        <a:bodyPr/>
        <a:lstStyle/>
        <a:p>
          <a:pPr>
            <a:buSzPts val="1400"/>
            <a:buFont typeface="Arial"/>
            <a:buChar char="▪"/>
          </a:pPr>
          <a:r>
            <a:rPr lang="en-US" sz="1250">
              <a:solidFill>
                <a:srgbClr val="002060"/>
              </a:solidFill>
              <a:ea typeface="Helvetica Neue Light"/>
              <a:cs typeface="Helvetica Neue Light"/>
              <a:sym typeface="Helvetica Neue Light"/>
            </a:rPr>
            <a:t>~$30M invested in over 8 years of development</a:t>
          </a:r>
          <a:endParaRPr lang="en-US" sz="1250">
            <a:solidFill>
              <a:srgbClr val="002060"/>
            </a:solidFill>
          </a:endParaRPr>
        </a:p>
      </dgm:t>
    </dgm:pt>
    <dgm:pt modelId="{8107BAE3-A836-BF4C-BC1F-0CF1B3902554}" type="parTrans" cxnId="{14F07F83-9C6F-0A4C-9D0C-9466866FF7A1}">
      <dgm:prSet/>
      <dgm:spPr/>
      <dgm:t>
        <a:bodyPr/>
        <a:lstStyle/>
        <a:p>
          <a:endParaRPr lang="en-US" sz="2800"/>
        </a:p>
      </dgm:t>
    </dgm:pt>
    <dgm:pt modelId="{4AAE3082-A951-FF4C-BB08-1F9364D9C415}" type="sibTrans" cxnId="{14F07F83-9C6F-0A4C-9D0C-9466866FF7A1}">
      <dgm:prSet/>
      <dgm:spPr/>
      <dgm:t>
        <a:bodyPr/>
        <a:lstStyle/>
        <a:p>
          <a:endParaRPr lang="en-US" sz="2800"/>
        </a:p>
      </dgm:t>
    </dgm:pt>
    <dgm:pt modelId="{5465105B-833D-E448-B04C-C021E5D20CD1}">
      <dgm:prSet custT="1"/>
      <dgm:spPr>
        <a:solidFill>
          <a:schemeClr val="accent1">
            <a:lumMod val="40000"/>
            <a:lumOff val="60000"/>
          </a:schemeClr>
        </a:solidFill>
        <a:ln>
          <a:solidFill>
            <a:srgbClr val="0070C0"/>
          </a:solidFill>
        </a:ln>
      </dgm:spPr>
      <dgm:t>
        <a:bodyPr/>
        <a:lstStyle/>
        <a:p>
          <a:r>
            <a:rPr lang="en-US" sz="1250">
              <a:solidFill>
                <a:srgbClr val="002060"/>
              </a:solidFill>
              <a:ea typeface="Helvetica Neue Light"/>
              <a:cs typeface="Helvetica Neue Light"/>
              <a:sym typeface="Helvetica Neue Light"/>
            </a:rPr>
            <a:t>US DoD Space Challenge winner - selected </a:t>
          </a:r>
          <a:r>
            <a:rPr lang="en-US" sz="1250" b="0" i="1">
              <a:solidFill>
                <a:srgbClr val="002060"/>
              </a:solidFill>
              <a:ea typeface="Helvetica Neue Light"/>
              <a:sym typeface="Helvetica Neue Light"/>
            </a:rPr>
            <a:t>as one of 26 technologies, out of ~800 space companies, that are expected to revolutionize the space industry</a:t>
          </a:r>
        </a:p>
      </dgm:t>
    </dgm:pt>
    <dgm:pt modelId="{4CBD8291-383D-4F4E-AA5D-71D81B6C3479}" type="parTrans" cxnId="{BEE504CC-F2AA-ED45-B4B0-D586069A87CD}">
      <dgm:prSet/>
      <dgm:spPr/>
      <dgm:t>
        <a:bodyPr/>
        <a:lstStyle/>
        <a:p>
          <a:endParaRPr lang="en-US" sz="2800"/>
        </a:p>
      </dgm:t>
    </dgm:pt>
    <dgm:pt modelId="{506A15DB-BDE9-F848-B3D2-E20361DEF686}" type="sibTrans" cxnId="{BEE504CC-F2AA-ED45-B4B0-D586069A87CD}">
      <dgm:prSet/>
      <dgm:spPr/>
      <dgm:t>
        <a:bodyPr/>
        <a:lstStyle/>
        <a:p>
          <a:endParaRPr lang="en-US" sz="2800"/>
        </a:p>
      </dgm:t>
    </dgm:pt>
    <dgm:pt modelId="{A1579E9A-F0EF-5144-B00E-68374DD32140}">
      <dgm:prSet custT="1"/>
      <dgm:spPr>
        <a:solidFill>
          <a:schemeClr val="accent1">
            <a:lumMod val="40000"/>
            <a:lumOff val="60000"/>
          </a:schemeClr>
        </a:solidFill>
        <a:ln>
          <a:solidFill>
            <a:srgbClr val="0070C0"/>
          </a:solidFill>
        </a:ln>
      </dgm:spPr>
      <dgm:t>
        <a:bodyPr/>
        <a:lstStyle/>
        <a:p>
          <a:r>
            <a:rPr lang="en-US" sz="1250" kern="1200">
              <a:solidFill>
                <a:srgbClr val="002060"/>
              </a:solidFill>
              <a:ea typeface="Helvetica Neue Light"/>
              <a:cs typeface="Helvetica Neue Light"/>
              <a:sym typeface="Helvetica Neue Light"/>
            </a:rPr>
            <a:t>Certified ISV SaaS solution within AWS and showcased by Microsoft </a:t>
          </a:r>
        </a:p>
      </dgm:t>
    </dgm:pt>
    <dgm:pt modelId="{E0678FF2-1447-C240-9320-4540477E519E}" type="parTrans" cxnId="{E889301B-1687-9643-9502-5E12AB12CB11}">
      <dgm:prSet/>
      <dgm:spPr/>
      <dgm:t>
        <a:bodyPr/>
        <a:lstStyle/>
        <a:p>
          <a:endParaRPr lang="en-US" sz="2800"/>
        </a:p>
      </dgm:t>
    </dgm:pt>
    <dgm:pt modelId="{89D3BC5F-77A1-0F4E-988A-29B5521AF324}" type="sibTrans" cxnId="{E889301B-1687-9643-9502-5E12AB12CB11}">
      <dgm:prSet/>
      <dgm:spPr/>
      <dgm:t>
        <a:bodyPr/>
        <a:lstStyle/>
        <a:p>
          <a:endParaRPr lang="en-US" sz="2800"/>
        </a:p>
      </dgm:t>
    </dgm:pt>
    <dgm:pt modelId="{D51A5677-9C85-A54A-97C5-9BE74D871856}">
      <dgm:prSet custT="1"/>
      <dgm:spPr>
        <a:solidFill>
          <a:schemeClr val="accent1">
            <a:lumMod val="40000"/>
            <a:lumOff val="60000"/>
          </a:schemeClr>
        </a:solidFill>
        <a:ln>
          <a:solidFill>
            <a:srgbClr val="0070C0"/>
          </a:solidFill>
        </a:ln>
      </dgm:spPr>
      <dgm:t>
        <a:bodyPr/>
        <a:lstStyle/>
        <a:p>
          <a:r>
            <a:rPr lang="en-US" sz="1250">
              <a:solidFill>
                <a:srgbClr val="002060"/>
              </a:solidFill>
              <a:ea typeface="Helvetica Neue Light"/>
              <a:cs typeface="Helvetica Neue Light"/>
              <a:sym typeface="Helvetica Neue Light"/>
            </a:rPr>
            <a:t>Backed by proprietary algorithms and several patents and leverages rigorous physical modelling and the latest advancements in computer vision and ML</a:t>
          </a:r>
        </a:p>
      </dgm:t>
    </dgm:pt>
    <dgm:pt modelId="{F1E02B93-E6AC-CD4D-8A0B-3754E760A315}" type="parTrans" cxnId="{F6CCB3D1-55BA-F047-81EF-2AB3173CDDE8}">
      <dgm:prSet/>
      <dgm:spPr/>
      <dgm:t>
        <a:bodyPr/>
        <a:lstStyle/>
        <a:p>
          <a:endParaRPr lang="en-US" sz="2800"/>
        </a:p>
      </dgm:t>
    </dgm:pt>
    <dgm:pt modelId="{4C1A2236-259A-A740-9C9E-C838C93B6EF6}" type="sibTrans" cxnId="{F6CCB3D1-55BA-F047-81EF-2AB3173CDDE8}">
      <dgm:prSet/>
      <dgm:spPr/>
      <dgm:t>
        <a:bodyPr/>
        <a:lstStyle/>
        <a:p>
          <a:endParaRPr lang="en-US" sz="2800"/>
        </a:p>
      </dgm:t>
    </dgm:pt>
    <dgm:pt modelId="{F389FD9E-3179-9643-BA99-F316585B26A5}">
      <dgm:prSet phldrT="[Text]" custT="1"/>
      <dgm:spPr>
        <a:solidFill>
          <a:schemeClr val="accent1">
            <a:lumMod val="40000"/>
            <a:lumOff val="60000"/>
          </a:schemeClr>
        </a:solidFill>
        <a:ln>
          <a:solidFill>
            <a:srgbClr val="0070C0"/>
          </a:solidFill>
        </a:ln>
      </dgm:spPr>
      <dgm:t>
        <a:bodyPr/>
        <a:lstStyle/>
        <a:p>
          <a:pPr>
            <a:buSzPts val="1400"/>
            <a:buFont typeface="Arial"/>
            <a:buChar char="▪"/>
          </a:pPr>
          <a:r>
            <a:rPr lang="en-US" sz="1250">
              <a:solidFill>
                <a:srgbClr val="002060"/>
              </a:solidFill>
              <a:ea typeface="Helvetica Neue Light"/>
              <a:cs typeface="Helvetica Neue Light"/>
              <a:sym typeface="Helvetica Neue Light"/>
            </a:rPr>
            <a:t>Developed by team of experts who have worked on past world-class ground segments including the </a:t>
          </a:r>
          <a:r>
            <a:rPr lang="en-US" sz="1250" err="1">
              <a:solidFill>
                <a:srgbClr val="002060"/>
              </a:solidFill>
              <a:ea typeface="Helvetica Neue Light"/>
              <a:cs typeface="Helvetica Neue Light"/>
              <a:sym typeface="Helvetica Neue Light"/>
            </a:rPr>
            <a:t>WorldView</a:t>
          </a:r>
          <a:r>
            <a:rPr lang="en-US" sz="1250">
              <a:solidFill>
                <a:srgbClr val="002060"/>
              </a:solidFill>
              <a:ea typeface="Helvetica Neue Light"/>
              <a:cs typeface="Helvetica Neue Light"/>
              <a:sym typeface="Helvetica Neue Light"/>
            </a:rPr>
            <a:t>, </a:t>
          </a:r>
          <a:r>
            <a:rPr lang="en-US" sz="1250" err="1">
              <a:solidFill>
                <a:srgbClr val="002060"/>
              </a:solidFill>
              <a:ea typeface="Helvetica Neue Light"/>
              <a:cs typeface="Helvetica Neue Light"/>
              <a:sym typeface="Helvetica Neue Light"/>
            </a:rPr>
            <a:t>RapidEye</a:t>
          </a:r>
          <a:r>
            <a:rPr lang="en-US" sz="1250">
              <a:solidFill>
                <a:srgbClr val="002060"/>
              </a:solidFill>
              <a:ea typeface="Helvetica Neue Light"/>
              <a:cs typeface="Helvetica Neue Light"/>
              <a:sym typeface="Helvetica Neue Light"/>
            </a:rPr>
            <a:t> and RADARSAT-1/2 and RCM</a:t>
          </a:r>
          <a:endParaRPr lang="en-US" sz="1250">
            <a:solidFill>
              <a:srgbClr val="002060"/>
            </a:solidFill>
          </a:endParaRPr>
        </a:p>
      </dgm:t>
    </dgm:pt>
    <dgm:pt modelId="{E4A7941C-B275-FF42-90EE-6D45A2565718}" type="parTrans" cxnId="{C6CAA639-645D-EF40-97EE-0DC0BEC98395}">
      <dgm:prSet/>
      <dgm:spPr/>
      <dgm:t>
        <a:bodyPr/>
        <a:lstStyle/>
        <a:p>
          <a:endParaRPr lang="en-US" sz="2800"/>
        </a:p>
      </dgm:t>
    </dgm:pt>
    <dgm:pt modelId="{C40F2816-F092-7640-ABA6-45CEA2EC9A93}" type="sibTrans" cxnId="{C6CAA639-645D-EF40-97EE-0DC0BEC98395}">
      <dgm:prSet/>
      <dgm:spPr/>
      <dgm:t>
        <a:bodyPr/>
        <a:lstStyle/>
        <a:p>
          <a:endParaRPr lang="en-US" sz="2800"/>
        </a:p>
      </dgm:t>
    </dgm:pt>
    <dgm:pt modelId="{3AEBB864-F70D-7A42-BC8C-E8D884A917AB}">
      <dgm:prSet custT="1"/>
      <dgm:spPr>
        <a:solidFill>
          <a:schemeClr val="accent1">
            <a:lumMod val="40000"/>
            <a:lumOff val="60000"/>
          </a:schemeClr>
        </a:solidFill>
        <a:ln>
          <a:solidFill>
            <a:srgbClr val="0070C0"/>
          </a:solidFill>
        </a:ln>
      </dgm:spPr>
      <dgm:t>
        <a:bodyPr/>
        <a:lstStyle/>
        <a:p>
          <a:r>
            <a:rPr lang="en-US" sz="1250">
              <a:solidFill>
                <a:srgbClr val="002060"/>
              </a:solidFill>
              <a:ea typeface="Helvetica Neue Light"/>
              <a:cs typeface="Helvetica Neue Light"/>
              <a:sym typeface="Helvetica Neue Light"/>
            </a:rPr>
            <a:t>Connects seamlessly with patented </a:t>
          </a:r>
          <a:r>
            <a:rPr lang="en-US" sz="1250" err="1">
              <a:solidFill>
                <a:srgbClr val="002060"/>
              </a:solidFill>
              <a:ea typeface="Helvetica Neue Light"/>
              <a:cs typeface="Helvetica Neue Light"/>
              <a:sym typeface="Helvetica Neue Light"/>
            </a:rPr>
            <a:t>EarthPlatform</a:t>
          </a:r>
          <a:r>
            <a:rPr lang="en-US" sz="1250">
              <a:solidFill>
                <a:srgbClr val="002060"/>
              </a:solidFill>
              <a:ea typeface="Helvetica Neue Light"/>
              <a:cs typeface="Helvetica Neue Light"/>
              <a:sym typeface="Helvetica Neue Light"/>
            </a:rPr>
            <a:t> data discovery, access and analytics engine</a:t>
          </a:r>
        </a:p>
      </dgm:t>
    </dgm:pt>
    <dgm:pt modelId="{C6A8F5A8-7AFF-C045-B85B-A9E2C0B9A67D}" type="parTrans" cxnId="{C483B93F-8B3C-CE4A-85EA-ECFF6DC833E2}">
      <dgm:prSet/>
      <dgm:spPr/>
      <dgm:t>
        <a:bodyPr/>
        <a:lstStyle/>
        <a:p>
          <a:endParaRPr lang="en-US"/>
        </a:p>
      </dgm:t>
    </dgm:pt>
    <dgm:pt modelId="{DD1E311A-7C86-0C49-90CA-DA0E5C005F6A}" type="sibTrans" cxnId="{C483B93F-8B3C-CE4A-85EA-ECFF6DC833E2}">
      <dgm:prSet/>
      <dgm:spPr/>
      <dgm:t>
        <a:bodyPr/>
        <a:lstStyle/>
        <a:p>
          <a:endParaRPr lang="en-US"/>
        </a:p>
      </dgm:t>
    </dgm:pt>
    <dgm:pt modelId="{A6E65440-4CD5-944F-A696-B04750B774A7}" type="pres">
      <dgm:prSet presAssocID="{A6BBB66E-1711-1B4D-8C1F-4E9F614BF602}" presName="Name0" presStyleCnt="0">
        <dgm:presLayoutVars>
          <dgm:chMax val="7"/>
          <dgm:chPref val="7"/>
          <dgm:dir/>
        </dgm:presLayoutVars>
      </dgm:prSet>
      <dgm:spPr/>
    </dgm:pt>
    <dgm:pt modelId="{59EB7302-ABDA-6845-B6BE-9914C9B67AA8}" type="pres">
      <dgm:prSet presAssocID="{A6BBB66E-1711-1B4D-8C1F-4E9F614BF602}" presName="Name1" presStyleCnt="0"/>
      <dgm:spPr/>
    </dgm:pt>
    <dgm:pt modelId="{04B33AA7-A8E9-374E-A196-F4C9ACA7014D}" type="pres">
      <dgm:prSet presAssocID="{A6BBB66E-1711-1B4D-8C1F-4E9F614BF602}" presName="cycle" presStyleCnt="0"/>
      <dgm:spPr/>
    </dgm:pt>
    <dgm:pt modelId="{D8F84138-1F17-DA47-9C37-7479EB94D3C1}" type="pres">
      <dgm:prSet presAssocID="{A6BBB66E-1711-1B4D-8C1F-4E9F614BF602}" presName="srcNode" presStyleLbl="node1" presStyleIdx="0" presStyleCnt="6"/>
      <dgm:spPr/>
    </dgm:pt>
    <dgm:pt modelId="{D82BFDFF-410E-9844-A5E1-9FA91781CBDA}" type="pres">
      <dgm:prSet presAssocID="{A6BBB66E-1711-1B4D-8C1F-4E9F614BF602}" presName="conn" presStyleLbl="parChTrans1D2" presStyleIdx="0" presStyleCnt="1"/>
      <dgm:spPr/>
    </dgm:pt>
    <dgm:pt modelId="{ADA30F1B-0338-5C4C-9539-63457B3B5F15}" type="pres">
      <dgm:prSet presAssocID="{A6BBB66E-1711-1B4D-8C1F-4E9F614BF602}" presName="extraNode" presStyleLbl="node1" presStyleIdx="0" presStyleCnt="6"/>
      <dgm:spPr/>
    </dgm:pt>
    <dgm:pt modelId="{3865F83E-BDB0-2340-AA31-638B9AE13B51}" type="pres">
      <dgm:prSet presAssocID="{A6BBB66E-1711-1B4D-8C1F-4E9F614BF602}" presName="dstNode" presStyleLbl="node1" presStyleIdx="0" presStyleCnt="6"/>
      <dgm:spPr/>
    </dgm:pt>
    <dgm:pt modelId="{6758C3C2-7C8E-A147-9F18-14426140989F}" type="pres">
      <dgm:prSet presAssocID="{2662CC0F-15AC-C14B-B9C1-E5D3E98F11ED}" presName="text_1" presStyleLbl="node1" presStyleIdx="0" presStyleCnt="6">
        <dgm:presLayoutVars>
          <dgm:bulletEnabled val="1"/>
        </dgm:presLayoutVars>
      </dgm:prSet>
      <dgm:spPr/>
    </dgm:pt>
    <dgm:pt modelId="{BD0C2FB4-3D84-0748-BC0B-11E0643107E7}" type="pres">
      <dgm:prSet presAssocID="{2662CC0F-15AC-C14B-B9C1-E5D3E98F11ED}" presName="accent_1" presStyleCnt="0"/>
      <dgm:spPr/>
    </dgm:pt>
    <dgm:pt modelId="{C59B1701-A4FD-5D42-84EC-304FDEC0C01B}" type="pres">
      <dgm:prSet presAssocID="{2662CC0F-15AC-C14B-B9C1-E5D3E98F11ED}" presName="accentRepeatNode" presStyleLbl="solidFgAcc1" presStyleIdx="0" presStyleCnt="6"/>
      <dgm:spPr>
        <a:ln w="28575">
          <a:solidFill>
            <a:srgbClr val="0070C0"/>
          </a:solidFill>
        </a:ln>
      </dgm:spPr>
    </dgm:pt>
    <dgm:pt modelId="{6C6B7E55-EE50-C04B-8DDB-CC1CF60C19D6}" type="pres">
      <dgm:prSet presAssocID="{F389FD9E-3179-9643-BA99-F316585B26A5}" presName="text_2" presStyleLbl="node1" presStyleIdx="1" presStyleCnt="6">
        <dgm:presLayoutVars>
          <dgm:bulletEnabled val="1"/>
        </dgm:presLayoutVars>
      </dgm:prSet>
      <dgm:spPr/>
    </dgm:pt>
    <dgm:pt modelId="{BBC2547B-1B92-DF44-9A85-D70E4BD0559B}" type="pres">
      <dgm:prSet presAssocID="{F389FD9E-3179-9643-BA99-F316585B26A5}" presName="accent_2" presStyleCnt="0"/>
      <dgm:spPr/>
    </dgm:pt>
    <dgm:pt modelId="{662C54C9-36B0-C24D-84E6-BA3F90A2966D}" type="pres">
      <dgm:prSet presAssocID="{F389FD9E-3179-9643-BA99-F316585B26A5}" presName="accentRepeatNode" presStyleLbl="solidFgAcc1" presStyleIdx="1" presStyleCnt="6"/>
      <dgm:spPr>
        <a:ln w="28575">
          <a:solidFill>
            <a:srgbClr val="0070C0"/>
          </a:solidFill>
        </a:ln>
      </dgm:spPr>
    </dgm:pt>
    <dgm:pt modelId="{72A2A9A0-72DD-1948-A89B-CBAB68F65C89}" type="pres">
      <dgm:prSet presAssocID="{5465105B-833D-E448-B04C-C021E5D20CD1}" presName="text_3" presStyleLbl="node1" presStyleIdx="2" presStyleCnt="6">
        <dgm:presLayoutVars>
          <dgm:bulletEnabled val="1"/>
        </dgm:presLayoutVars>
      </dgm:prSet>
      <dgm:spPr/>
    </dgm:pt>
    <dgm:pt modelId="{7C650149-F91E-FB4B-8A43-1D5583871A57}" type="pres">
      <dgm:prSet presAssocID="{5465105B-833D-E448-B04C-C021E5D20CD1}" presName="accent_3" presStyleCnt="0"/>
      <dgm:spPr/>
    </dgm:pt>
    <dgm:pt modelId="{730960EE-05C5-4547-92E7-B39CE02AD6E6}" type="pres">
      <dgm:prSet presAssocID="{5465105B-833D-E448-B04C-C021E5D20CD1}" presName="accentRepeatNode" presStyleLbl="solidFgAcc1" presStyleIdx="2" presStyleCnt="6"/>
      <dgm:spPr>
        <a:ln w="28575">
          <a:solidFill>
            <a:srgbClr val="0070C0"/>
          </a:solidFill>
        </a:ln>
      </dgm:spPr>
    </dgm:pt>
    <dgm:pt modelId="{035A12EE-DEAD-9D4A-8FD8-6E89DC55892B}" type="pres">
      <dgm:prSet presAssocID="{A1579E9A-F0EF-5144-B00E-68374DD32140}" presName="text_4" presStyleLbl="node1" presStyleIdx="3" presStyleCnt="6">
        <dgm:presLayoutVars>
          <dgm:bulletEnabled val="1"/>
        </dgm:presLayoutVars>
      </dgm:prSet>
      <dgm:spPr/>
    </dgm:pt>
    <dgm:pt modelId="{6226325F-170C-FC4E-AF1A-92CB5C79C31A}" type="pres">
      <dgm:prSet presAssocID="{A1579E9A-F0EF-5144-B00E-68374DD32140}" presName="accent_4" presStyleCnt="0"/>
      <dgm:spPr/>
    </dgm:pt>
    <dgm:pt modelId="{65C70033-0F09-CE41-8A86-93A06EB4BEB9}" type="pres">
      <dgm:prSet presAssocID="{A1579E9A-F0EF-5144-B00E-68374DD32140}" presName="accentRepeatNode" presStyleLbl="solidFgAcc1" presStyleIdx="3" presStyleCnt="6"/>
      <dgm:spPr>
        <a:ln w="28575">
          <a:solidFill>
            <a:srgbClr val="0070C0"/>
          </a:solidFill>
        </a:ln>
      </dgm:spPr>
    </dgm:pt>
    <dgm:pt modelId="{6E9B6380-9829-E843-9842-FFA8712F7F72}" type="pres">
      <dgm:prSet presAssocID="{D51A5677-9C85-A54A-97C5-9BE74D871856}" presName="text_5" presStyleLbl="node1" presStyleIdx="4" presStyleCnt="6">
        <dgm:presLayoutVars>
          <dgm:bulletEnabled val="1"/>
        </dgm:presLayoutVars>
      </dgm:prSet>
      <dgm:spPr/>
    </dgm:pt>
    <dgm:pt modelId="{0685779B-E991-464F-803F-E36DE8C7218E}" type="pres">
      <dgm:prSet presAssocID="{D51A5677-9C85-A54A-97C5-9BE74D871856}" presName="accent_5" presStyleCnt="0"/>
      <dgm:spPr/>
    </dgm:pt>
    <dgm:pt modelId="{2853701E-FCC3-EC49-A3C8-7FEC233BB170}" type="pres">
      <dgm:prSet presAssocID="{D51A5677-9C85-A54A-97C5-9BE74D871856}" presName="accentRepeatNode" presStyleLbl="solidFgAcc1" presStyleIdx="4" presStyleCnt="6"/>
      <dgm:spPr>
        <a:ln w="28575">
          <a:solidFill>
            <a:srgbClr val="0070C0"/>
          </a:solidFill>
        </a:ln>
      </dgm:spPr>
    </dgm:pt>
    <dgm:pt modelId="{74F5ACBD-A97E-DE44-AC4E-9D070F7954CE}" type="pres">
      <dgm:prSet presAssocID="{3AEBB864-F70D-7A42-BC8C-E8D884A917AB}" presName="text_6" presStyleLbl="node1" presStyleIdx="5" presStyleCnt="6">
        <dgm:presLayoutVars>
          <dgm:bulletEnabled val="1"/>
        </dgm:presLayoutVars>
      </dgm:prSet>
      <dgm:spPr/>
    </dgm:pt>
    <dgm:pt modelId="{9CCE2696-A693-974D-B930-4624BC359834}" type="pres">
      <dgm:prSet presAssocID="{3AEBB864-F70D-7A42-BC8C-E8D884A917AB}" presName="accent_6" presStyleCnt="0"/>
      <dgm:spPr/>
    </dgm:pt>
    <dgm:pt modelId="{6CE38BF4-5B19-5646-81DD-8FB2324C5CD3}" type="pres">
      <dgm:prSet presAssocID="{3AEBB864-F70D-7A42-BC8C-E8D884A917AB}" presName="accentRepeatNode" presStyleLbl="solidFgAcc1" presStyleIdx="5" presStyleCnt="6"/>
      <dgm:spPr>
        <a:xfrm>
          <a:off x="57306" y="3658597"/>
          <a:ext cx="487641" cy="487641"/>
        </a:xfrm>
        <a:prstGeom prst="ellipse">
          <a:avLst/>
        </a:prstGeom>
        <a:gradFill rotWithShape="0">
          <a:gsLst>
            <a:gs pos="0">
              <a:prstClr val="white">
                <a:hueOff val="0"/>
                <a:satOff val="0"/>
                <a:lumOff val="0"/>
                <a:alphaOff val="0"/>
                <a:tint val="50000"/>
                <a:satMod val="300000"/>
              </a:prstClr>
            </a:gs>
            <a:gs pos="35000">
              <a:prstClr val="white">
                <a:hueOff val="0"/>
                <a:satOff val="0"/>
                <a:lumOff val="0"/>
                <a:alphaOff val="0"/>
                <a:tint val="37000"/>
                <a:satMod val="300000"/>
              </a:prstClr>
            </a:gs>
            <a:gs pos="100000">
              <a:prstClr val="white">
                <a:hueOff val="0"/>
                <a:satOff val="0"/>
                <a:lumOff val="0"/>
                <a:alphaOff val="0"/>
                <a:tint val="15000"/>
                <a:satMod val="350000"/>
              </a:prstClr>
            </a:gs>
          </a:gsLst>
          <a:lin ang="16200000" scaled="1"/>
        </a:gradFill>
        <a:ln w="28575" cap="flat" cmpd="sng" algn="ctr">
          <a:solidFill>
            <a:srgbClr val="0070C0"/>
          </a:solidFill>
          <a:prstDash val="solid"/>
        </a:ln>
        <a:effectLst/>
      </dgm:spPr>
    </dgm:pt>
  </dgm:ptLst>
  <dgm:cxnLst>
    <dgm:cxn modelId="{E889301B-1687-9643-9502-5E12AB12CB11}" srcId="{A6BBB66E-1711-1B4D-8C1F-4E9F614BF602}" destId="{A1579E9A-F0EF-5144-B00E-68374DD32140}" srcOrd="3" destOrd="0" parTransId="{E0678FF2-1447-C240-9320-4540477E519E}" sibTransId="{89D3BC5F-77A1-0F4E-988A-29B5521AF324}"/>
    <dgm:cxn modelId="{833BC92C-2F4C-7F4D-A620-C9381A183ED3}" type="presOf" srcId="{4AAE3082-A951-FF4C-BB08-1F9364D9C415}" destId="{D82BFDFF-410E-9844-A5E1-9FA91781CBDA}" srcOrd="0" destOrd="0" presId="urn:microsoft.com/office/officeart/2008/layout/VerticalCurvedList"/>
    <dgm:cxn modelId="{C6CAA639-645D-EF40-97EE-0DC0BEC98395}" srcId="{A6BBB66E-1711-1B4D-8C1F-4E9F614BF602}" destId="{F389FD9E-3179-9643-BA99-F316585B26A5}" srcOrd="1" destOrd="0" parTransId="{E4A7941C-B275-FF42-90EE-6D45A2565718}" sibTransId="{C40F2816-F092-7640-ABA6-45CEA2EC9A93}"/>
    <dgm:cxn modelId="{5A62C63A-1FE3-8248-90E3-0AE1DD98B10D}" type="presOf" srcId="{5465105B-833D-E448-B04C-C021E5D20CD1}" destId="{72A2A9A0-72DD-1948-A89B-CBAB68F65C89}" srcOrd="0" destOrd="0" presId="urn:microsoft.com/office/officeart/2008/layout/VerticalCurvedList"/>
    <dgm:cxn modelId="{C483B93F-8B3C-CE4A-85EA-ECFF6DC833E2}" srcId="{A6BBB66E-1711-1B4D-8C1F-4E9F614BF602}" destId="{3AEBB864-F70D-7A42-BC8C-E8D884A917AB}" srcOrd="5" destOrd="0" parTransId="{C6A8F5A8-7AFF-C045-B85B-A9E2C0B9A67D}" sibTransId="{DD1E311A-7C86-0C49-90CA-DA0E5C005F6A}"/>
    <dgm:cxn modelId="{49179D43-93BF-654F-B254-C6275348E27A}" type="presOf" srcId="{F389FD9E-3179-9643-BA99-F316585B26A5}" destId="{6C6B7E55-EE50-C04B-8DDB-CC1CF60C19D6}" srcOrd="0" destOrd="0" presId="urn:microsoft.com/office/officeart/2008/layout/VerticalCurvedList"/>
    <dgm:cxn modelId="{ADECD76A-AEDC-1E43-AA59-F790E2D31E26}" type="presOf" srcId="{2662CC0F-15AC-C14B-B9C1-E5D3E98F11ED}" destId="{6758C3C2-7C8E-A147-9F18-14426140989F}" srcOrd="0" destOrd="0" presId="urn:microsoft.com/office/officeart/2008/layout/VerticalCurvedList"/>
    <dgm:cxn modelId="{A059E54B-1B71-6D40-9B86-FCBB5BAE543B}" type="presOf" srcId="{A1579E9A-F0EF-5144-B00E-68374DD32140}" destId="{035A12EE-DEAD-9D4A-8FD8-6E89DC55892B}" srcOrd="0" destOrd="0" presId="urn:microsoft.com/office/officeart/2008/layout/VerticalCurvedList"/>
    <dgm:cxn modelId="{3EA2A56D-FE6B-0945-B65B-12A1BA2FAF16}" type="presOf" srcId="{3AEBB864-F70D-7A42-BC8C-E8D884A917AB}" destId="{74F5ACBD-A97E-DE44-AC4E-9D070F7954CE}" srcOrd="0" destOrd="0" presId="urn:microsoft.com/office/officeart/2008/layout/VerticalCurvedList"/>
    <dgm:cxn modelId="{65E3F14E-2AB8-B345-BEA7-D38B850CEB86}" type="presOf" srcId="{A6BBB66E-1711-1B4D-8C1F-4E9F614BF602}" destId="{A6E65440-4CD5-944F-A696-B04750B774A7}" srcOrd="0" destOrd="0" presId="urn:microsoft.com/office/officeart/2008/layout/VerticalCurvedList"/>
    <dgm:cxn modelId="{14F07F83-9C6F-0A4C-9D0C-9466866FF7A1}" srcId="{A6BBB66E-1711-1B4D-8C1F-4E9F614BF602}" destId="{2662CC0F-15AC-C14B-B9C1-E5D3E98F11ED}" srcOrd="0" destOrd="0" parTransId="{8107BAE3-A836-BF4C-BC1F-0CF1B3902554}" sibTransId="{4AAE3082-A951-FF4C-BB08-1F9364D9C415}"/>
    <dgm:cxn modelId="{BEE504CC-F2AA-ED45-B4B0-D586069A87CD}" srcId="{A6BBB66E-1711-1B4D-8C1F-4E9F614BF602}" destId="{5465105B-833D-E448-B04C-C021E5D20CD1}" srcOrd="2" destOrd="0" parTransId="{4CBD8291-383D-4F4E-AA5D-71D81B6C3479}" sibTransId="{506A15DB-BDE9-F848-B3D2-E20361DEF686}"/>
    <dgm:cxn modelId="{F6CCB3D1-55BA-F047-81EF-2AB3173CDDE8}" srcId="{A6BBB66E-1711-1B4D-8C1F-4E9F614BF602}" destId="{D51A5677-9C85-A54A-97C5-9BE74D871856}" srcOrd="4" destOrd="0" parTransId="{F1E02B93-E6AC-CD4D-8A0B-3754E760A315}" sibTransId="{4C1A2236-259A-A740-9C9E-C838C93B6EF6}"/>
    <dgm:cxn modelId="{519551EE-3EF0-0B44-AEE3-CEFBE6225D97}" type="presOf" srcId="{D51A5677-9C85-A54A-97C5-9BE74D871856}" destId="{6E9B6380-9829-E843-9842-FFA8712F7F72}" srcOrd="0" destOrd="0" presId="urn:microsoft.com/office/officeart/2008/layout/VerticalCurvedList"/>
    <dgm:cxn modelId="{89001941-F6CF-E34A-AD39-5C98B971D1BB}" type="presParOf" srcId="{A6E65440-4CD5-944F-A696-B04750B774A7}" destId="{59EB7302-ABDA-6845-B6BE-9914C9B67AA8}" srcOrd="0" destOrd="0" presId="urn:microsoft.com/office/officeart/2008/layout/VerticalCurvedList"/>
    <dgm:cxn modelId="{1C8A47A3-3E7E-D041-85F3-813F3FB7DE10}" type="presParOf" srcId="{59EB7302-ABDA-6845-B6BE-9914C9B67AA8}" destId="{04B33AA7-A8E9-374E-A196-F4C9ACA7014D}" srcOrd="0" destOrd="0" presId="urn:microsoft.com/office/officeart/2008/layout/VerticalCurvedList"/>
    <dgm:cxn modelId="{2C0A2055-4CED-EC45-8DA4-9BF37FAC5A78}" type="presParOf" srcId="{04B33AA7-A8E9-374E-A196-F4C9ACA7014D}" destId="{D8F84138-1F17-DA47-9C37-7479EB94D3C1}" srcOrd="0" destOrd="0" presId="urn:microsoft.com/office/officeart/2008/layout/VerticalCurvedList"/>
    <dgm:cxn modelId="{B7F6EF59-E606-5942-A325-C10C463F12ED}" type="presParOf" srcId="{04B33AA7-A8E9-374E-A196-F4C9ACA7014D}" destId="{D82BFDFF-410E-9844-A5E1-9FA91781CBDA}" srcOrd="1" destOrd="0" presId="urn:microsoft.com/office/officeart/2008/layout/VerticalCurvedList"/>
    <dgm:cxn modelId="{A82235B5-C0CD-A443-B738-54D95933B7F3}" type="presParOf" srcId="{04B33AA7-A8E9-374E-A196-F4C9ACA7014D}" destId="{ADA30F1B-0338-5C4C-9539-63457B3B5F15}" srcOrd="2" destOrd="0" presId="urn:microsoft.com/office/officeart/2008/layout/VerticalCurvedList"/>
    <dgm:cxn modelId="{F613471B-04D2-C342-BDBF-5DB1B6BCD211}" type="presParOf" srcId="{04B33AA7-A8E9-374E-A196-F4C9ACA7014D}" destId="{3865F83E-BDB0-2340-AA31-638B9AE13B51}" srcOrd="3" destOrd="0" presId="urn:microsoft.com/office/officeart/2008/layout/VerticalCurvedList"/>
    <dgm:cxn modelId="{FC2D1754-D2BA-EB4F-8BEA-B74EB9F97407}" type="presParOf" srcId="{59EB7302-ABDA-6845-B6BE-9914C9B67AA8}" destId="{6758C3C2-7C8E-A147-9F18-14426140989F}" srcOrd="1" destOrd="0" presId="urn:microsoft.com/office/officeart/2008/layout/VerticalCurvedList"/>
    <dgm:cxn modelId="{4A33169F-AF29-CD44-B328-11022B938200}" type="presParOf" srcId="{59EB7302-ABDA-6845-B6BE-9914C9B67AA8}" destId="{BD0C2FB4-3D84-0748-BC0B-11E0643107E7}" srcOrd="2" destOrd="0" presId="urn:microsoft.com/office/officeart/2008/layout/VerticalCurvedList"/>
    <dgm:cxn modelId="{6117800F-8FDF-6B4F-9E86-D8507E62E4A5}" type="presParOf" srcId="{BD0C2FB4-3D84-0748-BC0B-11E0643107E7}" destId="{C59B1701-A4FD-5D42-84EC-304FDEC0C01B}" srcOrd="0" destOrd="0" presId="urn:microsoft.com/office/officeart/2008/layout/VerticalCurvedList"/>
    <dgm:cxn modelId="{878BE198-197E-8740-AA58-E70A8AABF263}" type="presParOf" srcId="{59EB7302-ABDA-6845-B6BE-9914C9B67AA8}" destId="{6C6B7E55-EE50-C04B-8DDB-CC1CF60C19D6}" srcOrd="3" destOrd="0" presId="urn:microsoft.com/office/officeart/2008/layout/VerticalCurvedList"/>
    <dgm:cxn modelId="{48C41FD9-0629-5E4C-BE01-8919B8AD25F4}" type="presParOf" srcId="{59EB7302-ABDA-6845-B6BE-9914C9B67AA8}" destId="{BBC2547B-1B92-DF44-9A85-D70E4BD0559B}" srcOrd="4" destOrd="0" presId="urn:microsoft.com/office/officeart/2008/layout/VerticalCurvedList"/>
    <dgm:cxn modelId="{20BD627C-8D29-5E46-AC31-422082877FAE}" type="presParOf" srcId="{BBC2547B-1B92-DF44-9A85-D70E4BD0559B}" destId="{662C54C9-36B0-C24D-84E6-BA3F90A2966D}" srcOrd="0" destOrd="0" presId="urn:microsoft.com/office/officeart/2008/layout/VerticalCurvedList"/>
    <dgm:cxn modelId="{15170F80-7EB1-D247-899A-CB02B2FB2E41}" type="presParOf" srcId="{59EB7302-ABDA-6845-B6BE-9914C9B67AA8}" destId="{72A2A9A0-72DD-1948-A89B-CBAB68F65C89}" srcOrd="5" destOrd="0" presId="urn:microsoft.com/office/officeart/2008/layout/VerticalCurvedList"/>
    <dgm:cxn modelId="{75EDB0F9-7C69-3141-A5EA-BC081374FC71}" type="presParOf" srcId="{59EB7302-ABDA-6845-B6BE-9914C9B67AA8}" destId="{7C650149-F91E-FB4B-8A43-1D5583871A57}" srcOrd="6" destOrd="0" presId="urn:microsoft.com/office/officeart/2008/layout/VerticalCurvedList"/>
    <dgm:cxn modelId="{481F71CD-C4D3-1646-B606-EA799FE91B19}" type="presParOf" srcId="{7C650149-F91E-FB4B-8A43-1D5583871A57}" destId="{730960EE-05C5-4547-92E7-B39CE02AD6E6}" srcOrd="0" destOrd="0" presId="urn:microsoft.com/office/officeart/2008/layout/VerticalCurvedList"/>
    <dgm:cxn modelId="{8D25B35C-035B-B543-99AE-79D7C7A8CB95}" type="presParOf" srcId="{59EB7302-ABDA-6845-B6BE-9914C9B67AA8}" destId="{035A12EE-DEAD-9D4A-8FD8-6E89DC55892B}" srcOrd="7" destOrd="0" presId="urn:microsoft.com/office/officeart/2008/layout/VerticalCurvedList"/>
    <dgm:cxn modelId="{A3244D99-5BB9-D348-850E-446156FF942B}" type="presParOf" srcId="{59EB7302-ABDA-6845-B6BE-9914C9B67AA8}" destId="{6226325F-170C-FC4E-AF1A-92CB5C79C31A}" srcOrd="8" destOrd="0" presId="urn:microsoft.com/office/officeart/2008/layout/VerticalCurvedList"/>
    <dgm:cxn modelId="{3DA90F97-F3F4-FD46-934C-D3B43317FF21}" type="presParOf" srcId="{6226325F-170C-FC4E-AF1A-92CB5C79C31A}" destId="{65C70033-0F09-CE41-8A86-93A06EB4BEB9}" srcOrd="0" destOrd="0" presId="urn:microsoft.com/office/officeart/2008/layout/VerticalCurvedList"/>
    <dgm:cxn modelId="{8241EBC3-59E1-CD4D-BF38-C20F3F6F4DE9}" type="presParOf" srcId="{59EB7302-ABDA-6845-B6BE-9914C9B67AA8}" destId="{6E9B6380-9829-E843-9842-FFA8712F7F72}" srcOrd="9" destOrd="0" presId="urn:microsoft.com/office/officeart/2008/layout/VerticalCurvedList"/>
    <dgm:cxn modelId="{CDA6F808-4218-C046-B309-B11D6ED0C4DE}" type="presParOf" srcId="{59EB7302-ABDA-6845-B6BE-9914C9B67AA8}" destId="{0685779B-E991-464F-803F-E36DE8C7218E}" srcOrd="10" destOrd="0" presId="urn:microsoft.com/office/officeart/2008/layout/VerticalCurvedList"/>
    <dgm:cxn modelId="{103D7219-25D7-C34E-AA87-E5369F3C7B4F}" type="presParOf" srcId="{0685779B-E991-464F-803F-E36DE8C7218E}" destId="{2853701E-FCC3-EC49-A3C8-7FEC233BB170}" srcOrd="0" destOrd="0" presId="urn:microsoft.com/office/officeart/2008/layout/VerticalCurvedList"/>
    <dgm:cxn modelId="{5E7A658A-F8C3-6A43-AC7D-CB5C280D9C9A}" type="presParOf" srcId="{59EB7302-ABDA-6845-B6BE-9914C9B67AA8}" destId="{74F5ACBD-A97E-DE44-AC4E-9D070F7954CE}" srcOrd="11" destOrd="0" presId="urn:microsoft.com/office/officeart/2008/layout/VerticalCurvedList"/>
    <dgm:cxn modelId="{53694BF6-58AD-DB4E-8F35-11DD900DBE3F}" type="presParOf" srcId="{59EB7302-ABDA-6845-B6BE-9914C9B67AA8}" destId="{9CCE2696-A693-974D-B930-4624BC359834}" srcOrd="12" destOrd="0" presId="urn:microsoft.com/office/officeart/2008/layout/VerticalCurvedList"/>
    <dgm:cxn modelId="{32AA9406-A741-7847-B35F-3581DDF15C9B}" type="presParOf" srcId="{9CCE2696-A693-974D-B930-4624BC359834}" destId="{6CE38BF4-5B19-5646-81DD-8FB2324C5C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BFDFF-410E-9844-A5E1-9FA91781CBDA}">
      <dsp:nvSpPr>
        <dsp:cNvPr id="0" name=""/>
        <dsp:cNvSpPr/>
      </dsp:nvSpPr>
      <dsp:spPr>
        <a:xfrm>
          <a:off x="-4852988" y="-743730"/>
          <a:ext cx="5780077" cy="5780077"/>
        </a:xfrm>
        <a:prstGeom prst="blockArc">
          <a:avLst>
            <a:gd name="adj1" fmla="val 18900000"/>
            <a:gd name="adj2" fmla="val 2700000"/>
            <a:gd name="adj3" fmla="val 3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8C3C2-7C8E-A147-9F18-14426140989F}">
      <dsp:nvSpPr>
        <dsp:cNvPr id="0" name=""/>
        <dsp:cNvSpPr/>
      </dsp:nvSpPr>
      <dsp:spPr>
        <a:xfrm>
          <a:off x="345996" y="226049"/>
          <a:ext cx="6487782"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SzPts val="1400"/>
            <a:buFont typeface="Arial"/>
            <a:buNone/>
          </a:pPr>
          <a:r>
            <a:rPr lang="en-US" sz="1250" kern="1200">
              <a:solidFill>
                <a:srgbClr val="002060"/>
              </a:solidFill>
              <a:ea typeface="Helvetica Neue Light"/>
              <a:cs typeface="Helvetica Neue Light"/>
              <a:sym typeface="Helvetica Neue Light"/>
            </a:rPr>
            <a:t>~$30M invested in over 8 years of development</a:t>
          </a:r>
          <a:endParaRPr lang="en-US" sz="1250" kern="1200">
            <a:solidFill>
              <a:srgbClr val="002060"/>
            </a:solidFill>
          </a:endParaRPr>
        </a:p>
      </dsp:txBody>
      <dsp:txXfrm>
        <a:off x="345996" y="226049"/>
        <a:ext cx="6487782" cy="451926"/>
      </dsp:txXfrm>
    </dsp:sp>
    <dsp:sp modelId="{C59B1701-A4FD-5D42-84EC-304FDEC0C01B}">
      <dsp:nvSpPr>
        <dsp:cNvPr id="0" name=""/>
        <dsp:cNvSpPr/>
      </dsp:nvSpPr>
      <dsp:spPr>
        <a:xfrm>
          <a:off x="63542" y="169558"/>
          <a:ext cx="564908" cy="56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 modelId="{6C6B7E55-EE50-C04B-8DDB-CC1CF60C19D6}">
      <dsp:nvSpPr>
        <dsp:cNvPr id="0" name=""/>
        <dsp:cNvSpPr/>
      </dsp:nvSpPr>
      <dsp:spPr>
        <a:xfrm>
          <a:off x="717737" y="903853"/>
          <a:ext cx="6116041"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SzPts val="1400"/>
            <a:buFont typeface="Arial"/>
            <a:buNone/>
          </a:pPr>
          <a:r>
            <a:rPr lang="en-US" sz="1250" kern="1200">
              <a:solidFill>
                <a:srgbClr val="002060"/>
              </a:solidFill>
              <a:ea typeface="Helvetica Neue Light"/>
              <a:cs typeface="Helvetica Neue Light"/>
              <a:sym typeface="Helvetica Neue Light"/>
            </a:rPr>
            <a:t>Developed by team of experts who have worked on past world-class ground segments including the </a:t>
          </a:r>
          <a:r>
            <a:rPr lang="en-US" sz="1250" kern="1200" err="1">
              <a:solidFill>
                <a:srgbClr val="002060"/>
              </a:solidFill>
              <a:ea typeface="Helvetica Neue Light"/>
              <a:cs typeface="Helvetica Neue Light"/>
              <a:sym typeface="Helvetica Neue Light"/>
            </a:rPr>
            <a:t>WorldView</a:t>
          </a:r>
          <a:r>
            <a:rPr lang="en-US" sz="1250" kern="1200">
              <a:solidFill>
                <a:srgbClr val="002060"/>
              </a:solidFill>
              <a:ea typeface="Helvetica Neue Light"/>
              <a:cs typeface="Helvetica Neue Light"/>
              <a:sym typeface="Helvetica Neue Light"/>
            </a:rPr>
            <a:t>, </a:t>
          </a:r>
          <a:r>
            <a:rPr lang="en-US" sz="1250" kern="1200" err="1">
              <a:solidFill>
                <a:srgbClr val="002060"/>
              </a:solidFill>
              <a:ea typeface="Helvetica Neue Light"/>
              <a:cs typeface="Helvetica Neue Light"/>
              <a:sym typeface="Helvetica Neue Light"/>
            </a:rPr>
            <a:t>RapidEye</a:t>
          </a:r>
          <a:r>
            <a:rPr lang="en-US" sz="1250" kern="1200">
              <a:solidFill>
                <a:srgbClr val="002060"/>
              </a:solidFill>
              <a:ea typeface="Helvetica Neue Light"/>
              <a:cs typeface="Helvetica Neue Light"/>
              <a:sym typeface="Helvetica Neue Light"/>
            </a:rPr>
            <a:t> and RADARSAT-1/2 and RCM</a:t>
          </a:r>
          <a:endParaRPr lang="en-US" sz="1250" kern="1200">
            <a:solidFill>
              <a:srgbClr val="002060"/>
            </a:solidFill>
          </a:endParaRPr>
        </a:p>
      </dsp:txBody>
      <dsp:txXfrm>
        <a:off x="717737" y="903853"/>
        <a:ext cx="6116041" cy="451926"/>
      </dsp:txXfrm>
    </dsp:sp>
    <dsp:sp modelId="{662C54C9-36B0-C24D-84E6-BA3F90A2966D}">
      <dsp:nvSpPr>
        <dsp:cNvPr id="0" name=""/>
        <dsp:cNvSpPr/>
      </dsp:nvSpPr>
      <dsp:spPr>
        <a:xfrm>
          <a:off x="435282" y="847362"/>
          <a:ext cx="564908" cy="56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 modelId="{72A2A9A0-72DD-1948-A89B-CBAB68F65C89}">
      <dsp:nvSpPr>
        <dsp:cNvPr id="0" name=""/>
        <dsp:cNvSpPr/>
      </dsp:nvSpPr>
      <dsp:spPr>
        <a:xfrm>
          <a:off x="887724" y="1581657"/>
          <a:ext cx="5946053"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None/>
          </a:pPr>
          <a:r>
            <a:rPr lang="en-US" sz="1250" kern="1200">
              <a:solidFill>
                <a:srgbClr val="002060"/>
              </a:solidFill>
              <a:ea typeface="Helvetica Neue Light"/>
              <a:cs typeface="Helvetica Neue Light"/>
              <a:sym typeface="Helvetica Neue Light"/>
            </a:rPr>
            <a:t>US DoD Space Challenge winner - selected </a:t>
          </a:r>
          <a:r>
            <a:rPr lang="en-US" sz="1250" b="0" i="1" kern="1200">
              <a:solidFill>
                <a:srgbClr val="002060"/>
              </a:solidFill>
              <a:ea typeface="Helvetica Neue Light"/>
              <a:sym typeface="Helvetica Neue Light"/>
            </a:rPr>
            <a:t>as one of 26 technologies, out of ~800 space companies, that are expected to revolutionize the space industry</a:t>
          </a:r>
        </a:p>
      </dsp:txBody>
      <dsp:txXfrm>
        <a:off x="887724" y="1581657"/>
        <a:ext cx="5946053" cy="451926"/>
      </dsp:txXfrm>
    </dsp:sp>
    <dsp:sp modelId="{730960EE-05C5-4547-92E7-B39CE02AD6E6}">
      <dsp:nvSpPr>
        <dsp:cNvPr id="0" name=""/>
        <dsp:cNvSpPr/>
      </dsp:nvSpPr>
      <dsp:spPr>
        <a:xfrm>
          <a:off x="605270" y="1525166"/>
          <a:ext cx="564908" cy="56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 modelId="{035A12EE-DEAD-9D4A-8FD8-6E89DC55892B}">
      <dsp:nvSpPr>
        <dsp:cNvPr id="0" name=""/>
        <dsp:cNvSpPr/>
      </dsp:nvSpPr>
      <dsp:spPr>
        <a:xfrm>
          <a:off x="887724" y="2259032"/>
          <a:ext cx="5946053"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None/>
          </a:pPr>
          <a:r>
            <a:rPr lang="en-US" sz="1250" kern="1200">
              <a:solidFill>
                <a:srgbClr val="002060"/>
              </a:solidFill>
              <a:ea typeface="Helvetica Neue Light"/>
              <a:cs typeface="Helvetica Neue Light"/>
              <a:sym typeface="Helvetica Neue Light"/>
            </a:rPr>
            <a:t>Certified ISV SaaS solution within AWS and showcased by Microsoft </a:t>
          </a:r>
        </a:p>
      </dsp:txBody>
      <dsp:txXfrm>
        <a:off x="887724" y="2259032"/>
        <a:ext cx="5946053" cy="451926"/>
      </dsp:txXfrm>
    </dsp:sp>
    <dsp:sp modelId="{65C70033-0F09-CE41-8A86-93A06EB4BEB9}">
      <dsp:nvSpPr>
        <dsp:cNvPr id="0" name=""/>
        <dsp:cNvSpPr/>
      </dsp:nvSpPr>
      <dsp:spPr>
        <a:xfrm>
          <a:off x="605270" y="2202541"/>
          <a:ext cx="564908" cy="56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 modelId="{6E9B6380-9829-E843-9842-FFA8712F7F72}">
      <dsp:nvSpPr>
        <dsp:cNvPr id="0" name=""/>
        <dsp:cNvSpPr/>
      </dsp:nvSpPr>
      <dsp:spPr>
        <a:xfrm>
          <a:off x="717737" y="2936836"/>
          <a:ext cx="6116041"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None/>
          </a:pPr>
          <a:r>
            <a:rPr lang="en-US" sz="1250" kern="1200">
              <a:solidFill>
                <a:srgbClr val="002060"/>
              </a:solidFill>
              <a:ea typeface="Helvetica Neue Light"/>
              <a:cs typeface="Helvetica Neue Light"/>
              <a:sym typeface="Helvetica Neue Light"/>
            </a:rPr>
            <a:t>Backed by proprietary algorithms and several patents and leverages rigorous physical modelling and the latest advancements in computer vision and ML</a:t>
          </a:r>
        </a:p>
      </dsp:txBody>
      <dsp:txXfrm>
        <a:off x="717737" y="2936836"/>
        <a:ext cx="6116041" cy="451926"/>
      </dsp:txXfrm>
    </dsp:sp>
    <dsp:sp modelId="{2853701E-FCC3-EC49-A3C8-7FEC233BB170}">
      <dsp:nvSpPr>
        <dsp:cNvPr id="0" name=""/>
        <dsp:cNvSpPr/>
      </dsp:nvSpPr>
      <dsp:spPr>
        <a:xfrm>
          <a:off x="435282" y="2880346"/>
          <a:ext cx="564908" cy="5649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 modelId="{74F5ACBD-A97E-DE44-AC4E-9D070F7954CE}">
      <dsp:nvSpPr>
        <dsp:cNvPr id="0" name=""/>
        <dsp:cNvSpPr/>
      </dsp:nvSpPr>
      <dsp:spPr>
        <a:xfrm>
          <a:off x="345996" y="3614641"/>
          <a:ext cx="6487782" cy="451926"/>
        </a:xfrm>
        <a:prstGeom prst="rect">
          <a:avLst/>
        </a:prstGeom>
        <a:solidFill>
          <a:schemeClr val="accent1">
            <a:lumMod val="40000"/>
            <a:lumOff val="60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8717" tIns="33020" rIns="33020" bIns="33020" numCol="1" spcCol="1270" anchor="ctr" anchorCtr="0">
          <a:noAutofit/>
        </a:bodyPr>
        <a:lstStyle/>
        <a:p>
          <a:pPr marL="0" lvl="0" indent="0" algn="l" defTabSz="555625">
            <a:lnSpc>
              <a:spcPct val="90000"/>
            </a:lnSpc>
            <a:spcBef>
              <a:spcPct val="0"/>
            </a:spcBef>
            <a:spcAft>
              <a:spcPct val="35000"/>
            </a:spcAft>
            <a:buNone/>
          </a:pPr>
          <a:r>
            <a:rPr lang="en-US" sz="1250" kern="1200">
              <a:solidFill>
                <a:srgbClr val="002060"/>
              </a:solidFill>
              <a:ea typeface="Helvetica Neue Light"/>
              <a:cs typeface="Helvetica Neue Light"/>
              <a:sym typeface="Helvetica Neue Light"/>
            </a:rPr>
            <a:t>Connects seamlessly with patented </a:t>
          </a:r>
          <a:r>
            <a:rPr lang="en-US" sz="1250" kern="1200" err="1">
              <a:solidFill>
                <a:srgbClr val="002060"/>
              </a:solidFill>
              <a:ea typeface="Helvetica Neue Light"/>
              <a:cs typeface="Helvetica Neue Light"/>
              <a:sym typeface="Helvetica Neue Light"/>
            </a:rPr>
            <a:t>EarthPlatform</a:t>
          </a:r>
          <a:r>
            <a:rPr lang="en-US" sz="1250" kern="1200">
              <a:solidFill>
                <a:srgbClr val="002060"/>
              </a:solidFill>
              <a:ea typeface="Helvetica Neue Light"/>
              <a:cs typeface="Helvetica Neue Light"/>
              <a:sym typeface="Helvetica Neue Light"/>
            </a:rPr>
            <a:t> data discovery, access and analytics engine</a:t>
          </a:r>
        </a:p>
      </dsp:txBody>
      <dsp:txXfrm>
        <a:off x="345996" y="3614641"/>
        <a:ext cx="6487782" cy="451926"/>
      </dsp:txXfrm>
    </dsp:sp>
    <dsp:sp modelId="{6CE38BF4-5B19-5646-81DD-8FB2324C5CD3}">
      <dsp:nvSpPr>
        <dsp:cNvPr id="0" name=""/>
        <dsp:cNvSpPr/>
      </dsp:nvSpPr>
      <dsp:spPr>
        <a:xfrm>
          <a:off x="63542" y="3558150"/>
          <a:ext cx="564908" cy="564908"/>
        </a:xfrm>
        <a:prstGeom prst="ellipse">
          <a:avLst/>
        </a:prstGeom>
        <a:gradFill rotWithShape="0">
          <a:gsLst>
            <a:gs pos="0">
              <a:prstClr val="white">
                <a:hueOff val="0"/>
                <a:satOff val="0"/>
                <a:lumOff val="0"/>
                <a:alphaOff val="0"/>
                <a:tint val="50000"/>
                <a:satMod val="300000"/>
              </a:prstClr>
            </a:gs>
            <a:gs pos="35000">
              <a:prstClr val="white">
                <a:hueOff val="0"/>
                <a:satOff val="0"/>
                <a:lumOff val="0"/>
                <a:alphaOff val="0"/>
                <a:tint val="37000"/>
                <a:satMod val="300000"/>
              </a:prstClr>
            </a:gs>
            <a:gs pos="100000">
              <a:prstClr val="white">
                <a:hueOff val="0"/>
                <a:satOff val="0"/>
                <a:lumOff val="0"/>
                <a:alphaOff val="0"/>
                <a:tint val="15000"/>
                <a:satMod val="350000"/>
              </a:prstClr>
            </a:gs>
          </a:gsLst>
          <a:lin ang="16200000" scaled="1"/>
        </a:gradFill>
        <a:ln w="28575" cap="flat" cmpd="sng" algn="ctr">
          <a:solidFill>
            <a:srgbClr val="0070C0"/>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DF228D-6FE5-BC47-98C3-2AC2B9CD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7201F-7D70-2E4C-9718-F85961A7A5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1DE23-6866-EE42-BF52-C7703C5A7C85}" type="datetimeFigureOut">
              <a:rPr lang="en-US" smtClean="0"/>
              <a:t>1/16/2022</a:t>
            </a:fld>
            <a:endParaRPr lang="en-US"/>
          </a:p>
        </p:txBody>
      </p:sp>
      <p:sp>
        <p:nvSpPr>
          <p:cNvPr id="4" name="Footer Placeholder 3">
            <a:extLst>
              <a:ext uri="{FF2B5EF4-FFF2-40B4-BE49-F238E27FC236}">
                <a16:creationId xmlns:a16="http://schemas.microsoft.com/office/drawing/2014/main" id="{D6C7017F-0255-8043-BE1E-5D2D4F19F9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A6BEE6-44E9-9F43-8B9E-F887174905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A3ED4F-7E4D-B248-A7A8-F2C6CE0FA6D6}" type="slidenum">
              <a:rPr lang="en-US" smtClean="0"/>
              <a:t>‹#›</a:t>
            </a:fld>
            <a:endParaRPr lang="en-US"/>
          </a:p>
        </p:txBody>
      </p:sp>
    </p:spTree>
    <p:extLst>
      <p:ext uri="{BB962C8B-B14F-4D97-AF65-F5344CB8AC3E}">
        <p14:creationId xmlns:p14="http://schemas.microsoft.com/office/powerpoint/2010/main" val="3730277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25C36-CB07-FC43-AC37-03CD24282606}" type="datetimeFigureOut">
              <a:rPr lang="en-US" smtClean="0"/>
              <a:pPr/>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72FC6-5CE2-F246-908B-1C05F6A2DDF3}" type="slidenum">
              <a:rPr lang="en-US" smtClean="0"/>
              <a:pPr/>
              <a:t>‹#›</a:t>
            </a:fld>
            <a:endParaRPr lang="en-US"/>
          </a:p>
        </p:txBody>
      </p:sp>
    </p:spTree>
    <p:extLst>
      <p:ext uri="{BB962C8B-B14F-4D97-AF65-F5344CB8AC3E}">
        <p14:creationId xmlns:p14="http://schemas.microsoft.com/office/powerpoint/2010/main" val="4194885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baseline="0"/>
              <a:t>Hi everyone, I’m </a:t>
            </a:r>
            <a:r>
              <a:rPr lang="en-US" baseline="0" err="1"/>
              <a:t>honoured</a:t>
            </a:r>
            <a:r>
              <a:rPr lang="en-US" baseline="0"/>
              <a:t> to be speaking here with so many esteemed colleagues and speakers from government, academia and industry.</a:t>
            </a:r>
          </a:p>
          <a:p>
            <a:r>
              <a:rPr lang="en-US" baseline="0"/>
              <a:t>I’d like to start by thanking the organizers for allowing me to present here today.</a:t>
            </a:r>
          </a:p>
          <a:p>
            <a:endParaRPr lang="en-US" baseline="0"/>
          </a:p>
          <a:p>
            <a:r>
              <a:rPr lang="en-US" baseline="0"/>
              <a:t>I’m Keith Beckett … Senior Technical Manager – Cal/Val at </a:t>
            </a:r>
            <a:r>
              <a:rPr lang="en-US" baseline="0" err="1"/>
              <a:t>EarthDaily</a:t>
            </a:r>
            <a:r>
              <a:rPr lang="en-US" baseline="0"/>
              <a:t> Analytics</a:t>
            </a:r>
            <a:r>
              <a:rPr lang="en-CA" sz="900" b="0" i="0" kern="1200">
                <a:solidFill>
                  <a:schemeClr val="tx1"/>
                </a:solidFill>
                <a:effectLst/>
                <a:latin typeface="Arial" panose="020B0604020202020204" pitchFamily="34" charset="0"/>
                <a:ea typeface="+mn-ea"/>
                <a:cs typeface="+mn-cs"/>
              </a:rPr>
              <a:t>.</a:t>
            </a:r>
            <a:endParaRPr lang="en-US" sz="900" b="0" i="0" kern="1200">
              <a:solidFill>
                <a:schemeClr val="tx1"/>
              </a:solidFill>
              <a:effectLst/>
              <a:latin typeface="Arial" panose="020B0604020202020204" pitchFamily="34" charset="0"/>
              <a:ea typeface="+mn-ea"/>
              <a:cs typeface="+mn-cs"/>
            </a:endParaRPr>
          </a:p>
          <a:p>
            <a:r>
              <a:rPr lang="en-US" sz="900" b="0" i="0" kern="1200">
                <a:solidFill>
                  <a:schemeClr val="tx1"/>
                </a:solidFill>
                <a:effectLst/>
                <a:latin typeface="Arial" panose="020B0604020202020204" pitchFamily="34" charset="0"/>
                <a:ea typeface="+mn-ea"/>
                <a:cs typeface="+mn-cs"/>
              </a:rPr>
              <a:t>I’ve spent the last 30 years developing and delivering Earth Observation systems all around the world</a:t>
            </a:r>
            <a:r>
              <a:rPr lang="en-US" sz="900" b="0" i="0" kern="1200" baseline="0">
                <a:solidFill>
                  <a:schemeClr val="tx1"/>
                </a:solidFill>
                <a:effectLst/>
                <a:latin typeface="Arial" panose="020B0604020202020204" pitchFamily="34" charset="0"/>
                <a:ea typeface="+mn-ea"/>
                <a:cs typeface="+mn-cs"/>
              </a:rPr>
              <a:t> …</a:t>
            </a:r>
            <a:r>
              <a:rPr lang="en-US" sz="900" b="0" i="0" kern="1200">
                <a:solidFill>
                  <a:schemeClr val="tx1"/>
                </a:solidFill>
                <a:effectLst/>
                <a:latin typeface="Arial" panose="020B0604020202020204" pitchFamily="34" charset="0"/>
                <a:ea typeface="+mn-ea"/>
                <a:cs typeface="+mn-cs"/>
              </a:rPr>
              <a:t> RADARSAT, </a:t>
            </a:r>
            <a:r>
              <a:rPr lang="en-US" sz="900" b="0" i="0" kern="1200" err="1">
                <a:solidFill>
                  <a:schemeClr val="tx1"/>
                </a:solidFill>
                <a:effectLst/>
                <a:latin typeface="Arial" panose="020B0604020202020204" pitchFamily="34" charset="0"/>
                <a:ea typeface="+mn-ea"/>
                <a:cs typeface="+mn-cs"/>
              </a:rPr>
              <a:t>RapidEye</a:t>
            </a:r>
            <a:r>
              <a:rPr lang="en-US" sz="900" b="0" i="0" kern="1200">
                <a:solidFill>
                  <a:schemeClr val="tx1"/>
                </a:solidFill>
                <a:effectLst/>
                <a:latin typeface="Arial" panose="020B0604020202020204" pitchFamily="34" charset="0"/>
                <a:ea typeface="+mn-ea"/>
                <a:cs typeface="+mn-cs"/>
              </a:rPr>
              <a:t>, </a:t>
            </a:r>
            <a:r>
              <a:rPr lang="en-US" sz="900" b="0" i="0" kern="1200" err="1">
                <a:solidFill>
                  <a:schemeClr val="tx1"/>
                </a:solidFill>
                <a:effectLst/>
                <a:latin typeface="Arial" panose="020B0604020202020204" pitchFamily="34" charset="0"/>
                <a:ea typeface="+mn-ea"/>
                <a:cs typeface="+mn-cs"/>
              </a:rPr>
              <a:t>GeoEye</a:t>
            </a:r>
            <a:r>
              <a:rPr lang="en-US" sz="900" b="0" i="0" kern="1200">
                <a:solidFill>
                  <a:schemeClr val="tx1"/>
                </a:solidFill>
                <a:effectLst/>
                <a:latin typeface="Arial" panose="020B0604020202020204" pitchFamily="34" charset="0"/>
                <a:ea typeface="+mn-ea"/>
                <a:cs typeface="+mn-cs"/>
              </a:rPr>
              <a:t>,</a:t>
            </a:r>
            <a:r>
              <a:rPr lang="en-US" sz="900" b="0" i="0" kern="1200" baseline="0">
                <a:solidFill>
                  <a:schemeClr val="tx1"/>
                </a:solidFill>
                <a:effectLst/>
                <a:latin typeface="Arial" panose="020B0604020202020204" pitchFamily="34" charset="0"/>
                <a:ea typeface="+mn-ea"/>
                <a:cs typeface="+mn-cs"/>
              </a:rPr>
              <a:t> </a:t>
            </a:r>
            <a:r>
              <a:rPr lang="en-US" sz="900" b="0" i="0" kern="1200" baseline="0" err="1">
                <a:solidFill>
                  <a:schemeClr val="tx1"/>
                </a:solidFill>
                <a:effectLst/>
                <a:latin typeface="Arial" panose="020B0604020202020204" pitchFamily="34" charset="0"/>
                <a:ea typeface="+mn-ea"/>
                <a:cs typeface="+mn-cs"/>
              </a:rPr>
              <a:t>WorldView</a:t>
            </a:r>
            <a:r>
              <a:rPr lang="en-US" sz="900" b="0" i="0" kern="1200" baseline="0">
                <a:solidFill>
                  <a:schemeClr val="tx1"/>
                </a:solidFill>
                <a:effectLst/>
                <a:latin typeface="Arial" panose="020B0604020202020204" pitchFamily="34" charset="0"/>
                <a:ea typeface="+mn-ea"/>
                <a:cs typeface="+mn-cs"/>
              </a:rPr>
              <a:t>, UrtheCast, Planet and many others.</a:t>
            </a:r>
          </a:p>
          <a:p>
            <a:endParaRPr lang="en-US" sz="900" b="0" i="0" kern="1200" baseline="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t>Today … I’m going to talk about some of our offerings and our upcoming satellite constellation that will capture daily scientific imagery of our planet to help build a more sustainable future.</a:t>
            </a:r>
          </a:p>
          <a:p>
            <a:endParaRPr lang="en-US" sz="900" b="0" i="0" kern="1200" baseline="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effectLst/>
              </a:rPr>
              <a:t>For those of you who don’t know </a:t>
            </a:r>
            <a:r>
              <a:rPr lang="en-US" sz="900" err="1">
                <a:effectLst/>
              </a:rPr>
              <a:t>EarthDaily</a:t>
            </a:r>
            <a:r>
              <a:rPr lang="en-US" sz="900">
                <a:effectLst/>
              </a:rPr>
              <a:t> Analytics, we’re a software and information services space company specializing scientific satellite processing and analytics using earth observation . I’m presenting from Vancouver Canada where we focus on cloud-based image processing and value-added products, but we also have offices around the world with most of them specializing in agriculture using earth observation data. Unfortunately, we don’t yet have any India so I am hoping that will change sometime in the near future which a would so I can have the pleasure to visit your beautiful country.</a:t>
            </a:r>
          </a:p>
          <a:p>
            <a:endParaRPr lang="en-US" sz="900" b="0" i="0" kern="1200" baseline="0">
              <a:solidFill>
                <a:schemeClr val="tx1"/>
              </a:solidFill>
              <a:effectLst/>
              <a:latin typeface="Arial" panose="020B0604020202020204" pitchFamily="34" charset="0"/>
              <a:ea typeface="+mn-ea"/>
              <a:cs typeface="+mn-cs"/>
            </a:endParaRPr>
          </a:p>
          <a:p>
            <a:pPr marL="0" lvl="0" indent="0" algn="l" rtl="0">
              <a:spcBef>
                <a:spcPts val="0"/>
              </a:spcBef>
              <a:spcAft>
                <a:spcPts val="0"/>
              </a:spcAft>
              <a:buNone/>
            </a:pPr>
            <a:endParaRPr lang="en-CA"/>
          </a:p>
          <a:p>
            <a:pPr marL="0" lvl="0" indent="0" algn="l" rtl="0">
              <a:spcBef>
                <a:spcPts val="0"/>
              </a:spcBef>
              <a:spcAft>
                <a:spcPts val="0"/>
              </a:spcAft>
              <a:buNone/>
            </a:pPr>
            <a:r>
              <a:rPr lang="en-CA"/>
              <a:t>Bio:</a:t>
            </a:r>
          </a:p>
          <a:p>
            <a:r>
              <a:rPr lang="en-US" sz="900" b="1" kern="1200">
                <a:solidFill>
                  <a:schemeClr val="tx1"/>
                </a:solidFill>
                <a:effectLst/>
                <a:latin typeface="+mn-lt"/>
                <a:ea typeface="+mn-ea"/>
                <a:cs typeface="+mn-cs"/>
              </a:rPr>
              <a:t>Dr. Keith Beckett is the Senior Technical Manager for Cal/Val at </a:t>
            </a:r>
            <a:r>
              <a:rPr lang="en-US" sz="900" b="1" kern="1200" err="1">
                <a:solidFill>
                  <a:schemeClr val="tx1"/>
                </a:solidFill>
                <a:effectLst/>
                <a:latin typeface="+mn-lt"/>
                <a:ea typeface="+mn-ea"/>
                <a:cs typeface="+mn-cs"/>
              </a:rPr>
              <a:t>EarthDaily</a:t>
            </a:r>
            <a:r>
              <a:rPr lang="en-US" sz="900" b="1" kern="1200">
                <a:solidFill>
                  <a:schemeClr val="tx1"/>
                </a:solidFill>
                <a:effectLst/>
                <a:latin typeface="+mn-lt"/>
                <a:ea typeface="+mn-ea"/>
                <a:cs typeface="+mn-cs"/>
              </a:rPr>
              <a:t> Analytics, leveraging an engineering, research and product management career spanning well over 30 years in remote sensing, working on multiple international projects for a range of customers.  He led key roles in the Ground Segment development and mission commissioning for </a:t>
            </a:r>
            <a:r>
              <a:rPr lang="en-US" sz="900" b="1" kern="1200" err="1">
                <a:solidFill>
                  <a:schemeClr val="tx1"/>
                </a:solidFill>
                <a:effectLst/>
                <a:latin typeface="+mn-lt"/>
                <a:ea typeface="+mn-ea"/>
                <a:cs typeface="+mn-cs"/>
              </a:rPr>
              <a:t>RapidEye</a:t>
            </a:r>
            <a:r>
              <a:rPr lang="en-US" sz="900" b="1" kern="1200">
                <a:solidFill>
                  <a:schemeClr val="tx1"/>
                </a:solidFill>
                <a:effectLst/>
                <a:latin typeface="+mn-lt"/>
                <a:ea typeface="+mn-ea"/>
                <a:cs typeface="+mn-cs"/>
              </a:rPr>
              <a:t>, </a:t>
            </a:r>
            <a:r>
              <a:rPr lang="en-US" sz="900" b="1" kern="1200" err="1">
                <a:solidFill>
                  <a:schemeClr val="tx1"/>
                </a:solidFill>
                <a:effectLst/>
                <a:latin typeface="+mn-lt"/>
                <a:ea typeface="+mn-ea"/>
                <a:cs typeface="+mn-cs"/>
              </a:rPr>
              <a:t>GeoEye</a:t>
            </a:r>
            <a:r>
              <a:rPr lang="en-US" sz="900" b="1" kern="1200">
                <a:solidFill>
                  <a:schemeClr val="tx1"/>
                </a:solidFill>
                <a:effectLst/>
                <a:latin typeface="+mn-lt"/>
                <a:ea typeface="+mn-ea"/>
                <a:cs typeface="+mn-cs"/>
              </a:rPr>
              <a:t>, </a:t>
            </a:r>
            <a:r>
              <a:rPr lang="en-US" sz="900" b="1" kern="1200" err="1">
                <a:solidFill>
                  <a:schemeClr val="tx1"/>
                </a:solidFill>
                <a:effectLst/>
                <a:latin typeface="+mn-lt"/>
                <a:ea typeface="+mn-ea"/>
                <a:cs typeface="+mn-cs"/>
              </a:rPr>
              <a:t>DigitalGlobe</a:t>
            </a:r>
            <a:r>
              <a:rPr lang="en-US" sz="900" b="1" kern="1200">
                <a:solidFill>
                  <a:schemeClr val="tx1"/>
                </a:solidFill>
                <a:effectLst/>
                <a:latin typeface="+mn-lt"/>
                <a:ea typeface="+mn-ea"/>
                <a:cs typeface="+mn-cs"/>
              </a:rPr>
              <a:t> (now MAXAR), to name just a few.</a:t>
            </a:r>
            <a:endParaRPr lang="en-CA" sz="900" kern="1200">
              <a:solidFill>
                <a:schemeClr val="tx1"/>
              </a:solidFill>
              <a:effectLst/>
              <a:latin typeface="+mn-lt"/>
              <a:ea typeface="+mn-ea"/>
              <a:cs typeface="+mn-cs"/>
            </a:endParaRPr>
          </a:p>
          <a:p>
            <a:r>
              <a:rPr lang="en-US" sz="900" b="1" kern="1200">
                <a:solidFill>
                  <a:schemeClr val="tx1"/>
                </a:solidFill>
                <a:effectLst/>
                <a:latin typeface="+mn-lt"/>
                <a:ea typeface="+mn-ea"/>
                <a:cs typeface="+mn-cs"/>
              </a:rPr>
              <a:t> </a:t>
            </a:r>
            <a:endParaRPr lang="en-CA" sz="900" kern="1200">
              <a:solidFill>
                <a:schemeClr val="tx1"/>
              </a:solidFill>
              <a:effectLst/>
              <a:latin typeface="+mn-lt"/>
              <a:ea typeface="+mn-ea"/>
              <a:cs typeface="+mn-cs"/>
            </a:endParaRPr>
          </a:p>
          <a:p>
            <a:r>
              <a:rPr lang="en-US" sz="900" b="1" kern="1200" err="1">
                <a:solidFill>
                  <a:schemeClr val="tx1"/>
                </a:solidFill>
                <a:effectLst/>
                <a:latin typeface="+mn-lt"/>
                <a:ea typeface="+mn-ea"/>
                <a:cs typeface="+mn-cs"/>
              </a:rPr>
              <a:t>EarthDaily</a:t>
            </a:r>
            <a:r>
              <a:rPr lang="en-US" sz="900" b="1" kern="1200">
                <a:solidFill>
                  <a:schemeClr val="tx1"/>
                </a:solidFill>
                <a:effectLst/>
                <a:latin typeface="+mn-lt"/>
                <a:ea typeface="+mn-ea"/>
                <a:cs typeface="+mn-cs"/>
              </a:rPr>
              <a:t> Analytics will soon have a constellation of satellites capable of observing the earth every day in a wide range of spectral channels, and serving multiple vertical applications with science-grade imagery and analytics.  He is leading the development of the </a:t>
            </a:r>
            <a:r>
              <a:rPr lang="en-US" sz="900" b="1" kern="1200" err="1">
                <a:solidFill>
                  <a:schemeClr val="tx1"/>
                </a:solidFill>
                <a:effectLst/>
                <a:latin typeface="+mn-lt"/>
                <a:ea typeface="+mn-ea"/>
                <a:cs typeface="+mn-cs"/>
              </a:rPr>
              <a:t>cal</a:t>
            </a:r>
            <a:r>
              <a:rPr lang="en-US" sz="900" b="1" kern="1200">
                <a:solidFill>
                  <a:schemeClr val="tx1"/>
                </a:solidFill>
                <a:effectLst/>
                <a:latin typeface="+mn-lt"/>
                <a:ea typeface="+mn-ea"/>
                <a:cs typeface="+mn-cs"/>
              </a:rPr>
              <a:t>/</a:t>
            </a:r>
            <a:r>
              <a:rPr lang="en-US" sz="900" b="1" kern="1200" err="1">
                <a:solidFill>
                  <a:schemeClr val="tx1"/>
                </a:solidFill>
                <a:effectLst/>
                <a:latin typeface="+mn-lt"/>
                <a:ea typeface="+mn-ea"/>
                <a:cs typeface="+mn-cs"/>
              </a:rPr>
              <a:t>val</a:t>
            </a:r>
            <a:r>
              <a:rPr lang="en-US" sz="900" b="1" kern="1200">
                <a:solidFill>
                  <a:schemeClr val="tx1"/>
                </a:solidFill>
                <a:effectLst/>
                <a:latin typeface="+mn-lt"/>
                <a:ea typeface="+mn-ea"/>
                <a:cs typeface="+mn-cs"/>
              </a:rPr>
              <a:t> capabilities for our upcoming constellation, and our </a:t>
            </a:r>
            <a:r>
              <a:rPr lang="en-US" sz="900" b="1" kern="1200" err="1">
                <a:solidFill>
                  <a:schemeClr val="tx1"/>
                </a:solidFill>
                <a:effectLst/>
                <a:latin typeface="+mn-lt"/>
                <a:ea typeface="+mn-ea"/>
                <a:cs typeface="+mn-cs"/>
              </a:rPr>
              <a:t>EarthPipeline</a:t>
            </a:r>
            <a:r>
              <a:rPr lang="en-US" sz="900" b="1" kern="1200">
                <a:solidFill>
                  <a:schemeClr val="tx1"/>
                </a:solidFill>
                <a:effectLst/>
                <a:latin typeface="+mn-lt"/>
                <a:ea typeface="+mn-ea"/>
                <a:cs typeface="+mn-cs"/>
              </a:rPr>
              <a:t> partners.</a:t>
            </a:r>
            <a:endParaRPr lang="en-CA" sz="900" kern="1200">
              <a:solidFill>
                <a:schemeClr val="tx1"/>
              </a:solidFill>
              <a:effectLst/>
              <a:latin typeface="+mn-lt"/>
              <a:ea typeface="+mn-ea"/>
              <a:cs typeface="+mn-cs"/>
            </a:endParaRPr>
          </a:p>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8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10</a:t>
            </a:fld>
            <a:endParaRPr lang="en-US"/>
          </a:p>
        </p:txBody>
      </p:sp>
    </p:spTree>
    <p:extLst>
      <p:ext uri="{BB962C8B-B14F-4D97-AF65-F5344CB8AC3E}">
        <p14:creationId xmlns:p14="http://schemas.microsoft.com/office/powerpoint/2010/main" val="275034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11</a:t>
            </a:fld>
            <a:endParaRPr lang="en-US"/>
          </a:p>
        </p:txBody>
      </p:sp>
    </p:spTree>
    <p:extLst>
      <p:ext uri="{BB962C8B-B14F-4D97-AF65-F5344CB8AC3E}">
        <p14:creationId xmlns:p14="http://schemas.microsoft.com/office/powerpoint/2010/main" val="299737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872FC6-5CE2-F246-908B-1C05F6A2D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05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872FC6-5CE2-F246-908B-1C05F6A2D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78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872FC6-5CE2-F246-908B-1C05F6A2D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5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16</a:t>
            </a:fld>
            <a:endParaRPr lang="en-US"/>
          </a:p>
        </p:txBody>
      </p:sp>
    </p:spTree>
    <p:extLst>
      <p:ext uri="{BB962C8B-B14F-4D97-AF65-F5344CB8AC3E}">
        <p14:creationId xmlns:p14="http://schemas.microsoft.com/office/powerpoint/2010/main" val="341012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5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of you who don’t know we’re a software and information services company specializing if data and satellite processing, and analytics with our main analytics focus in the area of agriculture.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2872FC6-5CE2-F246-908B-1C05F6A2DD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424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4</a:t>
            </a:fld>
            <a:endParaRPr lang="en-US"/>
          </a:p>
        </p:txBody>
      </p:sp>
    </p:spTree>
    <p:extLst>
      <p:ext uri="{BB962C8B-B14F-4D97-AF65-F5344CB8AC3E}">
        <p14:creationId xmlns:p14="http://schemas.microsoft.com/office/powerpoint/2010/main" val="89579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heavy users of satellite data for our current business and we see the urgent need for global daily monitoring with scientific quality data.  The science missions like Sentinel, Landsat, </a:t>
            </a:r>
            <a:r>
              <a:rPr lang="en-US" err="1"/>
              <a:t>Resourcesat</a:t>
            </a:r>
            <a:r>
              <a:rPr lang="en-US"/>
              <a:t> all provide fantastic data quality, but the coverage, latency and resolution isn't always adequate for many pressing applications. If we could take scientific data and improve it’s resolution, coverage, and frequency, this data stream could tackle many of the greatest challenges that the world faces today like improving water management based on drought and flooding conditions, rapid forest fire detection or risk assessment, or alerting for oil spills and illegal deforestation to name just a few applications. </a:t>
            </a:r>
          </a:p>
          <a:p>
            <a:endParaRPr lang="en-US"/>
          </a:p>
          <a:p>
            <a:r>
              <a:rPr lang="en-US"/>
              <a:t>No mission today has the scientific quality of large government missions combined with daily global higher resolution coverage.  For this reason, </a:t>
            </a:r>
            <a:r>
              <a:rPr lang="en-US" err="1"/>
              <a:t>EarthDaily</a:t>
            </a:r>
            <a:r>
              <a:rPr lang="en-US"/>
              <a:t> Analytics is creating a mission designed from the ground up to specifically address this need and help global </a:t>
            </a:r>
            <a:r>
              <a:rPr lang="en-US" err="1"/>
              <a:t>environemental</a:t>
            </a:r>
            <a:r>
              <a:rPr lang="en-US"/>
              <a:t> challenges.</a:t>
            </a:r>
          </a:p>
        </p:txBody>
      </p:sp>
      <p:sp>
        <p:nvSpPr>
          <p:cNvPr id="4" name="Slide Number Placeholder 3"/>
          <p:cNvSpPr>
            <a:spLocks noGrp="1"/>
          </p:cNvSpPr>
          <p:nvPr>
            <p:ph type="sldNum" sz="quarter" idx="5"/>
          </p:nvPr>
        </p:nvSpPr>
        <p:spPr/>
        <p:txBody>
          <a:bodyPr/>
          <a:lstStyle/>
          <a:p>
            <a:fld id="{32872FC6-5CE2-F246-908B-1C05F6A2DDF3}" type="slidenum">
              <a:rPr lang="en-US" smtClean="0"/>
              <a:pPr/>
              <a:t>5</a:t>
            </a:fld>
            <a:endParaRPr lang="en-US"/>
          </a:p>
        </p:txBody>
      </p:sp>
    </p:spTree>
    <p:extLst>
      <p:ext uri="{BB962C8B-B14F-4D97-AF65-F5344CB8AC3E}">
        <p14:creationId xmlns:p14="http://schemas.microsoft.com/office/powerpoint/2010/main" val="365597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6</a:t>
            </a:fld>
            <a:endParaRPr lang="en-US"/>
          </a:p>
        </p:txBody>
      </p:sp>
    </p:spTree>
    <p:extLst>
      <p:ext uri="{BB962C8B-B14F-4D97-AF65-F5344CB8AC3E}">
        <p14:creationId xmlns:p14="http://schemas.microsoft.com/office/powerpoint/2010/main" val="106998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this, the </a:t>
            </a:r>
            <a:r>
              <a:rPr lang="en-US" err="1"/>
              <a:t>EarthDaily</a:t>
            </a:r>
            <a:r>
              <a:rPr lang="en-US"/>
              <a:t> system is a fully vertically integrated solution. On the upstream side we have 9 satellites acquiring 92% of the earth’s land mass and maritime areas each day with 23 </a:t>
            </a:r>
            <a:r>
              <a:rPr lang="en-US" err="1"/>
              <a:t>superspectral</a:t>
            </a:r>
            <a:r>
              <a:rPr lang="en-US"/>
              <a:t> bands designed for many different applications. These are good sized satellites designed to produce scientific quality data with a highly controlled orbit to ensure the same imaging time every day over a long 10 year design life. </a:t>
            </a:r>
          </a:p>
          <a:p>
            <a:r>
              <a:rPr lang="en-US"/>
              <a:t>-&gt;This consistency of seeing world the same way each day is key to automated change detection that can reliably drive environmental or business critical decisions at scale </a:t>
            </a:r>
          </a:p>
          <a:p>
            <a:r>
              <a:rPr lang="en-US"/>
              <a:t>-&gt;In the Midstream, we have the world’s first processing service that can transform raw downlinked data as shown on the left into ultra high quality Analysis Ready Products at scale in the cloud, fully automatically and at scale without any operations touch </a:t>
            </a:r>
            <a:r>
              <a:rPr lang="en-US" err="1"/>
              <a:t>labour</a:t>
            </a:r>
            <a:r>
              <a:rPr lang="en-US"/>
              <a:t>. Midstream also includes our patented </a:t>
            </a:r>
            <a:r>
              <a:rPr lang="en-US" err="1"/>
              <a:t>EarthPlatform</a:t>
            </a:r>
            <a:r>
              <a:rPr lang="en-US"/>
              <a:t> which provides data discover, access and analytics capabilities for our customers.</a:t>
            </a:r>
          </a:p>
          <a:p>
            <a:r>
              <a:rPr lang="en-US"/>
              <a:t> On the downstream side we have a wide variety of analytics including our recently released </a:t>
            </a:r>
            <a:r>
              <a:rPr lang="en-US" err="1"/>
              <a:t>EarthMosaics</a:t>
            </a:r>
            <a:r>
              <a:rPr lang="en-US"/>
              <a:t> service that can dynamically create large scale cloud-free mosaics as well as a many upcoming environmental focused services for water management, forest fire detection and agriculture.</a:t>
            </a:r>
          </a:p>
          <a:p>
            <a:r>
              <a:rPr lang="en-US"/>
              <a:t>---</a:t>
            </a:r>
          </a:p>
          <a:p>
            <a:endParaRPr lang="en-US"/>
          </a:p>
          <a:p>
            <a:endParaRPr lang="en-US"/>
          </a:p>
          <a:p>
            <a:r>
              <a:rPr lang="en-US"/>
              <a:t>There is also three pillars of our technology. On the upstream side we’re currently underway building the </a:t>
            </a:r>
            <a:r>
              <a:rPr lang="en-US" err="1"/>
              <a:t>EarthDaily</a:t>
            </a:r>
            <a:r>
              <a:rPr lang="en-US"/>
              <a:t> constellation which will will deliver enterprise grade change detection services, and it leverages our </a:t>
            </a:r>
            <a:r>
              <a:rPr lang="en-US" err="1"/>
              <a:t>midtream</a:t>
            </a:r>
            <a:r>
              <a:rPr lang="en-US"/>
              <a:t> </a:t>
            </a:r>
            <a:r>
              <a:rPr lang="en-US" err="1"/>
              <a:t>EarthPipeline</a:t>
            </a:r>
            <a:r>
              <a:rPr lang="en-US"/>
              <a:t> service which automatically transform their raw downlinked data into highly calibrated and accurate Analysis Ready Data products. This </a:t>
            </a:r>
            <a:r>
              <a:rPr lang="en-US" err="1"/>
              <a:t>EarthPipeline</a:t>
            </a:r>
            <a:r>
              <a:rPr lang="en-US"/>
              <a:t> SaaS offering is also available commercially and is used by external satellite operators to generate very high-quality products with low-latency for their customers.  On the downstream we deliver value added services for example Analysis Ready Mosaics as well as a wide variety of Agriculture analytics. My colleagues will also dive into these technologies in later sessions.</a:t>
            </a:r>
          </a:p>
        </p:txBody>
      </p:sp>
      <p:sp>
        <p:nvSpPr>
          <p:cNvPr id="4" name="Slide Number Placeholder 3"/>
          <p:cNvSpPr>
            <a:spLocks noGrp="1"/>
          </p:cNvSpPr>
          <p:nvPr>
            <p:ph type="sldNum" sz="quarter" idx="5"/>
          </p:nvPr>
        </p:nvSpPr>
        <p:spPr/>
        <p:txBody>
          <a:bodyPr/>
          <a:lstStyle/>
          <a:p>
            <a:fld id="{32872FC6-5CE2-F246-908B-1C05F6A2DDF3}" type="slidenum">
              <a:rPr lang="en-US" smtClean="0"/>
              <a:pPr/>
              <a:t>7</a:t>
            </a:fld>
            <a:endParaRPr lang="en-US"/>
          </a:p>
        </p:txBody>
      </p:sp>
    </p:spTree>
    <p:extLst>
      <p:ext uri="{BB962C8B-B14F-4D97-AF65-F5344CB8AC3E}">
        <p14:creationId xmlns:p14="http://schemas.microsoft.com/office/powerpoint/2010/main" val="90224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72FC6-5CE2-F246-908B-1C05F6A2DDF3}" type="slidenum">
              <a:rPr lang="en-US" smtClean="0"/>
              <a:pPr/>
              <a:t>8</a:t>
            </a:fld>
            <a:endParaRPr lang="en-US"/>
          </a:p>
        </p:txBody>
      </p:sp>
    </p:spTree>
    <p:extLst>
      <p:ext uri="{BB962C8B-B14F-4D97-AF65-F5344CB8AC3E}">
        <p14:creationId xmlns:p14="http://schemas.microsoft.com/office/powerpoint/2010/main" val="258431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What’s really unique about satellites is that we’re the first New Space company developing a constellation of scientific quality small </a:t>
            </a:r>
            <a:r>
              <a:rPr lang="en-US" dirty="0" err="1"/>
              <a:t>sats</a:t>
            </a:r>
            <a:r>
              <a:rPr lang="en-US" dirty="0"/>
              <a:t>. They are 200kg mass roughly the size of a large oven, have 11 spectral bands or </a:t>
            </a:r>
            <a:r>
              <a:rPr lang="en-US" dirty="0" err="1"/>
              <a:t>colours</a:t>
            </a:r>
            <a:r>
              <a:rPr lang="en-US" dirty="0"/>
              <a:t> in visible and Near Infrared spectrum, 6 bands in Short wave infrared and 6 bands in the thermal spectrum.  This range in spectral modalities allows us to see subtle signals on the ground, globally every single day.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-&gt; The long 10 year mission life is important for a few reasons: 1) we have long, consistent data archive can be used for long-term trending and predictive analytics and 2) our customers will know that the algorithms that they develop with our data can be used for a long time. Our customers can invest 100’s of thousands of even millions of dollars on proprietary algorithms and have confidence those algorithms can be used for a long time.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-&gt; We are also doing something very unique – we're using the same rigorous techniques as NASA science missions for our pre-launch sensor characterization of our cameras. This is like measuring a strand of hair with ruler versus microscope, we can get to a whole other level of quality when measuring the responsivity of our cameras at a 1 nm level. And this is key to delivering scientific grade quality.</a:t>
            </a:r>
          </a:p>
        </p:txBody>
      </p:sp>
      <p:sp>
        <p:nvSpPr>
          <p:cNvPr id="4" name="Slide Number Placeholder 3"/>
          <p:cNvSpPr>
            <a:spLocks noGrp="1"/>
          </p:cNvSpPr>
          <p:nvPr>
            <p:ph type="sldNum" sz="quarter" idx="5"/>
          </p:nvPr>
        </p:nvSpPr>
        <p:spPr/>
        <p:txBody>
          <a:bodyPr/>
          <a:lstStyle/>
          <a:p>
            <a:fld id="{32872FC6-5CE2-F246-908B-1C05F6A2DDF3}" type="slidenum">
              <a:rPr lang="en-US" smtClean="0"/>
              <a:pPr/>
              <a:t>9</a:t>
            </a:fld>
            <a:endParaRPr lang="en-US"/>
          </a:p>
        </p:txBody>
      </p:sp>
    </p:spTree>
    <p:extLst>
      <p:ext uri="{BB962C8B-B14F-4D97-AF65-F5344CB8AC3E}">
        <p14:creationId xmlns:p14="http://schemas.microsoft.com/office/powerpoint/2010/main" val="1663512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6" name="Picture 5" descr="A picture containing text, reptile, dinosaur, black&#10;&#10;Description automatically generated">
            <a:extLst>
              <a:ext uri="{FF2B5EF4-FFF2-40B4-BE49-F238E27FC236}">
                <a16:creationId xmlns:a16="http://schemas.microsoft.com/office/drawing/2014/main" id="{6CA7E350-D2B8-9244-8E7C-763D71D9F1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Rectangle 9">
            <a:extLst>
              <a:ext uri="{FF2B5EF4-FFF2-40B4-BE49-F238E27FC236}">
                <a16:creationId xmlns:a16="http://schemas.microsoft.com/office/drawing/2014/main" id="{09DD00B7-DA56-EC4C-BA42-95B2CFA6E79F}"/>
              </a:ext>
            </a:extLst>
          </p:cNvPr>
          <p:cNvSpPr/>
          <p:nvPr userDrawn="1"/>
        </p:nvSpPr>
        <p:spPr>
          <a:xfrm>
            <a:off x="1" y="0"/>
            <a:ext cx="9143999" cy="5143500"/>
          </a:xfrm>
          <a:prstGeom prst="rect">
            <a:avLst/>
          </a:prstGeom>
          <a:gradFill flip="none" rotWithShape="1">
            <a:gsLst>
              <a:gs pos="26000">
                <a:schemeClr val="bg1">
                  <a:alpha val="6582"/>
                </a:schemeClr>
              </a:gs>
              <a:gs pos="100000">
                <a:srgbClr val="19243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57200" y="3720410"/>
            <a:ext cx="8229600" cy="566728"/>
          </a:xfrm>
          <a:prstGeom prst="rect">
            <a:avLst/>
          </a:prstGeom>
          <a:noFill/>
        </p:spPr>
        <p:txBody>
          <a:bodyPr vert="horz"/>
          <a:lstStyle>
            <a:lvl1pPr algn="l">
              <a:defRPr sz="3600" b="0" i="0" baseline="0">
                <a:solidFill>
                  <a:srgbClr val="1B8EF2"/>
                </a:solidFill>
                <a:latin typeface="Axiforma Book" pitchFamily="2" charset="77"/>
                <a:cs typeface="Axiforma Book" pitchFamily="2" charset="77"/>
              </a:defRPr>
            </a:lvl1pPr>
          </a:lstStyle>
          <a:p>
            <a:r>
              <a:rPr lang="en-US"/>
              <a:t>Presentation Title</a:t>
            </a:r>
          </a:p>
        </p:txBody>
      </p:sp>
      <p:sp>
        <p:nvSpPr>
          <p:cNvPr id="12" name="Text Placeholder 11"/>
          <p:cNvSpPr>
            <a:spLocks noGrp="1"/>
          </p:cNvSpPr>
          <p:nvPr>
            <p:ph type="body" sz="quarter" idx="10" hasCustomPrompt="1"/>
          </p:nvPr>
        </p:nvSpPr>
        <p:spPr>
          <a:xfrm>
            <a:off x="457200" y="4385426"/>
            <a:ext cx="8229600" cy="434975"/>
          </a:xfrm>
          <a:prstGeom prst="rect">
            <a:avLst/>
          </a:prstGeom>
        </p:spPr>
        <p:txBody>
          <a:bodyPr vert="horz"/>
          <a:lstStyle>
            <a:lvl1pPr marL="0" indent="0">
              <a:buNone/>
              <a:defRPr sz="1600" b="0" i="0" baseline="0">
                <a:solidFill>
                  <a:srgbClr val="1B8EF2"/>
                </a:solidFill>
                <a:latin typeface="Axiforma Light" pitchFamily="2" charset="77"/>
                <a:cs typeface="Axiforma Light" pitchFamily="2" charset="77"/>
              </a:defRPr>
            </a:lvl1pPr>
            <a:lvl2pP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a:t>Secondary information (Presenters, date, etc.)</a:t>
            </a:r>
          </a:p>
        </p:txBody>
      </p:sp>
    </p:spTree>
    <p:extLst>
      <p:ext uri="{BB962C8B-B14F-4D97-AF65-F5344CB8AC3E}">
        <p14:creationId xmlns:p14="http://schemas.microsoft.com/office/powerpoint/2010/main" val="86261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Divider 1">
  <p:cSld name="Section Divider 1">
    <p:spTree>
      <p:nvGrpSpPr>
        <p:cNvPr id="1" name="Shape 66"/>
        <p:cNvGrpSpPr/>
        <p:nvPr/>
      </p:nvGrpSpPr>
      <p:grpSpPr>
        <a:xfrm>
          <a:off x="0" y="0"/>
          <a:ext cx="0" cy="0"/>
          <a:chOff x="0" y="0"/>
          <a:chExt cx="0" cy="0"/>
        </a:xfrm>
      </p:grpSpPr>
      <p:grpSp>
        <p:nvGrpSpPr>
          <p:cNvPr id="67" name="Google Shape;67;p14"/>
          <p:cNvGrpSpPr/>
          <p:nvPr/>
        </p:nvGrpSpPr>
        <p:grpSpPr>
          <a:xfrm>
            <a:off x="5639887" y="0"/>
            <a:ext cx="192193" cy="5143500"/>
            <a:chOff x="7519869" y="0"/>
            <a:chExt cx="256257" cy="6858000"/>
          </a:xfrm>
        </p:grpSpPr>
        <p:sp>
          <p:nvSpPr>
            <p:cNvPr id="68" name="Google Shape;68;p14"/>
            <p:cNvSpPr/>
            <p:nvPr/>
          </p:nvSpPr>
          <p:spPr>
            <a:xfrm>
              <a:off x="7660026" y="0"/>
              <a:ext cx="1161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69" name="Google Shape;69;p14"/>
            <p:cNvSpPr/>
            <p:nvPr/>
          </p:nvSpPr>
          <p:spPr>
            <a:xfrm rot="5400000">
              <a:off x="4160769" y="3359100"/>
              <a:ext cx="6858000" cy="139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grpSp>
      <p:sp>
        <p:nvSpPr>
          <p:cNvPr id="70" name="Google Shape;70;p14"/>
          <p:cNvSpPr/>
          <p:nvPr/>
        </p:nvSpPr>
        <p:spPr>
          <a:xfrm>
            <a:off x="561110" y="484910"/>
            <a:ext cx="5638800" cy="4277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71" name="Google Shape;71;p14"/>
          <p:cNvSpPr/>
          <p:nvPr/>
        </p:nvSpPr>
        <p:spPr>
          <a:xfrm>
            <a:off x="782071" y="1688437"/>
            <a:ext cx="109800" cy="584400"/>
          </a:xfrm>
          <a:prstGeom prst="rect">
            <a:avLst/>
          </a:prstGeom>
          <a:solidFill>
            <a:srgbClr val="0CC8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pic>
        <p:nvPicPr>
          <p:cNvPr id="72" name="Google Shape;72;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744118" y="299023"/>
            <a:ext cx="1942683" cy="525570"/>
          </a:xfrm>
          <a:prstGeom prst="rect">
            <a:avLst/>
          </a:prstGeom>
          <a:noFill/>
          <a:ln>
            <a:noFill/>
          </a:ln>
        </p:spPr>
      </p:pic>
      <p:sp>
        <p:nvSpPr>
          <p:cNvPr id="73" name="Google Shape;73;p14"/>
          <p:cNvSpPr/>
          <p:nvPr/>
        </p:nvSpPr>
        <p:spPr>
          <a:xfrm>
            <a:off x="5805055" y="1"/>
            <a:ext cx="3339000" cy="5145900"/>
          </a:xfrm>
          <a:prstGeom prst="rect">
            <a:avLst/>
          </a:prstGeom>
          <a:solidFill>
            <a:srgbClr val="263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dk1"/>
              </a:solidFill>
              <a:latin typeface="Helvetica Neue Light"/>
              <a:ea typeface="Helvetica Neue Light"/>
              <a:cs typeface="Helvetica Neue Light"/>
              <a:sym typeface="Helvetica Neue Light"/>
            </a:endParaRPr>
          </a:p>
        </p:txBody>
      </p:sp>
      <p:sp>
        <p:nvSpPr>
          <p:cNvPr id="74" name="Google Shape;74;p14"/>
          <p:cNvSpPr txBox="1">
            <a:spLocks noGrp="1"/>
          </p:cNvSpPr>
          <p:nvPr>
            <p:ph type="title"/>
          </p:nvPr>
        </p:nvSpPr>
        <p:spPr>
          <a:xfrm>
            <a:off x="943232" y="1706039"/>
            <a:ext cx="3706200" cy="5667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pic>
        <p:nvPicPr>
          <p:cNvPr id="75" name="Google Shape;75;p14" descr="Une image contenant périphérique, ventilateur, graphiques vectoriels&#10;&#10;Description générée automatiquem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18123" y="1688436"/>
            <a:ext cx="1135277" cy="1641938"/>
          </a:xfrm>
          <a:prstGeom prst="rect">
            <a:avLst/>
          </a:prstGeom>
          <a:noFill/>
          <a:ln>
            <a:noFill/>
          </a:ln>
        </p:spPr>
      </p:pic>
      <p:sp>
        <p:nvSpPr>
          <p:cNvPr id="76" name="Google Shape;76;p14"/>
          <p:cNvSpPr/>
          <p:nvPr/>
        </p:nvSpPr>
        <p:spPr>
          <a:xfrm>
            <a:off x="5838439" y="482363"/>
            <a:ext cx="91800" cy="427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77" name="Google Shape;77;p14"/>
          <p:cNvSpPr/>
          <p:nvPr/>
        </p:nvSpPr>
        <p:spPr>
          <a:xfrm rot="5400000">
            <a:off x="3662912" y="2567213"/>
            <a:ext cx="4279500" cy="109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823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 y="102026"/>
            <a:ext cx="8754108" cy="535266"/>
          </a:xfrm>
        </p:spPr>
        <p:txBody>
          <a:bodyPr/>
          <a:lstStyle>
            <a:lvl1pPr>
              <a:defRPr>
                <a:solidFill>
                  <a:srgbClr val="403935"/>
                </a:solidFill>
              </a:defRPr>
            </a:lvl1pPr>
          </a:lstStyle>
          <a:p>
            <a:r>
              <a:rPr lang="en-US"/>
              <a:t>Click to edit Master title style</a:t>
            </a:r>
          </a:p>
        </p:txBody>
      </p:sp>
      <p:pic>
        <p:nvPicPr>
          <p:cNvPr id="11268" name="Picture 4" descr="Related image">
            <a:extLst>
              <a:ext uri="{FF2B5EF4-FFF2-40B4-BE49-F238E27FC236}">
                <a16:creationId xmlns:a16="http://schemas.microsoft.com/office/drawing/2014/main" id="{513FAD60-96D8-4A61-9474-FD7D47D9664C}"/>
              </a:ext>
            </a:extLst>
          </p:cNvPr>
          <p:cNvPicPr>
            <a:picLocks noChangeAspect="1" noChangeArrowheads="1"/>
          </p:cNvPicPr>
          <p:nvPr userDrawn="1"/>
        </p:nvPicPr>
        <p:blipFill rotWithShape="1">
          <a:blip r:embed="rId2" cstate="email">
            <a:alphaModFix amt="8000"/>
            <a:extLst>
              <a:ext uri="{28A0092B-C50C-407E-A947-70E740481C1C}">
                <a14:useLocalDpi xmlns:a14="http://schemas.microsoft.com/office/drawing/2010/main"/>
              </a:ext>
            </a:extLst>
          </a:blip>
          <a:srcRect/>
          <a:stretch/>
        </p:blipFill>
        <p:spPr bwMode="auto">
          <a:xfrm>
            <a:off x="0" y="637292"/>
            <a:ext cx="9144000" cy="40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4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Column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199" y="1565903"/>
            <a:ext cx="8235225" cy="3156808"/>
          </a:xfrm>
          <a:prstGeom prst="rect">
            <a:avLst/>
          </a:prstGeom>
        </p:spPr>
        <p:txBody>
          <a:bodyPr vert="horz"/>
          <a:lstStyle>
            <a:lvl1pPr marL="285750" indent="-285750">
              <a:buFont typeface="Arial" charset="0"/>
              <a:buChar char="•"/>
              <a:defRPr sz="2400" b="0" i="0">
                <a:latin typeface="Helvetica Neue Light"/>
                <a:cs typeface="Helvetica Neue Light"/>
              </a:defRPr>
            </a:lvl1pPr>
            <a:lvl2pPr marL="742939" indent="-285750">
              <a:buFont typeface="Arial" charset="0"/>
              <a:buChar char="•"/>
              <a:defRPr sz="2000" b="0" i="0" baseline="0">
                <a:latin typeface="Helvetica Neue Light" charset="0"/>
                <a:ea typeface="Helvetica Neue Light" charset="0"/>
                <a:cs typeface="Helvetica Neue Light" charset="0"/>
              </a:defRPr>
            </a:lvl2pPr>
            <a:lvl3pPr marL="1200128" indent="-285750">
              <a:buFont typeface="Arial" charset="0"/>
              <a:buChar char="•"/>
              <a:defRPr sz="1800" b="0" i="0">
                <a:latin typeface="Helvetica Neue Light" charset="0"/>
                <a:ea typeface="Helvetica Neue Light" charset="0"/>
                <a:cs typeface="Helvetica Neue Light" charset="0"/>
              </a:defRPr>
            </a:lvl3pPr>
            <a:lvl4pPr marL="1371566" indent="0">
              <a:buNone/>
              <a:defRPr sz="1800"/>
            </a:lvl4pPr>
            <a:lvl5pPr marL="1828754" indent="0">
              <a:buNone/>
              <a:defRPr sz="1800"/>
            </a:lvl5pPr>
          </a:lstStyle>
          <a:p>
            <a:pPr lvl="0"/>
            <a:r>
              <a:rPr lang="en-US"/>
              <a:t>Click to edit Master text styles</a:t>
            </a:r>
          </a:p>
          <a:p>
            <a:pPr lvl="1"/>
            <a:r>
              <a:rPr lang="en-US"/>
              <a:t>Second Indent</a:t>
            </a:r>
          </a:p>
          <a:p>
            <a:pPr lvl="2"/>
            <a:r>
              <a:rPr lang="en-US"/>
              <a:t>Third Indent</a:t>
            </a:r>
          </a:p>
        </p:txBody>
      </p:sp>
      <p:sp>
        <p:nvSpPr>
          <p:cNvPr id="11" name="Title 10"/>
          <p:cNvSpPr>
            <a:spLocks noGrp="1"/>
          </p:cNvSpPr>
          <p:nvPr>
            <p:ph type="title" hasCustomPrompt="1"/>
          </p:nvPr>
        </p:nvSpPr>
        <p:spPr>
          <a:xfrm>
            <a:off x="457199" y="480904"/>
            <a:ext cx="8235225" cy="508737"/>
          </a:xfrm>
          <a:prstGeom prst="rect">
            <a:avLst/>
          </a:prstGeom>
        </p:spPr>
        <p:txBody>
          <a:bodyPr vert="horz"/>
          <a:lstStyle>
            <a:lvl1pPr algn="l">
              <a:defRPr sz="2800" b="0" i="0" baseline="0">
                <a:solidFill>
                  <a:schemeClr val="accent1"/>
                </a:solidFill>
                <a:latin typeface="Helvetica Neue Thin"/>
                <a:cs typeface="Helvetica Neue Thin"/>
              </a:defRPr>
            </a:lvl1pPr>
          </a:lstStyle>
          <a:p>
            <a:r>
              <a:rPr lang="en-US"/>
              <a:t>Header 1</a:t>
            </a:r>
          </a:p>
        </p:txBody>
      </p:sp>
      <p:sp>
        <p:nvSpPr>
          <p:cNvPr id="15" name="Text Placeholder 14"/>
          <p:cNvSpPr>
            <a:spLocks noGrp="1"/>
          </p:cNvSpPr>
          <p:nvPr>
            <p:ph type="body" sz="quarter" idx="11" hasCustomPrompt="1"/>
          </p:nvPr>
        </p:nvSpPr>
        <p:spPr>
          <a:xfrm>
            <a:off x="457199" y="934895"/>
            <a:ext cx="8235225" cy="416076"/>
          </a:xfrm>
          <a:prstGeom prst="rect">
            <a:avLst/>
          </a:prstGeom>
        </p:spPr>
        <p:txBody>
          <a:bodyPr vert="horz"/>
          <a:lstStyle>
            <a:lvl1pPr marL="0" indent="0">
              <a:buNone/>
              <a:defRPr lang="en-US" sz="1600" b="0" i="0" kern="1200" baseline="0" dirty="0" smtClean="0">
                <a:solidFill>
                  <a:srgbClr val="000000"/>
                </a:solidFill>
                <a:latin typeface="Helvetica Neue Medium"/>
                <a:ea typeface="+mn-ea"/>
                <a:cs typeface="Helvetica Neue Medium"/>
              </a:defRPr>
            </a:lvl1pPr>
          </a:lstStyle>
          <a:p>
            <a:pPr lvl="0"/>
            <a:r>
              <a:rPr lang="en-US"/>
              <a:t>Sub Header</a:t>
            </a:r>
          </a:p>
        </p:txBody>
      </p:sp>
      <p:pic>
        <p:nvPicPr>
          <p:cNvPr id="8" name="Picture 7">
            <a:extLst>
              <a:ext uri="{FF2B5EF4-FFF2-40B4-BE49-F238E27FC236}">
                <a16:creationId xmlns:a16="http://schemas.microsoft.com/office/drawing/2014/main" id="{BF5DEC13-35CD-6449-BFA3-201A4841F1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5" y="73833"/>
            <a:ext cx="1330035" cy="457200"/>
          </a:xfrm>
          <a:prstGeom prst="rect">
            <a:avLst/>
          </a:prstGeom>
        </p:spPr>
      </p:pic>
    </p:spTree>
    <p:extLst>
      <p:ext uri="{BB962C8B-B14F-4D97-AF65-F5344CB8AC3E}">
        <p14:creationId xmlns:p14="http://schemas.microsoft.com/office/powerpoint/2010/main" val="215585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pic>
        <p:nvPicPr>
          <p:cNvPr id="6" name="Picture 5" descr="A picture containing text, reptile, dinosaur, black&#10;&#10;Description automatically generated">
            <a:extLst>
              <a:ext uri="{FF2B5EF4-FFF2-40B4-BE49-F238E27FC236}">
                <a16:creationId xmlns:a16="http://schemas.microsoft.com/office/drawing/2014/main" id="{6CA7E350-D2B8-9244-8E7C-763D71D9F1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Rectangle 9">
            <a:extLst>
              <a:ext uri="{FF2B5EF4-FFF2-40B4-BE49-F238E27FC236}">
                <a16:creationId xmlns:a16="http://schemas.microsoft.com/office/drawing/2014/main" id="{09DD00B7-DA56-EC4C-BA42-95B2CFA6E79F}"/>
              </a:ext>
            </a:extLst>
          </p:cNvPr>
          <p:cNvSpPr/>
          <p:nvPr userDrawn="1"/>
        </p:nvSpPr>
        <p:spPr>
          <a:xfrm>
            <a:off x="1" y="0"/>
            <a:ext cx="9143999" cy="5143500"/>
          </a:xfrm>
          <a:prstGeom prst="rect">
            <a:avLst/>
          </a:prstGeom>
          <a:gradFill flip="none" rotWithShape="1">
            <a:gsLst>
              <a:gs pos="26000">
                <a:schemeClr val="bg1">
                  <a:alpha val="6582"/>
                </a:schemeClr>
              </a:gs>
              <a:gs pos="100000">
                <a:srgbClr val="19243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57200" y="3720410"/>
            <a:ext cx="8229600" cy="566728"/>
          </a:xfrm>
          <a:prstGeom prst="rect">
            <a:avLst/>
          </a:prstGeom>
          <a:noFill/>
        </p:spPr>
        <p:txBody>
          <a:bodyPr vert="horz"/>
          <a:lstStyle>
            <a:lvl1pPr algn="l">
              <a:defRPr sz="3600" b="0" i="0" baseline="0">
                <a:solidFill>
                  <a:srgbClr val="1B8EF2"/>
                </a:solidFill>
                <a:latin typeface="Axiforma Book" pitchFamily="2" charset="77"/>
                <a:cs typeface="Axiforma Book" pitchFamily="2" charset="77"/>
              </a:defRPr>
            </a:lvl1pPr>
          </a:lstStyle>
          <a:p>
            <a:r>
              <a:rPr lang="en-US"/>
              <a:t>Presentation Title</a:t>
            </a:r>
          </a:p>
        </p:txBody>
      </p:sp>
      <p:sp>
        <p:nvSpPr>
          <p:cNvPr id="12" name="Text Placeholder 11"/>
          <p:cNvSpPr>
            <a:spLocks noGrp="1"/>
          </p:cNvSpPr>
          <p:nvPr>
            <p:ph type="body" sz="quarter" idx="10" hasCustomPrompt="1"/>
          </p:nvPr>
        </p:nvSpPr>
        <p:spPr>
          <a:xfrm>
            <a:off x="457200" y="4385426"/>
            <a:ext cx="8229600" cy="434975"/>
          </a:xfrm>
          <a:prstGeom prst="rect">
            <a:avLst/>
          </a:prstGeom>
        </p:spPr>
        <p:txBody>
          <a:bodyPr vert="horz"/>
          <a:lstStyle>
            <a:lvl1pPr marL="0" indent="0">
              <a:buNone/>
              <a:defRPr sz="1600" b="0" i="0" baseline="0">
                <a:solidFill>
                  <a:srgbClr val="1B8EF2"/>
                </a:solidFill>
                <a:latin typeface="Axiforma Light" pitchFamily="2" charset="77"/>
                <a:cs typeface="Axiforma Light" pitchFamily="2" charset="77"/>
              </a:defRPr>
            </a:lvl1pPr>
            <a:lvl2pP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a:t>Secondary information (Presenters, date, etc.)</a:t>
            </a:r>
          </a:p>
        </p:txBody>
      </p:sp>
    </p:spTree>
    <p:extLst>
      <p:ext uri="{BB962C8B-B14F-4D97-AF65-F5344CB8AC3E}">
        <p14:creationId xmlns:p14="http://schemas.microsoft.com/office/powerpoint/2010/main" val="353754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 Logo">
    <p:spTree>
      <p:nvGrpSpPr>
        <p:cNvPr id="1" name=""/>
        <p:cNvGrpSpPr/>
        <p:nvPr/>
      </p:nvGrpSpPr>
      <p:grpSpPr>
        <a:xfrm>
          <a:off x="0" y="0"/>
          <a:ext cx="0" cy="0"/>
          <a:chOff x="0" y="0"/>
          <a:chExt cx="0" cy="0"/>
        </a:xfrm>
      </p:grpSpPr>
      <p:pic>
        <p:nvPicPr>
          <p:cNvPr id="9" name="Picture 8" descr="Text&#10;&#10;Description automatically generated with low confidence">
            <a:extLst>
              <a:ext uri="{FF2B5EF4-FFF2-40B4-BE49-F238E27FC236}">
                <a16:creationId xmlns:a16="http://schemas.microsoft.com/office/drawing/2014/main" id="{5BB83B40-0397-8845-9D1F-384DA1EF9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5" name="Slide Number Placeholder 1">
            <a:extLst>
              <a:ext uri="{FF2B5EF4-FFF2-40B4-BE49-F238E27FC236}">
                <a16:creationId xmlns:a16="http://schemas.microsoft.com/office/drawing/2014/main" id="{A221B74C-E0FF-5F47-BB0C-2D1114209315}"/>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extLst>
      <p:ext uri="{BB962C8B-B14F-4D97-AF65-F5344CB8AC3E}">
        <p14:creationId xmlns:p14="http://schemas.microsoft.com/office/powerpoint/2010/main" val="71839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0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olumn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707136"/>
            <a:ext cx="8235950" cy="4015678"/>
          </a:xfrm>
          <a:prstGeom prst="rect">
            <a:avLst/>
          </a:prstGeom>
        </p:spPr>
        <p:txBody>
          <a:bodyPr/>
          <a:lstStyle>
            <a:lvl1pPr>
              <a:defRPr sz="2000" b="0" i="0" baseline="0">
                <a:solidFill>
                  <a:srgbClr val="333333"/>
                </a:solidFill>
                <a:latin typeface="+mn-lt"/>
              </a:defRPr>
            </a:lvl1pPr>
            <a:lvl2pPr>
              <a:defRPr sz="1900" b="0" i="0" baseline="0">
                <a:solidFill>
                  <a:srgbClr val="333333"/>
                </a:solidFill>
                <a:latin typeface="+mn-lt"/>
              </a:defRPr>
            </a:lvl2pPr>
            <a:lvl3pPr>
              <a:defRPr sz="1800" b="0" i="0" baseline="0">
                <a:solidFill>
                  <a:srgbClr val="333333"/>
                </a:solidFill>
                <a:latin typeface="+mn-lt"/>
              </a:defRPr>
            </a:lvl3pPr>
            <a:lvl4pPr>
              <a:defRPr sz="1700" b="0" i="0" baseline="0">
                <a:solidFill>
                  <a:srgbClr val="333333"/>
                </a:solidFill>
                <a:latin typeface="+mn-lt"/>
              </a:defRPr>
            </a:lvl4pPr>
            <a:lvl5pPr>
              <a:defRPr sz="1600" b="0" i="0" baseline="0">
                <a:solidFill>
                  <a:srgbClr val="333333"/>
                </a:solidFill>
                <a:latin typeface="+mn-lt"/>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hasCustomPrompt="1"/>
          </p:nvPr>
        </p:nvSpPr>
        <p:spPr>
          <a:xfrm>
            <a:off x="1450848" y="36658"/>
            <a:ext cx="7241576" cy="508737"/>
          </a:xfrm>
          <a:prstGeom prst="rect">
            <a:avLst/>
          </a:prstGeom>
        </p:spPr>
        <p:txBody>
          <a:bodyPr vert="horz"/>
          <a:lstStyle>
            <a:lvl1pPr algn="l">
              <a:defRPr sz="2400" b="0" i="0" baseline="0">
                <a:solidFill>
                  <a:srgbClr val="1A8EF2"/>
                </a:solidFill>
                <a:latin typeface="+mj-lt"/>
                <a:cs typeface="Axiforma Book" pitchFamily="2" charset="77"/>
              </a:defRPr>
            </a:lvl1pPr>
          </a:lstStyle>
          <a:p>
            <a:r>
              <a:rPr lang="en-US"/>
              <a:t>Header 1</a:t>
            </a:r>
          </a:p>
        </p:txBody>
      </p:sp>
      <p:sp>
        <p:nvSpPr>
          <p:cNvPr id="8" name="Slide Number Placeholder 1"/>
          <p:cNvSpPr>
            <a:spLocks noGrp="1"/>
          </p:cNvSpPr>
          <p:nvPr>
            <p:ph type="sldNum" sz="quarter" idx="12"/>
          </p:nvPr>
        </p:nvSpPr>
        <p:spPr>
          <a:xfrm>
            <a:off x="8499763" y="4789161"/>
            <a:ext cx="526413"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pic>
        <p:nvPicPr>
          <p:cNvPr id="9" name="Picture 8" descr="Text&#10;&#10;Description automatically generated with low confidence">
            <a:extLst>
              <a:ext uri="{FF2B5EF4-FFF2-40B4-BE49-F238E27FC236}">
                <a16:creationId xmlns:a16="http://schemas.microsoft.com/office/drawing/2014/main" id="{D7A8757D-1A8B-A549-AE61-BF95BD4AC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6254" y="94018"/>
            <a:ext cx="1182200" cy="405936"/>
          </a:xfrm>
          <a:prstGeom prst="rect">
            <a:avLst/>
          </a:prstGeom>
        </p:spPr>
      </p:pic>
    </p:spTree>
    <p:extLst>
      <p:ext uri="{BB962C8B-B14F-4D97-AF65-F5344CB8AC3E}">
        <p14:creationId xmlns:p14="http://schemas.microsoft.com/office/powerpoint/2010/main" val="185631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ngle Column Content Subheader">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54025" y="946376"/>
            <a:ext cx="8235950" cy="405936"/>
          </a:xfrm>
          <a:prstGeom prst="rect">
            <a:avLst/>
          </a:prstGeom>
        </p:spPr>
        <p:txBody>
          <a:bodyPr/>
          <a:lstStyle>
            <a:lvl1pPr>
              <a:defRPr sz="1800" b="0" i="0">
                <a:solidFill>
                  <a:srgbClr val="333333"/>
                </a:solidFill>
                <a:latin typeface="Axiforma Light" pitchFamily="2" charset="77"/>
                <a:ea typeface="Helvetica Neue" charset="0"/>
                <a:cs typeface="Helvetica Neue" charset="0"/>
              </a:defRPr>
            </a:lvl1pPr>
          </a:lstStyle>
          <a:p>
            <a:pPr marL="342892" marR="0" lvl="0" indent="-342892" algn="l" defTabSz="457189" rtl="0" eaLnBrk="1" fontAlgn="auto" latinLnBrk="0" hangingPunct="1">
              <a:lnSpc>
                <a:spcPct val="100000"/>
              </a:lnSpc>
              <a:spcBef>
                <a:spcPct val="20000"/>
              </a:spcBef>
              <a:spcAft>
                <a:spcPts val="0"/>
              </a:spcAft>
              <a:buClrTx/>
              <a:buSzTx/>
              <a:buFont typeface="Arial"/>
              <a:buNone/>
              <a:tabLst/>
              <a:defRPr/>
            </a:pPr>
            <a:r>
              <a:rPr lang="en-US"/>
              <a:t>Click to edit Master text styles</a:t>
            </a:r>
          </a:p>
        </p:txBody>
      </p:sp>
      <p:pic>
        <p:nvPicPr>
          <p:cNvPr id="7" name="Picture 6" descr="Text&#10;&#10;Description automatically generated with low confidence">
            <a:extLst>
              <a:ext uri="{FF2B5EF4-FFF2-40B4-BE49-F238E27FC236}">
                <a16:creationId xmlns:a16="http://schemas.microsoft.com/office/drawing/2014/main" id="{CA7FAF06-C6FC-624A-8EBC-B838DC93E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9" name="Title 10">
            <a:extLst>
              <a:ext uri="{FF2B5EF4-FFF2-40B4-BE49-F238E27FC236}">
                <a16:creationId xmlns:a16="http://schemas.microsoft.com/office/drawing/2014/main" id="{19DD7831-3262-0844-9828-3BCD9168F1FB}"/>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
        <p:nvSpPr>
          <p:cNvPr id="10" name="Content Placeholder 4">
            <a:extLst>
              <a:ext uri="{FF2B5EF4-FFF2-40B4-BE49-F238E27FC236}">
                <a16:creationId xmlns:a16="http://schemas.microsoft.com/office/drawing/2014/main" id="{814D8F82-6654-AC48-A086-58C3A43F204C}"/>
              </a:ext>
            </a:extLst>
          </p:cNvPr>
          <p:cNvSpPr>
            <a:spLocks noGrp="1"/>
          </p:cNvSpPr>
          <p:nvPr>
            <p:ph sz="quarter" idx="13"/>
          </p:nvPr>
        </p:nvSpPr>
        <p:spPr>
          <a:xfrm>
            <a:off x="454025" y="1352312"/>
            <a:ext cx="8235950" cy="3436849"/>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79DC7A1F-7AC9-CF49-841B-0618180AB449}"/>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extLst>
      <p:ext uri="{BB962C8B-B14F-4D97-AF65-F5344CB8AC3E}">
        <p14:creationId xmlns:p14="http://schemas.microsoft.com/office/powerpoint/2010/main" val="175983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1A8EF2"/>
                </a:solidFill>
              </a:defRPr>
            </a:lvl1pPr>
          </a:lstStyle>
          <a:p>
            <a:pPr defTabSz="457189"/>
            <a:fld id="{70CD1E0D-638F-2645-9754-39F0BAC61CDA}" type="slidenum">
              <a:rPr lang="en-US" smtClean="0"/>
              <a:pPr defTabSz="457189"/>
              <a:t>‹#›</a:t>
            </a:fld>
            <a:endParaRPr lang="en-US"/>
          </a:p>
        </p:txBody>
      </p:sp>
      <p:sp>
        <p:nvSpPr>
          <p:cNvPr id="13" name="Content Placeholder 4"/>
          <p:cNvSpPr>
            <a:spLocks noGrp="1"/>
          </p:cNvSpPr>
          <p:nvPr>
            <p:ph sz="quarter" idx="13"/>
          </p:nvPr>
        </p:nvSpPr>
        <p:spPr>
          <a:xfrm>
            <a:off x="457200" y="1094764"/>
            <a:ext cx="4026716" cy="3628050"/>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10;&#10;Description automatically generated with low confidence">
            <a:extLst>
              <a:ext uri="{FF2B5EF4-FFF2-40B4-BE49-F238E27FC236}">
                <a16:creationId xmlns:a16="http://schemas.microsoft.com/office/drawing/2014/main" id="{B57B5596-AB05-EF44-9CF5-079352971D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10" name="Content Placeholder 4">
            <a:extLst>
              <a:ext uri="{FF2B5EF4-FFF2-40B4-BE49-F238E27FC236}">
                <a16:creationId xmlns:a16="http://schemas.microsoft.com/office/drawing/2014/main" id="{DF79EE3C-FEB3-9942-A059-EB1EC802DDE0}"/>
              </a:ext>
            </a:extLst>
          </p:cNvPr>
          <p:cNvSpPr>
            <a:spLocks noGrp="1"/>
          </p:cNvSpPr>
          <p:nvPr>
            <p:ph sz="quarter" idx="14"/>
          </p:nvPr>
        </p:nvSpPr>
        <p:spPr>
          <a:xfrm>
            <a:off x="4660086" y="1101183"/>
            <a:ext cx="4026716" cy="3628050"/>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5107F189-F186-0A4D-A380-4A063E907F83}"/>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Tree>
    <p:extLst>
      <p:ext uri="{BB962C8B-B14F-4D97-AF65-F5344CB8AC3E}">
        <p14:creationId xmlns:p14="http://schemas.microsoft.com/office/powerpoint/2010/main" val="1308679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9C3D9E8E-47C5-B749-919A-C75E1246B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6" name="Title 10">
            <a:extLst>
              <a:ext uri="{FF2B5EF4-FFF2-40B4-BE49-F238E27FC236}">
                <a16:creationId xmlns:a16="http://schemas.microsoft.com/office/drawing/2014/main" id="{CD53135A-4AC8-E54E-BCD1-1895F58E6800}"/>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
        <p:nvSpPr>
          <p:cNvPr id="7" name="Slide Number Placeholder 1">
            <a:extLst>
              <a:ext uri="{FF2B5EF4-FFF2-40B4-BE49-F238E27FC236}">
                <a16:creationId xmlns:a16="http://schemas.microsoft.com/office/drawing/2014/main" id="{E97BAA2D-C34C-C841-A911-6AD4B12AF074}"/>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extLst>
      <p:ext uri="{BB962C8B-B14F-4D97-AF65-F5344CB8AC3E}">
        <p14:creationId xmlns:p14="http://schemas.microsoft.com/office/powerpoint/2010/main" val="388831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 Logo">
    <p:spTree>
      <p:nvGrpSpPr>
        <p:cNvPr id="1" name=""/>
        <p:cNvGrpSpPr/>
        <p:nvPr/>
      </p:nvGrpSpPr>
      <p:grpSpPr>
        <a:xfrm>
          <a:off x="0" y="0"/>
          <a:ext cx="0" cy="0"/>
          <a:chOff x="0" y="0"/>
          <a:chExt cx="0" cy="0"/>
        </a:xfrm>
      </p:grpSpPr>
      <p:pic>
        <p:nvPicPr>
          <p:cNvPr id="9" name="Picture 8" descr="Text&#10;&#10;Description automatically generated with low confidence">
            <a:extLst>
              <a:ext uri="{FF2B5EF4-FFF2-40B4-BE49-F238E27FC236}">
                <a16:creationId xmlns:a16="http://schemas.microsoft.com/office/drawing/2014/main" id="{5BB83B40-0397-8845-9D1F-384DA1EF9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5" name="Slide Number Placeholder 1">
            <a:extLst>
              <a:ext uri="{FF2B5EF4-FFF2-40B4-BE49-F238E27FC236}">
                <a16:creationId xmlns:a16="http://schemas.microsoft.com/office/drawing/2014/main" id="{A221B74C-E0FF-5F47-BB0C-2D1114209315}"/>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extLst>
      <p:ext uri="{BB962C8B-B14F-4D97-AF65-F5344CB8AC3E}">
        <p14:creationId xmlns:p14="http://schemas.microsoft.com/office/powerpoint/2010/main" val="163754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Subheader Only">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278D2BFB-64AE-384B-91F3-6A3D28126B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7" name="Slide Number Placeholder 1">
            <a:extLst>
              <a:ext uri="{FF2B5EF4-FFF2-40B4-BE49-F238E27FC236}">
                <a16:creationId xmlns:a16="http://schemas.microsoft.com/office/drawing/2014/main" id="{B78B6DBF-D85F-3146-A082-4F10C573BCB9}"/>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
        <p:nvSpPr>
          <p:cNvPr id="9" name="Text Placeholder 11">
            <a:extLst>
              <a:ext uri="{FF2B5EF4-FFF2-40B4-BE49-F238E27FC236}">
                <a16:creationId xmlns:a16="http://schemas.microsoft.com/office/drawing/2014/main" id="{26B0792B-4BB5-B44F-97AB-02DDE3CA1E0A}"/>
              </a:ext>
            </a:extLst>
          </p:cNvPr>
          <p:cNvSpPr>
            <a:spLocks noGrp="1"/>
          </p:cNvSpPr>
          <p:nvPr>
            <p:ph type="body" sz="quarter" idx="14"/>
          </p:nvPr>
        </p:nvSpPr>
        <p:spPr>
          <a:xfrm>
            <a:off x="454025" y="946376"/>
            <a:ext cx="8235950" cy="405936"/>
          </a:xfrm>
          <a:prstGeom prst="rect">
            <a:avLst/>
          </a:prstGeom>
        </p:spPr>
        <p:txBody>
          <a:bodyPr/>
          <a:lstStyle>
            <a:lvl1pPr>
              <a:defRPr sz="1800" b="0" i="0">
                <a:solidFill>
                  <a:srgbClr val="333333"/>
                </a:solidFill>
                <a:latin typeface="Axiforma Light" pitchFamily="2" charset="77"/>
                <a:ea typeface="Helvetica Neue" charset="0"/>
                <a:cs typeface="Helvetica Neue" charset="0"/>
              </a:defRPr>
            </a:lvl1pPr>
          </a:lstStyle>
          <a:p>
            <a:pPr marL="342892" marR="0" lvl="0" indent="-342892" algn="l" defTabSz="457189" rtl="0" eaLnBrk="1" fontAlgn="auto" latinLnBrk="0" hangingPunct="1">
              <a:lnSpc>
                <a:spcPct val="100000"/>
              </a:lnSpc>
              <a:spcBef>
                <a:spcPct val="20000"/>
              </a:spcBef>
              <a:spcAft>
                <a:spcPts val="0"/>
              </a:spcAft>
              <a:buClrTx/>
              <a:buSzTx/>
              <a:buFont typeface="Arial"/>
              <a:buNone/>
              <a:tabLst/>
              <a:defRPr/>
            </a:pPr>
            <a:r>
              <a:rPr lang="en-US"/>
              <a:t>Click to edit Master text styles</a:t>
            </a:r>
          </a:p>
        </p:txBody>
      </p:sp>
      <p:sp>
        <p:nvSpPr>
          <p:cNvPr id="10" name="Title 10">
            <a:extLst>
              <a:ext uri="{FF2B5EF4-FFF2-40B4-BE49-F238E27FC236}">
                <a16:creationId xmlns:a16="http://schemas.microsoft.com/office/drawing/2014/main" id="{FA103E3F-36F5-124D-90D3-23322A162795}"/>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Tree>
    <p:extLst>
      <p:ext uri="{BB962C8B-B14F-4D97-AF65-F5344CB8AC3E}">
        <p14:creationId xmlns:p14="http://schemas.microsoft.com/office/powerpoint/2010/main" val="93255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 y="102026"/>
            <a:ext cx="8754108" cy="535266"/>
          </a:xfrm>
        </p:spPr>
        <p:txBody>
          <a:bodyPr/>
          <a:lstStyle>
            <a:lvl1pPr>
              <a:defRPr>
                <a:solidFill>
                  <a:srgbClr val="403935"/>
                </a:solidFill>
              </a:defRPr>
            </a:lvl1pPr>
          </a:lstStyle>
          <a:p>
            <a:r>
              <a:rPr lang="en-US"/>
              <a:t>Click to edit Master title style</a:t>
            </a:r>
          </a:p>
        </p:txBody>
      </p:sp>
      <p:pic>
        <p:nvPicPr>
          <p:cNvPr id="11268" name="Picture 4" descr="Related image">
            <a:extLst>
              <a:ext uri="{FF2B5EF4-FFF2-40B4-BE49-F238E27FC236}">
                <a16:creationId xmlns:a16="http://schemas.microsoft.com/office/drawing/2014/main" id="{513FAD60-96D8-4A61-9474-FD7D47D9664C}"/>
              </a:ext>
            </a:extLst>
          </p:cNvPr>
          <p:cNvPicPr>
            <a:picLocks noChangeAspect="1" noChangeArrowheads="1"/>
          </p:cNvPicPr>
          <p:nvPr userDrawn="1"/>
        </p:nvPicPr>
        <p:blipFill rotWithShape="1">
          <a:blip r:embed="rId2" cstate="email">
            <a:alphaModFix amt="8000"/>
            <a:extLst>
              <a:ext uri="{28A0092B-C50C-407E-A947-70E740481C1C}">
                <a14:useLocalDpi xmlns:a14="http://schemas.microsoft.com/office/drawing/2010/main"/>
              </a:ext>
            </a:extLst>
          </a:blip>
          <a:srcRect/>
          <a:stretch/>
        </p:blipFill>
        <p:spPr bwMode="auto">
          <a:xfrm>
            <a:off x="0" y="637292"/>
            <a:ext cx="9144000" cy="40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73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Column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199" y="1565903"/>
            <a:ext cx="3895179" cy="3156808"/>
          </a:xfrm>
          <a:prstGeom prst="rect">
            <a:avLst/>
          </a:prstGeom>
        </p:spPr>
        <p:txBody>
          <a:bodyPr vert="horz"/>
          <a:lstStyle>
            <a:lvl1pPr marL="0" indent="0">
              <a:buNone/>
              <a:defRPr sz="1600" b="0" i="0">
                <a:latin typeface="Helvetica Neue Light"/>
                <a:cs typeface="Helvetica Neue Light"/>
              </a:defRPr>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US"/>
              <a:t>Click to edit Master text styles</a:t>
            </a:r>
          </a:p>
        </p:txBody>
      </p:sp>
      <p:sp>
        <p:nvSpPr>
          <p:cNvPr id="11" name="Title 10"/>
          <p:cNvSpPr>
            <a:spLocks noGrp="1"/>
          </p:cNvSpPr>
          <p:nvPr>
            <p:ph type="title" hasCustomPrompt="1"/>
          </p:nvPr>
        </p:nvSpPr>
        <p:spPr>
          <a:xfrm>
            <a:off x="457199" y="480904"/>
            <a:ext cx="8235225" cy="508737"/>
          </a:xfrm>
          <a:prstGeom prst="rect">
            <a:avLst/>
          </a:prstGeom>
        </p:spPr>
        <p:txBody>
          <a:bodyPr vert="horz"/>
          <a:lstStyle>
            <a:lvl1pPr algn="l">
              <a:defRPr sz="2800" b="0" i="0" baseline="0">
                <a:solidFill>
                  <a:schemeClr val="accent1"/>
                </a:solidFill>
                <a:latin typeface="Helvetica Neue Thin"/>
                <a:cs typeface="Helvetica Neue Thin"/>
              </a:defRPr>
            </a:lvl1pPr>
          </a:lstStyle>
          <a:p>
            <a:r>
              <a:rPr lang="en-US"/>
              <a:t>Header 1</a:t>
            </a:r>
          </a:p>
        </p:txBody>
      </p:sp>
      <p:sp>
        <p:nvSpPr>
          <p:cNvPr id="15" name="Text Placeholder 14"/>
          <p:cNvSpPr>
            <a:spLocks noGrp="1"/>
          </p:cNvSpPr>
          <p:nvPr>
            <p:ph type="body" sz="quarter" idx="11" hasCustomPrompt="1"/>
          </p:nvPr>
        </p:nvSpPr>
        <p:spPr>
          <a:xfrm>
            <a:off x="457199" y="934895"/>
            <a:ext cx="8235225" cy="416076"/>
          </a:xfrm>
          <a:prstGeom prst="rect">
            <a:avLst/>
          </a:prstGeom>
        </p:spPr>
        <p:txBody>
          <a:bodyPr vert="horz"/>
          <a:lstStyle>
            <a:lvl1pPr marL="0" indent="0">
              <a:buNone/>
              <a:defRPr sz="1600" b="0" i="0" baseline="0">
                <a:solidFill>
                  <a:schemeClr val="tx1"/>
                </a:solidFill>
                <a:latin typeface="Helvetica Neue Medium"/>
                <a:cs typeface="Helvetica Neue Medium"/>
              </a:defRPr>
            </a:lvl1pPr>
          </a:lstStyle>
          <a:p>
            <a:pPr lvl="0"/>
            <a:r>
              <a:rPr lang="en-US"/>
              <a:t>Sub Header</a:t>
            </a:r>
          </a:p>
        </p:txBody>
      </p:sp>
      <p:sp>
        <p:nvSpPr>
          <p:cNvPr id="5" name="Text Placeholder 9"/>
          <p:cNvSpPr>
            <a:spLocks noGrp="1"/>
          </p:cNvSpPr>
          <p:nvPr>
            <p:ph type="body" sz="quarter" idx="12"/>
          </p:nvPr>
        </p:nvSpPr>
        <p:spPr>
          <a:xfrm>
            <a:off x="4797245" y="1565903"/>
            <a:ext cx="3895179" cy="3156808"/>
          </a:xfrm>
          <a:prstGeom prst="rect">
            <a:avLst/>
          </a:prstGeom>
        </p:spPr>
        <p:txBody>
          <a:bodyPr vert="horz"/>
          <a:lstStyle>
            <a:lvl1pPr marL="0" indent="0">
              <a:buNone/>
              <a:defRPr sz="1600" b="0" i="0">
                <a:latin typeface="Helvetica Neue Light"/>
                <a:cs typeface="Helvetica Neue Light"/>
              </a:defRPr>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US"/>
              <a:t>Click to edit Master text styles</a:t>
            </a:r>
          </a:p>
        </p:txBody>
      </p:sp>
      <p:pic>
        <p:nvPicPr>
          <p:cNvPr id="7" name="Picture 6">
            <a:extLst>
              <a:ext uri="{FF2B5EF4-FFF2-40B4-BE49-F238E27FC236}">
                <a16:creationId xmlns:a16="http://schemas.microsoft.com/office/drawing/2014/main" id="{0D5D2F30-2B57-F04C-A2FD-2460CB5850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505" y="73833"/>
            <a:ext cx="1330035" cy="457200"/>
          </a:xfrm>
          <a:prstGeom prst="rect">
            <a:avLst/>
          </a:prstGeom>
        </p:spPr>
      </p:pic>
    </p:spTree>
    <p:extLst>
      <p:ext uri="{BB962C8B-B14F-4D97-AF65-F5344CB8AC3E}">
        <p14:creationId xmlns:p14="http://schemas.microsoft.com/office/powerpoint/2010/main" val="454356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Section Divider 4">
    <p:spTree>
      <p:nvGrpSpPr>
        <p:cNvPr id="1" name=""/>
        <p:cNvGrpSpPr/>
        <p:nvPr/>
      </p:nvGrpSpPr>
      <p:grpSpPr>
        <a:xfrm>
          <a:off x="0" y="0"/>
          <a:ext cx="0" cy="0"/>
          <a:chOff x="0" y="0"/>
          <a:chExt cx="0" cy="0"/>
        </a:xfrm>
      </p:grpSpPr>
      <p:pic>
        <p:nvPicPr>
          <p:cNvPr id="10" name="Google Shape;55;p13" descr="Une image contenant nature, objet d’extérieur, étoile, ciel nocturne&#10;&#10;Description générée automatiquement">
            <a:extLst>
              <a:ext uri="{FF2B5EF4-FFF2-40B4-BE49-F238E27FC236}">
                <a16:creationId xmlns:a16="http://schemas.microsoft.com/office/drawing/2014/main" id="{D9402107-1C98-F547-8A7A-4F0EE281DA18}"/>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flipH="1">
            <a:off x="-13856" y="-13855"/>
            <a:ext cx="9171432" cy="3675943"/>
          </a:xfrm>
          <a:prstGeom prst="rect">
            <a:avLst/>
          </a:prstGeom>
          <a:noFill/>
          <a:ln>
            <a:noFill/>
          </a:ln>
        </p:spPr>
      </p:pic>
      <p:sp>
        <p:nvSpPr>
          <p:cNvPr id="14" name="Google Shape;58;p13">
            <a:extLst>
              <a:ext uri="{FF2B5EF4-FFF2-40B4-BE49-F238E27FC236}">
                <a16:creationId xmlns:a16="http://schemas.microsoft.com/office/drawing/2014/main" id="{F2D59B76-0C71-974A-A361-E00FAB63496E}"/>
              </a:ext>
            </a:extLst>
          </p:cNvPr>
          <p:cNvSpPr/>
          <p:nvPr userDrawn="1"/>
        </p:nvSpPr>
        <p:spPr>
          <a:xfrm>
            <a:off x="-5947" y="3114300"/>
            <a:ext cx="9163800" cy="2029200"/>
          </a:xfrm>
          <a:prstGeom prst="rect">
            <a:avLst/>
          </a:prstGeom>
          <a:solidFill>
            <a:srgbClr val="263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9" name="Google Shape;56;p13">
            <a:extLst>
              <a:ext uri="{FF2B5EF4-FFF2-40B4-BE49-F238E27FC236}">
                <a16:creationId xmlns:a16="http://schemas.microsoft.com/office/drawing/2014/main" id="{D59914AB-39AE-0A40-B950-E3EEB64AB876}"/>
              </a:ext>
            </a:extLst>
          </p:cNvPr>
          <p:cNvSpPr/>
          <p:nvPr userDrawn="1"/>
        </p:nvSpPr>
        <p:spPr>
          <a:xfrm>
            <a:off x="-19800" y="-13855"/>
            <a:ext cx="9163800" cy="5143500"/>
          </a:xfrm>
          <a:prstGeom prst="rect">
            <a:avLst/>
          </a:prstGeom>
          <a:solidFill>
            <a:srgbClr val="26384F">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11" name="Title 1">
            <a:extLst>
              <a:ext uri="{FF2B5EF4-FFF2-40B4-BE49-F238E27FC236}">
                <a16:creationId xmlns:a16="http://schemas.microsoft.com/office/drawing/2014/main" id="{F33356DA-FC08-924A-A171-ECEC69F49865}"/>
              </a:ext>
            </a:extLst>
          </p:cNvPr>
          <p:cNvSpPr>
            <a:spLocks noGrp="1"/>
          </p:cNvSpPr>
          <p:nvPr>
            <p:ph type="title" hasCustomPrompt="1"/>
          </p:nvPr>
        </p:nvSpPr>
        <p:spPr>
          <a:xfrm>
            <a:off x="457200" y="3720410"/>
            <a:ext cx="8229600" cy="566728"/>
          </a:xfrm>
          <a:prstGeom prst="rect">
            <a:avLst/>
          </a:prstGeom>
          <a:noFill/>
        </p:spPr>
        <p:txBody>
          <a:bodyPr vert="horz"/>
          <a:lstStyle>
            <a:lvl1pPr algn="l">
              <a:defRPr sz="3600" b="0" i="0" baseline="0">
                <a:solidFill>
                  <a:schemeClr val="bg1"/>
                </a:solidFill>
                <a:latin typeface="Axiforma Book" pitchFamily="2" charset="77"/>
                <a:cs typeface="Axiforma Book" pitchFamily="2" charset="77"/>
              </a:defRPr>
            </a:lvl1pPr>
          </a:lstStyle>
          <a:p>
            <a:r>
              <a:rPr lang="en-US"/>
              <a:t>Presentation Title</a:t>
            </a:r>
          </a:p>
        </p:txBody>
      </p:sp>
      <p:sp>
        <p:nvSpPr>
          <p:cNvPr id="12" name="Text Placeholder 11">
            <a:extLst>
              <a:ext uri="{FF2B5EF4-FFF2-40B4-BE49-F238E27FC236}">
                <a16:creationId xmlns:a16="http://schemas.microsoft.com/office/drawing/2014/main" id="{EE0F7D88-5126-9241-B021-2A4C88697F48}"/>
              </a:ext>
            </a:extLst>
          </p:cNvPr>
          <p:cNvSpPr>
            <a:spLocks noGrp="1"/>
          </p:cNvSpPr>
          <p:nvPr>
            <p:ph type="body" sz="quarter" idx="10" hasCustomPrompt="1"/>
          </p:nvPr>
        </p:nvSpPr>
        <p:spPr>
          <a:xfrm>
            <a:off x="457200" y="4385426"/>
            <a:ext cx="8229600" cy="434975"/>
          </a:xfrm>
          <a:prstGeom prst="rect">
            <a:avLst/>
          </a:prstGeom>
        </p:spPr>
        <p:txBody>
          <a:bodyPr vert="horz"/>
          <a:lstStyle>
            <a:lvl1pPr marL="0" indent="0">
              <a:buNone/>
              <a:defRPr sz="1600" b="0" i="0" baseline="0">
                <a:solidFill>
                  <a:srgbClr val="A7FAD9"/>
                </a:solidFill>
                <a:latin typeface="Axiforma Light" pitchFamily="2" charset="77"/>
                <a:cs typeface="Axiforma Light" pitchFamily="2" charset="77"/>
              </a:defRPr>
            </a:lvl1pPr>
            <a:lvl2pPr>
              <a:defRPr b="0" i="0">
                <a:latin typeface="Helvetica Neue Light"/>
                <a:cs typeface="Helvetica Neue Light"/>
              </a:defRPr>
            </a:lvl2pPr>
            <a:lvl3pPr>
              <a:defRPr b="0" i="0">
                <a:latin typeface="Helvetica Neue Light"/>
                <a:cs typeface="Helvetica Neue Light"/>
              </a:defRPr>
            </a:lvl3pPr>
            <a:lvl4pPr>
              <a:defRPr b="0" i="0">
                <a:latin typeface="Helvetica Neue Light"/>
                <a:cs typeface="Helvetica Neue Light"/>
              </a:defRPr>
            </a:lvl4pPr>
            <a:lvl5pPr>
              <a:defRPr b="0" i="0">
                <a:latin typeface="Helvetica Neue Light"/>
                <a:cs typeface="Helvetica Neue Light"/>
              </a:defRPr>
            </a:lvl5pPr>
          </a:lstStyle>
          <a:p>
            <a:pPr lvl="0"/>
            <a:r>
              <a:rPr lang="en-US"/>
              <a:t>Secondary information (Presenters, date, etc.)</a:t>
            </a:r>
          </a:p>
        </p:txBody>
      </p:sp>
      <p:pic>
        <p:nvPicPr>
          <p:cNvPr id="15" name="Google Shape;57;p13" descr="Une image contenant texte&#10;&#10;Description générée automatiquement">
            <a:extLst>
              <a:ext uri="{FF2B5EF4-FFF2-40B4-BE49-F238E27FC236}">
                <a16:creationId xmlns:a16="http://schemas.microsoft.com/office/drawing/2014/main" id="{E500AE5C-6C6B-5348-87C6-0F31EB9F4BA0}"/>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6434051" y="159039"/>
            <a:ext cx="2521526" cy="866775"/>
          </a:xfrm>
          <a:prstGeom prst="rect">
            <a:avLst/>
          </a:prstGeom>
          <a:noFill/>
          <a:ln>
            <a:noFill/>
          </a:ln>
        </p:spPr>
      </p:pic>
    </p:spTree>
    <p:extLst>
      <p:ext uri="{BB962C8B-B14F-4D97-AF65-F5344CB8AC3E}">
        <p14:creationId xmlns:p14="http://schemas.microsoft.com/office/powerpoint/2010/main" val="35244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62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707136"/>
            <a:ext cx="8235950" cy="4015678"/>
          </a:xfrm>
          <a:prstGeom prst="rect">
            <a:avLst/>
          </a:prstGeom>
        </p:spPr>
        <p:txBody>
          <a:bodyPr/>
          <a:lstStyle>
            <a:lvl1pPr>
              <a:defRPr sz="2000" b="0" i="0" baseline="0">
                <a:solidFill>
                  <a:srgbClr val="333333"/>
                </a:solidFill>
                <a:latin typeface="+mn-lt"/>
              </a:defRPr>
            </a:lvl1pPr>
            <a:lvl2pPr>
              <a:defRPr sz="1900" b="0" i="0" baseline="0">
                <a:solidFill>
                  <a:srgbClr val="333333"/>
                </a:solidFill>
                <a:latin typeface="+mn-lt"/>
              </a:defRPr>
            </a:lvl2pPr>
            <a:lvl3pPr>
              <a:defRPr sz="1800" b="0" i="0" baseline="0">
                <a:solidFill>
                  <a:srgbClr val="333333"/>
                </a:solidFill>
                <a:latin typeface="+mn-lt"/>
              </a:defRPr>
            </a:lvl3pPr>
            <a:lvl4pPr>
              <a:defRPr sz="1700" b="0" i="0" baseline="0">
                <a:solidFill>
                  <a:srgbClr val="333333"/>
                </a:solidFill>
                <a:latin typeface="+mn-lt"/>
              </a:defRPr>
            </a:lvl4pPr>
            <a:lvl5pPr>
              <a:defRPr sz="1600" b="0" i="0" baseline="0">
                <a:solidFill>
                  <a:srgbClr val="333333"/>
                </a:solidFill>
                <a:latin typeface="+mn-lt"/>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hasCustomPrompt="1"/>
          </p:nvPr>
        </p:nvSpPr>
        <p:spPr>
          <a:xfrm>
            <a:off x="1450848" y="36658"/>
            <a:ext cx="7241576" cy="508737"/>
          </a:xfrm>
          <a:prstGeom prst="rect">
            <a:avLst/>
          </a:prstGeom>
        </p:spPr>
        <p:txBody>
          <a:bodyPr vert="horz"/>
          <a:lstStyle>
            <a:lvl1pPr algn="l">
              <a:defRPr sz="2400" b="0" i="0" baseline="0">
                <a:solidFill>
                  <a:srgbClr val="1A8EF2"/>
                </a:solidFill>
                <a:latin typeface="+mj-lt"/>
                <a:cs typeface="Axiforma Book" pitchFamily="2" charset="77"/>
              </a:defRPr>
            </a:lvl1pPr>
          </a:lstStyle>
          <a:p>
            <a:r>
              <a:rPr lang="en-US"/>
              <a:t>Header 1</a:t>
            </a:r>
          </a:p>
        </p:txBody>
      </p:sp>
      <p:sp>
        <p:nvSpPr>
          <p:cNvPr id="8" name="Slide Number Placeholder 1"/>
          <p:cNvSpPr>
            <a:spLocks noGrp="1"/>
          </p:cNvSpPr>
          <p:nvPr>
            <p:ph type="sldNum" sz="quarter" idx="12"/>
          </p:nvPr>
        </p:nvSpPr>
        <p:spPr>
          <a:xfrm>
            <a:off x="8499763" y="4789161"/>
            <a:ext cx="526413"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pic>
        <p:nvPicPr>
          <p:cNvPr id="9" name="Picture 8" descr="Text&#10;&#10;Description automatically generated with low confidence">
            <a:extLst>
              <a:ext uri="{FF2B5EF4-FFF2-40B4-BE49-F238E27FC236}">
                <a16:creationId xmlns:a16="http://schemas.microsoft.com/office/drawing/2014/main" id="{D7A8757D-1A8B-A549-AE61-BF95BD4AC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6254" y="94018"/>
            <a:ext cx="1182200" cy="405936"/>
          </a:xfrm>
          <a:prstGeom prst="rect">
            <a:avLst/>
          </a:prstGeom>
        </p:spPr>
      </p:pic>
    </p:spTree>
    <p:extLst>
      <p:ext uri="{BB962C8B-B14F-4D97-AF65-F5344CB8AC3E}">
        <p14:creationId xmlns:p14="http://schemas.microsoft.com/office/powerpoint/2010/main" val="154651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Content Subheader">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454025" y="946376"/>
            <a:ext cx="8235950" cy="405936"/>
          </a:xfrm>
          <a:prstGeom prst="rect">
            <a:avLst/>
          </a:prstGeom>
        </p:spPr>
        <p:txBody>
          <a:bodyPr/>
          <a:lstStyle>
            <a:lvl1pPr>
              <a:defRPr sz="1800" b="0" i="0">
                <a:solidFill>
                  <a:srgbClr val="333333"/>
                </a:solidFill>
                <a:latin typeface="Axiforma Light" pitchFamily="2" charset="77"/>
                <a:ea typeface="Helvetica Neue" charset="0"/>
                <a:cs typeface="Helvetica Neue" charset="0"/>
              </a:defRPr>
            </a:lvl1pPr>
          </a:lstStyle>
          <a:p>
            <a:pPr marL="342892" marR="0" lvl="0" indent="-342892" algn="l" defTabSz="457189" rtl="0" eaLnBrk="1" fontAlgn="auto" latinLnBrk="0" hangingPunct="1">
              <a:lnSpc>
                <a:spcPct val="100000"/>
              </a:lnSpc>
              <a:spcBef>
                <a:spcPct val="20000"/>
              </a:spcBef>
              <a:spcAft>
                <a:spcPts val="0"/>
              </a:spcAft>
              <a:buClrTx/>
              <a:buSzTx/>
              <a:buFont typeface="Arial"/>
              <a:buNone/>
              <a:tabLst/>
              <a:defRPr/>
            </a:pPr>
            <a:r>
              <a:rPr lang="en-US"/>
              <a:t>Click to edit Master text styles</a:t>
            </a:r>
          </a:p>
        </p:txBody>
      </p:sp>
      <p:pic>
        <p:nvPicPr>
          <p:cNvPr id="7" name="Picture 6" descr="Text&#10;&#10;Description automatically generated with low confidence">
            <a:extLst>
              <a:ext uri="{FF2B5EF4-FFF2-40B4-BE49-F238E27FC236}">
                <a16:creationId xmlns:a16="http://schemas.microsoft.com/office/drawing/2014/main" id="{CA7FAF06-C6FC-624A-8EBC-B838DC93E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9" name="Title 10">
            <a:extLst>
              <a:ext uri="{FF2B5EF4-FFF2-40B4-BE49-F238E27FC236}">
                <a16:creationId xmlns:a16="http://schemas.microsoft.com/office/drawing/2014/main" id="{19DD7831-3262-0844-9828-3BCD9168F1FB}"/>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
        <p:nvSpPr>
          <p:cNvPr id="10" name="Content Placeholder 4">
            <a:extLst>
              <a:ext uri="{FF2B5EF4-FFF2-40B4-BE49-F238E27FC236}">
                <a16:creationId xmlns:a16="http://schemas.microsoft.com/office/drawing/2014/main" id="{814D8F82-6654-AC48-A086-58C3A43F204C}"/>
              </a:ext>
            </a:extLst>
          </p:cNvPr>
          <p:cNvSpPr>
            <a:spLocks noGrp="1"/>
          </p:cNvSpPr>
          <p:nvPr>
            <p:ph sz="quarter" idx="13"/>
          </p:nvPr>
        </p:nvSpPr>
        <p:spPr>
          <a:xfrm>
            <a:off x="454025" y="1352312"/>
            <a:ext cx="8235950" cy="3436849"/>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79DC7A1F-7AC9-CF49-841B-0618180AB449}"/>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1A8EF2"/>
                </a:solidFill>
              </a:defRPr>
            </a:lvl1pPr>
          </a:lstStyle>
          <a:p>
            <a:pPr defTabSz="457189"/>
            <a:fld id="{70CD1E0D-638F-2645-9754-39F0BAC61CDA}" type="slidenum">
              <a:rPr lang="en-US" smtClean="0"/>
              <a:pPr defTabSz="457189"/>
              <a:t>‹#›</a:t>
            </a:fld>
            <a:endParaRPr lang="en-US"/>
          </a:p>
        </p:txBody>
      </p:sp>
      <p:sp>
        <p:nvSpPr>
          <p:cNvPr id="13" name="Content Placeholder 4"/>
          <p:cNvSpPr>
            <a:spLocks noGrp="1"/>
          </p:cNvSpPr>
          <p:nvPr>
            <p:ph sz="quarter" idx="13"/>
          </p:nvPr>
        </p:nvSpPr>
        <p:spPr>
          <a:xfrm>
            <a:off x="457200" y="1094764"/>
            <a:ext cx="4026716" cy="3628050"/>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10;&#10;Description automatically generated with low confidence">
            <a:extLst>
              <a:ext uri="{FF2B5EF4-FFF2-40B4-BE49-F238E27FC236}">
                <a16:creationId xmlns:a16="http://schemas.microsoft.com/office/drawing/2014/main" id="{B57B5596-AB05-EF44-9CF5-079352971D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10" name="Content Placeholder 4">
            <a:extLst>
              <a:ext uri="{FF2B5EF4-FFF2-40B4-BE49-F238E27FC236}">
                <a16:creationId xmlns:a16="http://schemas.microsoft.com/office/drawing/2014/main" id="{DF79EE3C-FEB3-9942-A059-EB1EC802DDE0}"/>
              </a:ext>
            </a:extLst>
          </p:cNvPr>
          <p:cNvSpPr>
            <a:spLocks noGrp="1"/>
          </p:cNvSpPr>
          <p:nvPr>
            <p:ph sz="quarter" idx="14"/>
          </p:nvPr>
        </p:nvSpPr>
        <p:spPr>
          <a:xfrm>
            <a:off x="4660086" y="1101183"/>
            <a:ext cx="4026716" cy="3628050"/>
          </a:xfrm>
          <a:prstGeom prst="rect">
            <a:avLst/>
          </a:prstGeom>
        </p:spPr>
        <p:txBody>
          <a:bodyPr/>
          <a:lstStyle>
            <a:lvl1pPr>
              <a:defRPr sz="2000" b="0" i="0" baseline="0">
                <a:solidFill>
                  <a:srgbClr val="333333"/>
                </a:solidFill>
                <a:latin typeface="Axiforma Book" pitchFamily="2" charset="77"/>
              </a:defRPr>
            </a:lvl1pPr>
            <a:lvl2pPr>
              <a:defRPr sz="1900" b="0" i="0" baseline="0">
                <a:solidFill>
                  <a:srgbClr val="333333"/>
                </a:solidFill>
                <a:latin typeface="Axiforma Book" pitchFamily="2" charset="77"/>
              </a:defRPr>
            </a:lvl2pPr>
            <a:lvl3pPr>
              <a:defRPr sz="1800" b="0" i="0" baseline="0">
                <a:solidFill>
                  <a:srgbClr val="333333"/>
                </a:solidFill>
                <a:latin typeface="Axiforma Book" pitchFamily="2" charset="77"/>
              </a:defRPr>
            </a:lvl3pPr>
            <a:lvl4pPr>
              <a:defRPr sz="1700" b="0" i="0" baseline="0">
                <a:solidFill>
                  <a:srgbClr val="333333"/>
                </a:solidFill>
                <a:latin typeface="Axiforma Book" pitchFamily="2" charset="77"/>
              </a:defRPr>
            </a:lvl4pPr>
            <a:lvl5pPr>
              <a:defRPr sz="1600" b="0" i="0" baseline="0">
                <a:solidFill>
                  <a:srgbClr val="333333"/>
                </a:solidFill>
                <a:latin typeface="Axiforma Book" pitchFamily="2" charset="77"/>
              </a:defRPr>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5107F189-F186-0A4D-A380-4A063E907F83}"/>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Tree>
    <p:extLst>
      <p:ext uri="{BB962C8B-B14F-4D97-AF65-F5344CB8AC3E}">
        <p14:creationId xmlns:p14="http://schemas.microsoft.com/office/powerpoint/2010/main" val="45301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9C3D9E8E-47C5-B749-919A-C75E1246B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6" name="Title 10">
            <a:extLst>
              <a:ext uri="{FF2B5EF4-FFF2-40B4-BE49-F238E27FC236}">
                <a16:creationId xmlns:a16="http://schemas.microsoft.com/office/drawing/2014/main" id="{CD53135A-4AC8-E54E-BCD1-1895F58E6800}"/>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
        <p:nvSpPr>
          <p:cNvPr id="7" name="Slide Number Placeholder 1">
            <a:extLst>
              <a:ext uri="{FF2B5EF4-FFF2-40B4-BE49-F238E27FC236}">
                <a16:creationId xmlns:a16="http://schemas.microsoft.com/office/drawing/2014/main" id="{E97BAA2D-C34C-C841-A911-6AD4B12AF074}"/>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er Only">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278D2BFB-64AE-384B-91F3-6A3D28126B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199" y="50982"/>
            <a:ext cx="1182200" cy="405936"/>
          </a:xfrm>
          <a:prstGeom prst="rect">
            <a:avLst/>
          </a:prstGeom>
        </p:spPr>
      </p:pic>
      <p:sp>
        <p:nvSpPr>
          <p:cNvPr id="7" name="Slide Number Placeholder 1">
            <a:extLst>
              <a:ext uri="{FF2B5EF4-FFF2-40B4-BE49-F238E27FC236}">
                <a16:creationId xmlns:a16="http://schemas.microsoft.com/office/drawing/2014/main" id="{B78B6DBF-D85F-3146-A082-4F10C573BCB9}"/>
              </a:ext>
            </a:extLst>
          </p:cNvPr>
          <p:cNvSpPr>
            <a:spLocks noGrp="1"/>
          </p:cNvSpPr>
          <p:nvPr>
            <p:ph type="sldNum" sz="quarter" idx="12"/>
          </p:nvPr>
        </p:nvSpPr>
        <p:spPr>
          <a:xfrm>
            <a:off x="6892577" y="4789161"/>
            <a:ext cx="2133600" cy="274637"/>
          </a:xfrm>
        </p:spPr>
        <p:txBody>
          <a:bodyPr/>
          <a:lstStyle>
            <a:lvl1pPr>
              <a:defRPr b="0" i="0">
                <a:solidFill>
                  <a:srgbClr val="1A8EF2"/>
                </a:solidFill>
                <a:latin typeface="Axiforma Light" pitchFamily="2" charset="77"/>
              </a:defRPr>
            </a:lvl1pPr>
          </a:lstStyle>
          <a:p>
            <a:fld id="{70CD1E0D-638F-2645-9754-39F0BAC61CDA}" type="slidenum">
              <a:rPr lang="en-US" smtClean="0"/>
              <a:pPr/>
              <a:t>‹#›</a:t>
            </a:fld>
            <a:endParaRPr lang="en-US"/>
          </a:p>
        </p:txBody>
      </p:sp>
      <p:sp>
        <p:nvSpPr>
          <p:cNvPr id="9" name="Text Placeholder 11">
            <a:extLst>
              <a:ext uri="{FF2B5EF4-FFF2-40B4-BE49-F238E27FC236}">
                <a16:creationId xmlns:a16="http://schemas.microsoft.com/office/drawing/2014/main" id="{26B0792B-4BB5-B44F-97AB-02DDE3CA1E0A}"/>
              </a:ext>
            </a:extLst>
          </p:cNvPr>
          <p:cNvSpPr>
            <a:spLocks noGrp="1"/>
          </p:cNvSpPr>
          <p:nvPr>
            <p:ph type="body" sz="quarter" idx="14"/>
          </p:nvPr>
        </p:nvSpPr>
        <p:spPr>
          <a:xfrm>
            <a:off x="454025" y="946376"/>
            <a:ext cx="8235950" cy="405936"/>
          </a:xfrm>
          <a:prstGeom prst="rect">
            <a:avLst/>
          </a:prstGeom>
        </p:spPr>
        <p:txBody>
          <a:bodyPr/>
          <a:lstStyle>
            <a:lvl1pPr>
              <a:defRPr sz="1800" b="0" i="0">
                <a:solidFill>
                  <a:srgbClr val="333333"/>
                </a:solidFill>
                <a:latin typeface="Axiforma Light" pitchFamily="2" charset="77"/>
                <a:ea typeface="Helvetica Neue" charset="0"/>
                <a:cs typeface="Helvetica Neue" charset="0"/>
              </a:defRPr>
            </a:lvl1pPr>
          </a:lstStyle>
          <a:p>
            <a:pPr marL="342892" marR="0" lvl="0" indent="-342892" algn="l" defTabSz="457189" rtl="0" eaLnBrk="1" fontAlgn="auto" latinLnBrk="0" hangingPunct="1">
              <a:lnSpc>
                <a:spcPct val="100000"/>
              </a:lnSpc>
              <a:spcBef>
                <a:spcPct val="20000"/>
              </a:spcBef>
              <a:spcAft>
                <a:spcPts val="0"/>
              </a:spcAft>
              <a:buClrTx/>
              <a:buSzTx/>
              <a:buFont typeface="Arial"/>
              <a:buNone/>
              <a:tabLst/>
              <a:defRPr/>
            </a:pPr>
            <a:r>
              <a:rPr lang="en-US"/>
              <a:t>Click to edit Master text styles</a:t>
            </a:r>
          </a:p>
        </p:txBody>
      </p:sp>
      <p:sp>
        <p:nvSpPr>
          <p:cNvPr id="10" name="Title 10">
            <a:extLst>
              <a:ext uri="{FF2B5EF4-FFF2-40B4-BE49-F238E27FC236}">
                <a16:creationId xmlns:a16="http://schemas.microsoft.com/office/drawing/2014/main" id="{FA103E3F-36F5-124D-90D3-23322A162795}"/>
              </a:ext>
            </a:extLst>
          </p:cNvPr>
          <p:cNvSpPr>
            <a:spLocks noGrp="1"/>
          </p:cNvSpPr>
          <p:nvPr>
            <p:ph type="title" hasCustomPrompt="1"/>
          </p:nvPr>
        </p:nvSpPr>
        <p:spPr>
          <a:xfrm>
            <a:off x="457199" y="499954"/>
            <a:ext cx="8235225" cy="508737"/>
          </a:xfrm>
          <a:prstGeom prst="rect">
            <a:avLst/>
          </a:prstGeom>
        </p:spPr>
        <p:txBody>
          <a:bodyPr vert="horz"/>
          <a:lstStyle>
            <a:lvl1pPr algn="l">
              <a:defRPr sz="2400" b="0" i="0" baseline="0">
                <a:solidFill>
                  <a:srgbClr val="1A8EF2"/>
                </a:solidFill>
                <a:latin typeface="Axiforma Book" pitchFamily="2" charset="77"/>
                <a:cs typeface="Axiforma Book" pitchFamily="2" charset="77"/>
              </a:defRPr>
            </a:lvl1pPr>
          </a:lstStyle>
          <a:p>
            <a:r>
              <a:rPr lang="en-US"/>
              <a:t>Header 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Page">
  <p:cSld name="1_Cover Page">
    <p:spTree>
      <p:nvGrpSpPr>
        <p:cNvPr id="1" name="Shape 54"/>
        <p:cNvGrpSpPr/>
        <p:nvPr/>
      </p:nvGrpSpPr>
      <p:grpSpPr>
        <a:xfrm>
          <a:off x="0" y="0"/>
          <a:ext cx="0" cy="0"/>
          <a:chOff x="0" y="0"/>
          <a:chExt cx="0" cy="0"/>
        </a:xfrm>
      </p:grpSpPr>
      <p:pic>
        <p:nvPicPr>
          <p:cNvPr id="55" name="Google Shape;55;p13" descr="Une image contenant nature, objet d’extérieur, étoile, ciel nocturne&#10;&#10;Description générée automatiquement"/>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377" y="0"/>
            <a:ext cx="9163785" cy="3675538"/>
          </a:xfrm>
          <a:prstGeom prst="rect">
            <a:avLst/>
          </a:prstGeom>
          <a:noFill/>
          <a:ln>
            <a:noFill/>
          </a:ln>
        </p:spPr>
      </p:pic>
      <p:sp>
        <p:nvSpPr>
          <p:cNvPr id="56" name="Google Shape;56;p13"/>
          <p:cNvSpPr/>
          <p:nvPr/>
        </p:nvSpPr>
        <p:spPr>
          <a:xfrm>
            <a:off x="0" y="0"/>
            <a:ext cx="9163800" cy="5143500"/>
          </a:xfrm>
          <a:prstGeom prst="rect">
            <a:avLst/>
          </a:prstGeom>
          <a:solidFill>
            <a:srgbClr val="26384F">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pic>
        <p:nvPicPr>
          <p:cNvPr id="57" name="Google Shape;57;p13" descr="Une image contenant texte&#10;&#10;Description générée automatiquem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373155"/>
            <a:ext cx="2521526" cy="866775"/>
          </a:xfrm>
          <a:prstGeom prst="rect">
            <a:avLst/>
          </a:prstGeom>
          <a:noFill/>
          <a:ln>
            <a:noFill/>
          </a:ln>
        </p:spPr>
      </p:pic>
      <p:sp>
        <p:nvSpPr>
          <p:cNvPr id="58" name="Google Shape;58;p13"/>
          <p:cNvSpPr/>
          <p:nvPr/>
        </p:nvSpPr>
        <p:spPr>
          <a:xfrm>
            <a:off x="-12860" y="3116846"/>
            <a:ext cx="9163800" cy="2029200"/>
          </a:xfrm>
          <a:prstGeom prst="rect">
            <a:avLst/>
          </a:prstGeom>
          <a:solidFill>
            <a:srgbClr val="263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Helvetica Neue Light"/>
              <a:ea typeface="Helvetica Neue Light"/>
              <a:cs typeface="Helvetica Neue Light"/>
              <a:sym typeface="Helvetica Neue Light"/>
            </a:endParaRPr>
          </a:p>
        </p:txBody>
      </p:sp>
      <p:sp>
        <p:nvSpPr>
          <p:cNvPr id="59" name="Google Shape;59;p13"/>
          <p:cNvSpPr txBox="1">
            <a:spLocks noGrp="1"/>
          </p:cNvSpPr>
          <p:nvPr>
            <p:ph type="title"/>
          </p:nvPr>
        </p:nvSpPr>
        <p:spPr>
          <a:xfrm>
            <a:off x="644236" y="3208565"/>
            <a:ext cx="8094900" cy="12753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0" name="Google Shape;60;p13"/>
          <p:cNvSpPr txBox="1">
            <a:spLocks noGrp="1"/>
          </p:cNvSpPr>
          <p:nvPr>
            <p:ph type="body" idx="1"/>
          </p:nvPr>
        </p:nvSpPr>
        <p:spPr>
          <a:xfrm>
            <a:off x="644236" y="4483967"/>
            <a:ext cx="8094900" cy="4350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20"/>
              </a:spcBef>
              <a:spcAft>
                <a:spcPts val="0"/>
              </a:spcAft>
              <a:buClr>
                <a:srgbClr val="A7FAD9"/>
              </a:buClr>
              <a:buSzPts val="1600"/>
              <a:buFont typeface="Arial"/>
              <a:buNone/>
              <a:defRPr sz="1600" b="0" i="0" u="none" strike="noStrike" cap="none">
                <a:solidFill>
                  <a:srgbClr val="A7FAD9"/>
                </a:solidFill>
                <a:latin typeface="Mali Light"/>
                <a:ea typeface="Mali Light"/>
                <a:cs typeface="Mali Light"/>
                <a:sym typeface="Mali Light"/>
              </a:defRPr>
            </a:lvl1pPr>
            <a:lvl2pPr marL="914400" marR="0" lvl="1" indent="-406400" algn="l" rtl="0">
              <a:spcBef>
                <a:spcPts val="1200"/>
              </a:spcBef>
              <a:spcAft>
                <a:spcPts val="0"/>
              </a:spcAft>
              <a:buClr>
                <a:schemeClr val="dk1"/>
              </a:buClr>
              <a:buSzPts val="2800"/>
              <a:buFont typeface="Arial"/>
              <a:buChar char="–"/>
              <a:defRPr sz="2800" b="0" i="0" u="none" strike="noStrike" cap="none">
                <a:solidFill>
                  <a:schemeClr val="dk1"/>
                </a:solidFill>
                <a:latin typeface="Helvetica Neue Light"/>
                <a:ea typeface="Helvetica Neue Light"/>
                <a:cs typeface="Helvetica Neue Light"/>
                <a:sym typeface="Helvetica Neue Light"/>
              </a:defRPr>
            </a:lvl2pPr>
            <a:lvl3pPr marL="1371600" marR="0" lvl="2" indent="-381000" algn="l" rtl="0">
              <a:spcBef>
                <a:spcPts val="1200"/>
              </a:spcBef>
              <a:spcAft>
                <a:spcPts val="0"/>
              </a:spcAft>
              <a:buClr>
                <a:schemeClr val="dk1"/>
              </a:buClr>
              <a:buSzPts val="2400"/>
              <a:buFont typeface="Arial"/>
              <a:buChar char="•"/>
              <a:defRPr sz="2400" b="0" i="0" u="none" strike="noStrike" cap="none">
                <a:solidFill>
                  <a:schemeClr val="dk1"/>
                </a:solidFill>
                <a:latin typeface="Helvetica Neue Light"/>
                <a:ea typeface="Helvetica Neue Light"/>
                <a:cs typeface="Helvetica Neue Light"/>
                <a:sym typeface="Helvetica Neue Light"/>
              </a:defRPr>
            </a:lvl3pPr>
            <a:lvl4pPr marL="1828800" marR="0" lvl="3" indent="-355600" algn="l" rtl="0">
              <a:spcBef>
                <a:spcPts val="12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4pPr>
            <a:lvl5pPr marL="2286000" marR="0" lvl="4" indent="-355600" algn="l" rtl="0">
              <a:spcBef>
                <a:spcPts val="12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6pPr>
            <a:lvl7pPr marL="3200400" marR="0" lvl="6" indent="-355600" algn="l" rtl="0">
              <a:spcBef>
                <a:spcPts val="12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7pPr>
            <a:lvl8pPr marL="3657600" marR="0" lvl="7" indent="-355600" algn="l" rtl="0">
              <a:spcBef>
                <a:spcPts val="12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8pPr>
            <a:lvl9pPr marL="4114800" marR="0" lvl="8" indent="-355600" algn="l" rtl="0">
              <a:spcBef>
                <a:spcPts val="1200"/>
              </a:spcBef>
              <a:spcAft>
                <a:spcPts val="120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64" name="Google Shape;64;p13"/>
          <p:cNvSpPr/>
          <p:nvPr/>
        </p:nvSpPr>
        <p:spPr>
          <a:xfrm rot="5400000">
            <a:off x="8097687" y="4092474"/>
            <a:ext cx="2026800" cy="89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accent1"/>
              </a:solidFill>
              <a:latin typeface="Helvetica Neue Light"/>
              <a:ea typeface="Helvetica Neue Light"/>
              <a:cs typeface="Helvetica Neue Light"/>
              <a:sym typeface="Helvetica Neue Light"/>
            </a:endParaRPr>
          </a:p>
        </p:txBody>
      </p:sp>
      <p:sp>
        <p:nvSpPr>
          <p:cNvPr id="65" name="Google Shape;65;p13"/>
          <p:cNvSpPr/>
          <p:nvPr/>
        </p:nvSpPr>
        <p:spPr>
          <a:xfrm rot="-5400000" flipH="1">
            <a:off x="8040470" y="4120076"/>
            <a:ext cx="2026800" cy="34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accen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01258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61DAE9-94DF-4008-9107-55A2A51CC5B5}"/>
              </a:ext>
            </a:extLst>
          </p:cNvPr>
          <p:cNvSpPr/>
          <p:nvPr userDrawn="1"/>
        </p:nvSpPr>
        <p:spPr>
          <a:xfrm>
            <a:off x="2895600" y="-1021394"/>
            <a:ext cx="3512820" cy="780762"/>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D59F17B-8C75-416E-9DD8-FD4073DDA4D6}"/>
              </a:ext>
            </a:extLst>
          </p:cNvPr>
          <p:cNvSpPr/>
          <p:nvPr userDrawn="1"/>
        </p:nvSpPr>
        <p:spPr>
          <a:xfrm>
            <a:off x="2895600" y="-1791685"/>
            <a:ext cx="3512820" cy="780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6892577" y="4789162"/>
            <a:ext cx="2133600" cy="274637"/>
          </a:xfrm>
          <a:prstGeom prst="rect">
            <a:avLst/>
          </a:prstGeom>
        </p:spPr>
        <p:txBody>
          <a:bodyPr vert="horz" lIns="91440" tIns="45720" rIns="91440" bIns="45720" rtlCol="0" anchor="ctr"/>
          <a:lstStyle>
            <a:lvl1pPr algn="r">
              <a:defRPr sz="1000" b="0" i="0">
                <a:solidFill>
                  <a:schemeClr val="tx1">
                    <a:tint val="75000"/>
                  </a:schemeClr>
                </a:solidFill>
                <a:latin typeface="Helvetica Neue Light"/>
                <a:cs typeface="Helvetica Neue Light"/>
              </a:defRPr>
            </a:lvl1pPr>
          </a:lstStyle>
          <a:p>
            <a:pPr defTabSz="457189"/>
            <a:fld id="{70CD1E0D-638F-2645-9754-39F0BAC61CDA}" type="slidenum">
              <a:rPr lang="en-US" smtClean="0">
                <a:solidFill>
                  <a:srgbClr val="000000">
                    <a:tint val="75000"/>
                  </a:srgbClr>
                </a:solidFill>
              </a:rPr>
              <a:pPr defTabSz="457189"/>
              <a:t>‹#›</a:t>
            </a:fld>
            <a:endParaRPr lang="en-US">
              <a:solidFill>
                <a:srgbClr val="000000">
                  <a:tint val="75000"/>
                </a:srgbClr>
              </a:solidFill>
            </a:endParaRPr>
          </a:p>
        </p:txBody>
      </p:sp>
      <p:sp>
        <p:nvSpPr>
          <p:cNvPr id="3" name="Rectangle 2">
            <a:extLst>
              <a:ext uri="{FF2B5EF4-FFF2-40B4-BE49-F238E27FC236}">
                <a16:creationId xmlns:a16="http://schemas.microsoft.com/office/drawing/2014/main" id="{FDF8C6F6-BC64-5241-9E1D-40AF97879A54}"/>
              </a:ext>
            </a:extLst>
          </p:cNvPr>
          <p:cNvSpPr/>
          <p:nvPr userDrawn="1"/>
        </p:nvSpPr>
        <p:spPr>
          <a:xfrm>
            <a:off x="1767037" y="-1724387"/>
            <a:ext cx="655435" cy="594987"/>
          </a:xfrm>
          <a:prstGeom prst="rect">
            <a:avLst/>
          </a:prstGeom>
          <a:solidFill>
            <a:srgbClr val="00B2F4"/>
          </a:solidFill>
          <a:ln>
            <a:solidFill>
              <a:srgbClr val="00B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ln>
                  <a:noFill/>
                </a:ln>
                <a:solidFill>
                  <a:schemeClr val="bg1"/>
                </a:solidFill>
                <a:cs typeface="Arial" panose="020B0604020202020204" pitchFamily="34" charset="0"/>
              </a:rPr>
              <a:t>R0</a:t>
            </a:r>
          </a:p>
          <a:p>
            <a:pPr algn="ctr"/>
            <a:r>
              <a:rPr lang="en-US" sz="800">
                <a:ln>
                  <a:noFill/>
                </a:ln>
                <a:solidFill>
                  <a:schemeClr val="bg1"/>
                </a:solidFill>
                <a:cs typeface="Arial" panose="020B0604020202020204" pitchFamily="34" charset="0"/>
              </a:rPr>
              <a:t>G178</a:t>
            </a:r>
          </a:p>
          <a:p>
            <a:pPr algn="ctr"/>
            <a:r>
              <a:rPr lang="en-US" sz="800">
                <a:ln>
                  <a:noFill/>
                </a:ln>
                <a:solidFill>
                  <a:schemeClr val="bg1"/>
                </a:solidFill>
                <a:cs typeface="Arial" panose="020B0604020202020204" pitchFamily="34" charset="0"/>
              </a:rPr>
              <a:t>B244</a:t>
            </a:r>
          </a:p>
          <a:p>
            <a:pPr algn="ctr"/>
            <a:r>
              <a:rPr lang="en-US" sz="800">
                <a:solidFill>
                  <a:schemeClr val="bg1"/>
                </a:solidFill>
              </a:rPr>
              <a:t> #00B2F4</a:t>
            </a:r>
            <a:endParaRPr lang="en-US" sz="800">
              <a:ln>
                <a:noFill/>
              </a:ln>
              <a:solidFill>
                <a:schemeClr val="bg1"/>
              </a:solidFill>
              <a:cs typeface="Arial" panose="020B0604020202020204" pitchFamily="34" charset="0"/>
            </a:endParaRPr>
          </a:p>
        </p:txBody>
      </p:sp>
      <p:sp>
        <p:nvSpPr>
          <p:cNvPr id="4" name="Rectangle 3">
            <a:extLst>
              <a:ext uri="{FF2B5EF4-FFF2-40B4-BE49-F238E27FC236}">
                <a16:creationId xmlns:a16="http://schemas.microsoft.com/office/drawing/2014/main" id="{26397453-FF34-D345-B9B0-CA28C20A6E75}"/>
              </a:ext>
            </a:extLst>
          </p:cNvPr>
          <p:cNvSpPr/>
          <p:nvPr userDrawn="1"/>
        </p:nvSpPr>
        <p:spPr>
          <a:xfrm>
            <a:off x="1756009" y="-960546"/>
            <a:ext cx="655434" cy="594987"/>
          </a:xfrm>
          <a:prstGeom prst="rect">
            <a:avLst/>
          </a:prstGeom>
          <a:solidFill>
            <a:srgbClr val="192432"/>
          </a:solidFill>
          <a:ln>
            <a:solidFill>
              <a:srgbClr val="19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cs typeface="Arial" panose="020B0604020202020204" pitchFamily="34" charset="0"/>
              </a:rPr>
              <a:t>R25</a:t>
            </a:r>
          </a:p>
          <a:p>
            <a:pPr algn="ctr"/>
            <a:r>
              <a:rPr lang="en-US" sz="800">
                <a:solidFill>
                  <a:schemeClr val="bg1"/>
                </a:solidFill>
                <a:cs typeface="Arial" panose="020B0604020202020204" pitchFamily="34" charset="0"/>
              </a:rPr>
              <a:t>G36</a:t>
            </a:r>
          </a:p>
          <a:p>
            <a:pPr algn="ctr"/>
            <a:r>
              <a:rPr lang="en-US" sz="800">
                <a:solidFill>
                  <a:schemeClr val="bg1"/>
                </a:solidFill>
                <a:cs typeface="Arial" panose="020B0604020202020204" pitchFamily="34" charset="0"/>
              </a:rPr>
              <a:t>B50</a:t>
            </a:r>
          </a:p>
          <a:p>
            <a:pPr algn="ctr"/>
            <a:r>
              <a:rPr lang="en-US" sz="800">
                <a:solidFill>
                  <a:schemeClr val="bg1"/>
                </a:solidFill>
                <a:cs typeface="Arial" panose="020B0604020202020204" pitchFamily="34" charset="0"/>
              </a:rPr>
              <a:t>#</a:t>
            </a:r>
            <a:r>
              <a:rPr lang="en-US" sz="800">
                <a:solidFill>
                  <a:prstClr val="white"/>
                </a:solidFill>
                <a:cs typeface="Arial" panose="020B0604020202020204" pitchFamily="34" charset="0"/>
              </a:rPr>
              <a:t>0D0D0D</a:t>
            </a:r>
            <a:endParaRPr lang="en-US" sz="800">
              <a:solidFill>
                <a:schemeClr val="bg1"/>
              </a:solidFill>
              <a:cs typeface="Arial" panose="020B0604020202020204" pitchFamily="34" charset="0"/>
            </a:endParaRPr>
          </a:p>
        </p:txBody>
      </p:sp>
      <p:sp>
        <p:nvSpPr>
          <p:cNvPr id="8" name="Rectangle 7">
            <a:extLst>
              <a:ext uri="{FF2B5EF4-FFF2-40B4-BE49-F238E27FC236}">
                <a16:creationId xmlns:a16="http://schemas.microsoft.com/office/drawing/2014/main" id="{3C68EE63-514E-EC4F-B899-3FB7F5E09A62}"/>
              </a:ext>
            </a:extLst>
          </p:cNvPr>
          <p:cNvSpPr/>
          <p:nvPr userDrawn="1"/>
        </p:nvSpPr>
        <p:spPr>
          <a:xfrm>
            <a:off x="6892577" y="-975987"/>
            <a:ext cx="655434" cy="594987"/>
          </a:xfrm>
          <a:prstGeom prst="rect">
            <a:avLst/>
          </a:prstGeom>
          <a:solidFill>
            <a:srgbClr val="192432"/>
          </a:solidFill>
          <a:ln>
            <a:solidFill>
              <a:srgbClr val="192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cs typeface="Arial" panose="020B0604020202020204" pitchFamily="34" charset="0"/>
              </a:rPr>
              <a:t>R255</a:t>
            </a:r>
          </a:p>
          <a:p>
            <a:pPr algn="ctr"/>
            <a:r>
              <a:rPr lang="en-US" sz="800">
                <a:solidFill>
                  <a:schemeClr val="bg1"/>
                </a:solidFill>
                <a:cs typeface="Arial" panose="020B0604020202020204" pitchFamily="34" charset="0"/>
              </a:rPr>
              <a:t>G255</a:t>
            </a:r>
          </a:p>
          <a:p>
            <a:pPr algn="ctr"/>
            <a:r>
              <a:rPr lang="en-US" sz="800">
                <a:solidFill>
                  <a:schemeClr val="bg1"/>
                </a:solidFill>
                <a:cs typeface="Arial" panose="020B0604020202020204" pitchFamily="34" charset="0"/>
              </a:rPr>
              <a:t>B255</a:t>
            </a:r>
          </a:p>
          <a:p>
            <a:pPr algn="ctr"/>
            <a:r>
              <a:rPr lang="en-US" sz="800">
                <a:solidFill>
                  <a:schemeClr val="bg1"/>
                </a:solidFill>
                <a:cs typeface="Arial" panose="020B0604020202020204" pitchFamily="34" charset="0"/>
              </a:rPr>
              <a:t>#FFFFFF</a:t>
            </a:r>
          </a:p>
        </p:txBody>
      </p:sp>
      <p:sp>
        <p:nvSpPr>
          <p:cNvPr id="10" name="Rectangle 9">
            <a:extLst>
              <a:ext uri="{FF2B5EF4-FFF2-40B4-BE49-F238E27FC236}">
                <a16:creationId xmlns:a16="http://schemas.microsoft.com/office/drawing/2014/main" id="{0F82B3EF-6301-D34C-98F3-69528C8B023B}"/>
              </a:ext>
            </a:extLst>
          </p:cNvPr>
          <p:cNvSpPr/>
          <p:nvPr userDrawn="1"/>
        </p:nvSpPr>
        <p:spPr>
          <a:xfrm>
            <a:off x="6892576" y="-1699686"/>
            <a:ext cx="655435" cy="5949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192432"/>
                </a:solidFill>
                <a:cs typeface="Arial" panose="020B0604020202020204" pitchFamily="34" charset="0"/>
              </a:rPr>
              <a:t>R25</a:t>
            </a:r>
          </a:p>
          <a:p>
            <a:pPr algn="ctr"/>
            <a:r>
              <a:rPr lang="en-US" sz="800">
                <a:solidFill>
                  <a:srgbClr val="192432"/>
                </a:solidFill>
                <a:cs typeface="Arial" panose="020B0604020202020204" pitchFamily="34" charset="0"/>
              </a:rPr>
              <a:t>G36</a:t>
            </a:r>
          </a:p>
          <a:p>
            <a:pPr algn="ctr"/>
            <a:r>
              <a:rPr lang="en-US" sz="800">
                <a:solidFill>
                  <a:srgbClr val="192432"/>
                </a:solidFill>
                <a:cs typeface="Arial" panose="020B0604020202020204" pitchFamily="34" charset="0"/>
              </a:rPr>
              <a:t>B50</a:t>
            </a:r>
          </a:p>
          <a:p>
            <a:pPr algn="ctr"/>
            <a:r>
              <a:rPr lang="en-US" sz="800">
                <a:solidFill>
                  <a:srgbClr val="192432"/>
                </a:solidFill>
                <a:cs typeface="Arial" panose="020B0604020202020204" pitchFamily="34" charset="0"/>
              </a:rPr>
              <a:t>#0D0D0D</a:t>
            </a:r>
          </a:p>
        </p:txBody>
      </p:sp>
      <p:sp>
        <p:nvSpPr>
          <p:cNvPr id="11" name="Rectangle 10">
            <a:extLst>
              <a:ext uri="{FF2B5EF4-FFF2-40B4-BE49-F238E27FC236}">
                <a16:creationId xmlns:a16="http://schemas.microsoft.com/office/drawing/2014/main" id="{F4277CAA-5324-2F42-B1BA-F604FDEDD621}"/>
              </a:ext>
            </a:extLst>
          </p:cNvPr>
          <p:cNvSpPr/>
          <p:nvPr userDrawn="1"/>
        </p:nvSpPr>
        <p:spPr>
          <a:xfrm>
            <a:off x="-1043111" y="1610595"/>
            <a:ext cx="655433" cy="594987"/>
          </a:xfrm>
          <a:prstGeom prst="rect">
            <a:avLst/>
          </a:prstGeom>
          <a:solidFill>
            <a:srgbClr val="29F2A1"/>
          </a:solidFill>
          <a:ln>
            <a:solidFill>
              <a:srgbClr val="29F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cs typeface="Arial" panose="020B0604020202020204" pitchFamily="34" charset="0"/>
              </a:rPr>
              <a:t>#29F2A1</a:t>
            </a:r>
          </a:p>
        </p:txBody>
      </p:sp>
      <p:sp>
        <p:nvSpPr>
          <p:cNvPr id="14" name="Rectangle 13">
            <a:extLst>
              <a:ext uri="{FF2B5EF4-FFF2-40B4-BE49-F238E27FC236}">
                <a16:creationId xmlns:a16="http://schemas.microsoft.com/office/drawing/2014/main" id="{5E6C807B-D834-7D48-B2E1-17418211BFBA}"/>
              </a:ext>
            </a:extLst>
          </p:cNvPr>
          <p:cNvSpPr/>
          <p:nvPr userDrawn="1"/>
        </p:nvSpPr>
        <p:spPr>
          <a:xfrm>
            <a:off x="-1043111" y="2833798"/>
            <a:ext cx="655433" cy="594987"/>
          </a:xfrm>
          <a:prstGeom prst="rect">
            <a:avLst/>
          </a:prstGeom>
          <a:solidFill>
            <a:srgbClr val="E0E0E0"/>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192432"/>
                </a:solidFill>
              </a:rPr>
              <a:t>#E0E0E0</a:t>
            </a:r>
            <a:endParaRPr lang="en-US" sz="800">
              <a:solidFill>
                <a:srgbClr val="192432"/>
              </a:solidFill>
              <a:cs typeface="Arial" panose="020B0604020202020204" pitchFamily="34" charset="0"/>
            </a:endParaRPr>
          </a:p>
        </p:txBody>
      </p:sp>
      <p:sp>
        <p:nvSpPr>
          <p:cNvPr id="15" name="Rectangle 14">
            <a:extLst>
              <a:ext uri="{FF2B5EF4-FFF2-40B4-BE49-F238E27FC236}">
                <a16:creationId xmlns:a16="http://schemas.microsoft.com/office/drawing/2014/main" id="{CF3FA910-2DB6-A64A-BCA5-F69558DA7C1A}"/>
              </a:ext>
            </a:extLst>
          </p:cNvPr>
          <p:cNvSpPr/>
          <p:nvPr userDrawn="1"/>
        </p:nvSpPr>
        <p:spPr>
          <a:xfrm>
            <a:off x="-1043111" y="382202"/>
            <a:ext cx="655433" cy="594987"/>
          </a:xfrm>
          <a:prstGeom prst="rect">
            <a:avLst/>
          </a:prstGeom>
          <a:solidFill>
            <a:srgbClr val="909FAD"/>
          </a:solidFill>
          <a:ln>
            <a:solidFill>
              <a:srgbClr val="90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bg1"/>
                </a:solidFill>
                <a:cs typeface="Arial" panose="020B0604020202020204" pitchFamily="34" charset="0"/>
              </a:rPr>
              <a:t>#909FAD</a:t>
            </a:r>
          </a:p>
        </p:txBody>
      </p:sp>
      <p:sp>
        <p:nvSpPr>
          <p:cNvPr id="16" name="TextBox 15">
            <a:extLst>
              <a:ext uri="{FF2B5EF4-FFF2-40B4-BE49-F238E27FC236}">
                <a16:creationId xmlns:a16="http://schemas.microsoft.com/office/drawing/2014/main" id="{87181DC1-EE0F-254A-A624-49B423C1C5AF}"/>
              </a:ext>
            </a:extLst>
          </p:cNvPr>
          <p:cNvSpPr txBox="1"/>
          <p:nvPr userDrawn="1"/>
        </p:nvSpPr>
        <p:spPr>
          <a:xfrm>
            <a:off x="-2562430" y="1647503"/>
            <a:ext cx="1261884" cy="507831"/>
          </a:xfrm>
          <a:prstGeom prst="rect">
            <a:avLst/>
          </a:prstGeom>
          <a:noFill/>
        </p:spPr>
        <p:txBody>
          <a:bodyPr wrap="none" rtlCol="0">
            <a:spAutoFit/>
          </a:bodyPr>
          <a:lstStyle/>
          <a:p>
            <a:r>
              <a:rPr lang="en-US">
                <a:solidFill>
                  <a:schemeClr val="bg1"/>
                </a:solidFill>
              </a:rPr>
              <a:t>Medium</a:t>
            </a:r>
          </a:p>
          <a:p>
            <a:r>
              <a:rPr lang="en-US">
                <a:solidFill>
                  <a:schemeClr val="bg1"/>
                </a:solidFill>
              </a:rPr>
              <a:t>Spring Green</a:t>
            </a:r>
          </a:p>
        </p:txBody>
      </p:sp>
      <p:sp>
        <p:nvSpPr>
          <p:cNvPr id="19" name="TextBox 18">
            <a:extLst>
              <a:ext uri="{FF2B5EF4-FFF2-40B4-BE49-F238E27FC236}">
                <a16:creationId xmlns:a16="http://schemas.microsoft.com/office/drawing/2014/main" id="{7C7EAFFF-A9F5-B649-BEB9-A6BE2F383684}"/>
              </a:ext>
            </a:extLst>
          </p:cNvPr>
          <p:cNvSpPr txBox="1"/>
          <p:nvPr userDrawn="1"/>
        </p:nvSpPr>
        <p:spPr>
          <a:xfrm>
            <a:off x="-2422968" y="529654"/>
            <a:ext cx="1069524" cy="300082"/>
          </a:xfrm>
          <a:prstGeom prst="rect">
            <a:avLst/>
          </a:prstGeom>
          <a:noFill/>
        </p:spPr>
        <p:txBody>
          <a:bodyPr wrap="none" rtlCol="0">
            <a:spAutoFit/>
          </a:bodyPr>
          <a:lstStyle/>
          <a:p>
            <a:r>
              <a:rPr lang="en-US">
                <a:solidFill>
                  <a:schemeClr val="bg1"/>
                </a:solidFill>
              </a:rPr>
              <a:t>Cadet Grey</a:t>
            </a:r>
          </a:p>
        </p:txBody>
      </p:sp>
      <p:sp>
        <p:nvSpPr>
          <p:cNvPr id="20" name="TextBox 19">
            <a:extLst>
              <a:ext uri="{FF2B5EF4-FFF2-40B4-BE49-F238E27FC236}">
                <a16:creationId xmlns:a16="http://schemas.microsoft.com/office/drawing/2014/main" id="{7918A4DD-387D-B44B-AA4C-7C1E69EC57D6}"/>
              </a:ext>
            </a:extLst>
          </p:cNvPr>
          <p:cNvSpPr txBox="1"/>
          <p:nvPr userDrawn="1"/>
        </p:nvSpPr>
        <p:spPr>
          <a:xfrm>
            <a:off x="7745788" y="-1513129"/>
            <a:ext cx="1165768" cy="300082"/>
          </a:xfrm>
          <a:prstGeom prst="rect">
            <a:avLst/>
          </a:prstGeom>
          <a:noFill/>
        </p:spPr>
        <p:txBody>
          <a:bodyPr wrap="none" rtlCol="0">
            <a:spAutoFit/>
          </a:bodyPr>
          <a:lstStyle/>
          <a:p>
            <a:r>
              <a:rPr lang="en-US">
                <a:solidFill>
                  <a:schemeClr val="bg1"/>
                </a:solidFill>
              </a:rPr>
              <a:t>Text on Light</a:t>
            </a:r>
          </a:p>
        </p:txBody>
      </p:sp>
      <p:sp>
        <p:nvSpPr>
          <p:cNvPr id="21" name="TextBox 20">
            <a:extLst>
              <a:ext uri="{FF2B5EF4-FFF2-40B4-BE49-F238E27FC236}">
                <a16:creationId xmlns:a16="http://schemas.microsoft.com/office/drawing/2014/main" id="{118DCEC3-9D65-8447-B760-160A08B25436}"/>
              </a:ext>
            </a:extLst>
          </p:cNvPr>
          <p:cNvSpPr txBox="1"/>
          <p:nvPr userDrawn="1"/>
        </p:nvSpPr>
        <p:spPr>
          <a:xfrm>
            <a:off x="239681" y="-1513129"/>
            <a:ext cx="1261884" cy="300082"/>
          </a:xfrm>
          <a:prstGeom prst="rect">
            <a:avLst/>
          </a:prstGeom>
          <a:noFill/>
        </p:spPr>
        <p:txBody>
          <a:bodyPr wrap="none" rtlCol="0">
            <a:spAutoFit/>
          </a:bodyPr>
          <a:lstStyle/>
          <a:p>
            <a:r>
              <a:rPr lang="en-US">
                <a:solidFill>
                  <a:schemeClr val="bg1"/>
                </a:solidFill>
              </a:rPr>
              <a:t>Cyan Process</a:t>
            </a:r>
          </a:p>
        </p:txBody>
      </p:sp>
      <p:sp>
        <p:nvSpPr>
          <p:cNvPr id="22" name="TextBox 21">
            <a:extLst>
              <a:ext uri="{FF2B5EF4-FFF2-40B4-BE49-F238E27FC236}">
                <a16:creationId xmlns:a16="http://schemas.microsoft.com/office/drawing/2014/main" id="{EAC074C6-BC3C-0E49-853E-A63DF1881ABC}"/>
              </a:ext>
            </a:extLst>
          </p:cNvPr>
          <p:cNvSpPr txBox="1"/>
          <p:nvPr userDrawn="1"/>
        </p:nvSpPr>
        <p:spPr>
          <a:xfrm>
            <a:off x="142460" y="-813094"/>
            <a:ext cx="1406154" cy="300082"/>
          </a:xfrm>
          <a:prstGeom prst="rect">
            <a:avLst/>
          </a:prstGeom>
          <a:noFill/>
        </p:spPr>
        <p:txBody>
          <a:bodyPr wrap="none" rtlCol="0">
            <a:spAutoFit/>
          </a:bodyPr>
          <a:lstStyle/>
          <a:p>
            <a:r>
              <a:rPr lang="en-US">
                <a:solidFill>
                  <a:schemeClr val="bg1"/>
                </a:solidFill>
              </a:rPr>
              <a:t>Gunmetal Black</a:t>
            </a:r>
          </a:p>
        </p:txBody>
      </p:sp>
      <p:sp>
        <p:nvSpPr>
          <p:cNvPr id="23" name="TextBox 22">
            <a:extLst>
              <a:ext uri="{FF2B5EF4-FFF2-40B4-BE49-F238E27FC236}">
                <a16:creationId xmlns:a16="http://schemas.microsoft.com/office/drawing/2014/main" id="{F44C2952-6058-7C4A-AD8F-A1DE82D4078F}"/>
              </a:ext>
            </a:extLst>
          </p:cNvPr>
          <p:cNvSpPr txBox="1"/>
          <p:nvPr userDrawn="1"/>
        </p:nvSpPr>
        <p:spPr>
          <a:xfrm>
            <a:off x="7755406" y="-864516"/>
            <a:ext cx="1156150" cy="300082"/>
          </a:xfrm>
          <a:prstGeom prst="rect">
            <a:avLst/>
          </a:prstGeom>
          <a:noFill/>
        </p:spPr>
        <p:txBody>
          <a:bodyPr wrap="none" rtlCol="0">
            <a:spAutoFit/>
          </a:bodyPr>
          <a:lstStyle/>
          <a:p>
            <a:r>
              <a:rPr lang="en-US">
                <a:solidFill>
                  <a:schemeClr val="bg1"/>
                </a:solidFill>
              </a:rPr>
              <a:t>Text on Dark</a:t>
            </a:r>
          </a:p>
        </p:txBody>
      </p:sp>
      <p:sp>
        <p:nvSpPr>
          <p:cNvPr id="24" name="Rectangle 23">
            <a:extLst>
              <a:ext uri="{FF2B5EF4-FFF2-40B4-BE49-F238E27FC236}">
                <a16:creationId xmlns:a16="http://schemas.microsoft.com/office/drawing/2014/main" id="{67A73F59-77FA-4048-8C95-374D7A9453D7}"/>
              </a:ext>
            </a:extLst>
          </p:cNvPr>
          <p:cNvSpPr/>
          <p:nvPr userDrawn="1"/>
        </p:nvSpPr>
        <p:spPr>
          <a:xfrm>
            <a:off x="9602069" y="382201"/>
            <a:ext cx="655434" cy="594987"/>
          </a:xfrm>
          <a:prstGeom prst="rect">
            <a:avLst/>
          </a:prstGeom>
          <a:solidFill>
            <a:srgbClr val="F44D00"/>
          </a:solidFill>
          <a:ln>
            <a:solidFill>
              <a:srgbClr val="F44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FFFFFF"/>
                </a:solidFill>
                <a:cs typeface="Arial" panose="020B0604020202020204" pitchFamily="34" charset="0"/>
              </a:rPr>
              <a:t>#F44D00</a:t>
            </a:r>
          </a:p>
        </p:txBody>
      </p:sp>
      <p:sp>
        <p:nvSpPr>
          <p:cNvPr id="25" name="TextBox 24">
            <a:extLst>
              <a:ext uri="{FF2B5EF4-FFF2-40B4-BE49-F238E27FC236}">
                <a16:creationId xmlns:a16="http://schemas.microsoft.com/office/drawing/2014/main" id="{E4A0057D-05AD-BD4A-B4E5-699BE03EAA4E}"/>
              </a:ext>
            </a:extLst>
          </p:cNvPr>
          <p:cNvSpPr txBox="1"/>
          <p:nvPr userDrawn="1"/>
        </p:nvSpPr>
        <p:spPr>
          <a:xfrm>
            <a:off x="10592283" y="1758047"/>
            <a:ext cx="1252266" cy="300082"/>
          </a:xfrm>
          <a:prstGeom prst="rect">
            <a:avLst/>
          </a:prstGeom>
          <a:noFill/>
        </p:spPr>
        <p:txBody>
          <a:bodyPr wrap="none" rtlCol="0">
            <a:spAutoFit/>
          </a:bodyPr>
          <a:lstStyle/>
          <a:p>
            <a:r>
              <a:rPr lang="en-US">
                <a:solidFill>
                  <a:schemeClr val="bg1"/>
                </a:solidFill>
              </a:rPr>
              <a:t>Cinnabar Red</a:t>
            </a:r>
          </a:p>
        </p:txBody>
      </p:sp>
      <p:sp>
        <p:nvSpPr>
          <p:cNvPr id="26" name="TextBox 25">
            <a:extLst>
              <a:ext uri="{FF2B5EF4-FFF2-40B4-BE49-F238E27FC236}">
                <a16:creationId xmlns:a16="http://schemas.microsoft.com/office/drawing/2014/main" id="{0C1416BE-F99A-A24D-82AA-E5EC5142F68D}"/>
              </a:ext>
            </a:extLst>
          </p:cNvPr>
          <p:cNvSpPr txBox="1"/>
          <p:nvPr userDrawn="1"/>
        </p:nvSpPr>
        <p:spPr>
          <a:xfrm>
            <a:off x="10592283" y="-296744"/>
            <a:ext cx="2146742" cy="300082"/>
          </a:xfrm>
          <a:prstGeom prst="rect">
            <a:avLst/>
          </a:prstGeom>
          <a:noFill/>
        </p:spPr>
        <p:txBody>
          <a:bodyPr wrap="none" rtlCol="0">
            <a:spAutoFit/>
          </a:bodyPr>
          <a:lstStyle/>
          <a:p>
            <a:r>
              <a:rPr lang="en-US" b="1" u="sng">
                <a:solidFill>
                  <a:schemeClr val="bg1"/>
                </a:solidFill>
              </a:rPr>
              <a:t>Complimentary </a:t>
            </a:r>
            <a:r>
              <a:rPr lang="en-US" b="1" u="sng" err="1">
                <a:solidFill>
                  <a:schemeClr val="bg1"/>
                </a:solidFill>
              </a:rPr>
              <a:t>Colours</a:t>
            </a:r>
            <a:endParaRPr lang="en-US" b="1" u="sng">
              <a:solidFill>
                <a:schemeClr val="bg1"/>
              </a:solidFill>
            </a:endParaRPr>
          </a:p>
        </p:txBody>
      </p:sp>
      <p:sp>
        <p:nvSpPr>
          <p:cNvPr id="27" name="Rectangle 26">
            <a:extLst>
              <a:ext uri="{FF2B5EF4-FFF2-40B4-BE49-F238E27FC236}">
                <a16:creationId xmlns:a16="http://schemas.microsoft.com/office/drawing/2014/main" id="{D128E901-0D56-2B4D-8159-9FD3869B44BA}"/>
              </a:ext>
            </a:extLst>
          </p:cNvPr>
          <p:cNvSpPr/>
          <p:nvPr userDrawn="1"/>
        </p:nvSpPr>
        <p:spPr>
          <a:xfrm>
            <a:off x="9602068" y="2833798"/>
            <a:ext cx="655433" cy="594987"/>
          </a:xfrm>
          <a:prstGeom prst="rect">
            <a:avLst/>
          </a:prstGeom>
          <a:solidFill>
            <a:srgbClr val="A09490"/>
          </a:solidFill>
          <a:ln>
            <a:solidFill>
              <a:srgbClr val="A094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prstClr val="white"/>
                </a:solidFill>
                <a:cs typeface="Arial" panose="020B0604020202020204" pitchFamily="34" charset="0"/>
              </a:rPr>
              <a:t>#d94218</a:t>
            </a:r>
          </a:p>
        </p:txBody>
      </p:sp>
      <p:sp>
        <p:nvSpPr>
          <p:cNvPr id="28" name="Rectangle 27">
            <a:extLst>
              <a:ext uri="{FF2B5EF4-FFF2-40B4-BE49-F238E27FC236}">
                <a16:creationId xmlns:a16="http://schemas.microsoft.com/office/drawing/2014/main" id="{059D2A84-BEBF-DC4F-B446-D53318F3D862}"/>
              </a:ext>
            </a:extLst>
          </p:cNvPr>
          <p:cNvSpPr/>
          <p:nvPr userDrawn="1"/>
        </p:nvSpPr>
        <p:spPr>
          <a:xfrm>
            <a:off x="9612089" y="1610595"/>
            <a:ext cx="645414" cy="594987"/>
          </a:xfrm>
          <a:prstGeom prst="rect">
            <a:avLst/>
          </a:prstGeom>
          <a:solidFill>
            <a:srgbClr val="F24729"/>
          </a:solidFill>
          <a:ln>
            <a:solidFill>
              <a:srgbClr val="F24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prstClr val="white"/>
                </a:solidFill>
                <a:cs typeface="Arial" panose="020B0604020202020204" pitchFamily="34" charset="0"/>
              </a:rPr>
              <a:t>#f24c05</a:t>
            </a:r>
          </a:p>
        </p:txBody>
      </p:sp>
      <p:sp>
        <p:nvSpPr>
          <p:cNvPr id="30" name="TextBox 29">
            <a:extLst>
              <a:ext uri="{FF2B5EF4-FFF2-40B4-BE49-F238E27FC236}">
                <a16:creationId xmlns:a16="http://schemas.microsoft.com/office/drawing/2014/main" id="{CD5C43F0-79DD-F943-BD30-ECC6E4A5E5D9}"/>
              </a:ext>
            </a:extLst>
          </p:cNvPr>
          <p:cNvSpPr txBox="1"/>
          <p:nvPr userDrawn="1"/>
        </p:nvSpPr>
        <p:spPr>
          <a:xfrm>
            <a:off x="-2013240" y="-289842"/>
            <a:ext cx="1386918" cy="300082"/>
          </a:xfrm>
          <a:prstGeom prst="rect">
            <a:avLst/>
          </a:prstGeom>
          <a:noFill/>
        </p:spPr>
        <p:txBody>
          <a:bodyPr wrap="none" rtlCol="0">
            <a:spAutoFit/>
          </a:bodyPr>
          <a:lstStyle/>
          <a:p>
            <a:r>
              <a:rPr lang="en-US" b="1" u="sng">
                <a:solidFill>
                  <a:schemeClr val="bg1"/>
                </a:solidFill>
              </a:rPr>
              <a:t>Brand </a:t>
            </a:r>
            <a:r>
              <a:rPr lang="en-US" b="1" u="sng" err="1">
                <a:solidFill>
                  <a:schemeClr val="bg1"/>
                </a:solidFill>
              </a:rPr>
              <a:t>Colours</a:t>
            </a:r>
            <a:endParaRPr lang="en-US" b="1" u="sng">
              <a:solidFill>
                <a:schemeClr val="bg1"/>
              </a:solidFill>
            </a:endParaRPr>
          </a:p>
        </p:txBody>
      </p:sp>
      <p:sp>
        <p:nvSpPr>
          <p:cNvPr id="31" name="TextBox 30">
            <a:extLst>
              <a:ext uri="{FF2B5EF4-FFF2-40B4-BE49-F238E27FC236}">
                <a16:creationId xmlns:a16="http://schemas.microsoft.com/office/drawing/2014/main" id="{37EFA1F2-B5AC-1F40-9ED0-1B9FF69C4AC8}"/>
              </a:ext>
            </a:extLst>
          </p:cNvPr>
          <p:cNvSpPr txBox="1"/>
          <p:nvPr userDrawn="1"/>
        </p:nvSpPr>
        <p:spPr>
          <a:xfrm>
            <a:off x="10592282" y="529654"/>
            <a:ext cx="2408101" cy="300082"/>
          </a:xfrm>
          <a:prstGeom prst="rect">
            <a:avLst/>
          </a:prstGeom>
          <a:noFill/>
        </p:spPr>
        <p:txBody>
          <a:bodyPr wrap="square" rtlCol="0">
            <a:spAutoFit/>
          </a:bodyPr>
          <a:lstStyle/>
          <a:p>
            <a:r>
              <a:rPr lang="en-US">
                <a:solidFill>
                  <a:schemeClr val="bg1"/>
                </a:solidFill>
              </a:rPr>
              <a:t>Vermilion Red</a:t>
            </a:r>
          </a:p>
        </p:txBody>
      </p:sp>
      <p:sp>
        <p:nvSpPr>
          <p:cNvPr id="32" name="TextBox 31">
            <a:extLst>
              <a:ext uri="{FF2B5EF4-FFF2-40B4-BE49-F238E27FC236}">
                <a16:creationId xmlns:a16="http://schemas.microsoft.com/office/drawing/2014/main" id="{1AF628D3-4A2D-944A-BFA8-549CF4296712}"/>
              </a:ext>
            </a:extLst>
          </p:cNvPr>
          <p:cNvSpPr txBox="1"/>
          <p:nvPr userDrawn="1"/>
        </p:nvSpPr>
        <p:spPr>
          <a:xfrm>
            <a:off x="10506683" y="2986440"/>
            <a:ext cx="1925527" cy="300082"/>
          </a:xfrm>
          <a:prstGeom prst="rect">
            <a:avLst/>
          </a:prstGeom>
          <a:noFill/>
        </p:spPr>
        <p:txBody>
          <a:bodyPr wrap="none" rtlCol="0">
            <a:spAutoFit/>
          </a:bodyPr>
          <a:lstStyle/>
          <a:p>
            <a:r>
              <a:rPr lang="en-US">
                <a:solidFill>
                  <a:schemeClr val="bg1"/>
                </a:solidFill>
              </a:rPr>
              <a:t>Orange on Blue Green</a:t>
            </a:r>
          </a:p>
        </p:txBody>
      </p:sp>
      <p:sp>
        <p:nvSpPr>
          <p:cNvPr id="34" name="TextBox 33">
            <a:extLst>
              <a:ext uri="{FF2B5EF4-FFF2-40B4-BE49-F238E27FC236}">
                <a16:creationId xmlns:a16="http://schemas.microsoft.com/office/drawing/2014/main" id="{142A9050-39D2-5F47-90F8-74B161B05869}"/>
              </a:ext>
            </a:extLst>
          </p:cNvPr>
          <p:cNvSpPr txBox="1"/>
          <p:nvPr userDrawn="1"/>
        </p:nvSpPr>
        <p:spPr>
          <a:xfrm>
            <a:off x="3806406" y="-2123861"/>
            <a:ext cx="1531188" cy="300082"/>
          </a:xfrm>
          <a:prstGeom prst="rect">
            <a:avLst/>
          </a:prstGeom>
          <a:noFill/>
        </p:spPr>
        <p:txBody>
          <a:bodyPr wrap="none" rtlCol="0">
            <a:spAutoFit/>
          </a:bodyPr>
          <a:lstStyle/>
          <a:p>
            <a:r>
              <a:rPr lang="en-US" b="1" u="sng">
                <a:solidFill>
                  <a:schemeClr val="bg1"/>
                </a:solidFill>
              </a:rPr>
              <a:t>Primary </a:t>
            </a:r>
            <a:r>
              <a:rPr lang="en-US" b="1" u="sng" err="1">
                <a:solidFill>
                  <a:schemeClr val="bg1"/>
                </a:solidFill>
              </a:rPr>
              <a:t>Colours</a:t>
            </a:r>
            <a:endParaRPr lang="en-US" b="1" u="sng">
              <a:solidFill>
                <a:schemeClr val="bg1"/>
              </a:solidFill>
            </a:endParaRPr>
          </a:p>
        </p:txBody>
      </p:sp>
      <p:pic>
        <p:nvPicPr>
          <p:cNvPr id="7" name="Picture 6" descr="Text&#10;&#10;Description automatically generated with low confidence">
            <a:extLst>
              <a:ext uri="{FF2B5EF4-FFF2-40B4-BE49-F238E27FC236}">
                <a16:creationId xmlns:a16="http://schemas.microsoft.com/office/drawing/2014/main" id="{4B70E390-A29F-E04D-8F3C-2F7A8D106821}"/>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3687088" y="-1744549"/>
            <a:ext cx="1919098" cy="65896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C2BB6EB-E1F4-A748-BB35-D1949CB71339}"/>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3687088" y="-984090"/>
            <a:ext cx="1997241" cy="685800"/>
          </a:xfrm>
          <a:prstGeom prst="rect">
            <a:avLst/>
          </a:prstGeom>
        </p:spPr>
      </p:pic>
      <p:sp>
        <p:nvSpPr>
          <p:cNvPr id="38" name="TextBox 37">
            <a:extLst>
              <a:ext uri="{FF2B5EF4-FFF2-40B4-BE49-F238E27FC236}">
                <a16:creationId xmlns:a16="http://schemas.microsoft.com/office/drawing/2014/main" id="{371B2764-2CCB-6248-9BF1-403C115E4A12}"/>
              </a:ext>
            </a:extLst>
          </p:cNvPr>
          <p:cNvSpPr txBox="1"/>
          <p:nvPr userDrawn="1"/>
        </p:nvSpPr>
        <p:spPr>
          <a:xfrm>
            <a:off x="-2283508" y="2981250"/>
            <a:ext cx="982961" cy="300082"/>
          </a:xfrm>
          <a:prstGeom prst="rect">
            <a:avLst/>
          </a:prstGeom>
          <a:noFill/>
        </p:spPr>
        <p:txBody>
          <a:bodyPr wrap="none" rtlCol="0">
            <a:spAutoFit/>
          </a:bodyPr>
          <a:lstStyle/>
          <a:p>
            <a:r>
              <a:rPr lang="en-US" err="1">
                <a:solidFill>
                  <a:schemeClr val="bg1"/>
                </a:solidFill>
              </a:rPr>
              <a:t>Gainsboro</a:t>
            </a:r>
            <a:endParaRPr lang="en-US">
              <a:solidFill>
                <a:schemeClr val="bg1"/>
              </a:solidFill>
            </a:endParaRPr>
          </a:p>
        </p:txBody>
      </p:sp>
    </p:spTree>
    <p:extLst>
      <p:ext uri="{BB962C8B-B14F-4D97-AF65-F5344CB8AC3E}">
        <p14:creationId xmlns:p14="http://schemas.microsoft.com/office/powerpoint/2010/main" val="1179067214"/>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717" r:id="rId3"/>
    <p:sldLayoutId id="2147483666" r:id="rId4"/>
    <p:sldLayoutId id="2147483720" r:id="rId5"/>
    <p:sldLayoutId id="2147483668" r:id="rId6"/>
    <p:sldLayoutId id="2147483722" r:id="rId7"/>
    <p:sldLayoutId id="2147483723" r:id="rId8"/>
    <p:sldLayoutId id="2147483728" r:id="rId9"/>
    <p:sldLayoutId id="2147483729" r:id="rId10"/>
    <p:sldLayoutId id="2147483736" r:id="rId11"/>
    <p:sldLayoutId id="2147483752" r:id="rId12"/>
    <p:sldLayoutId id="2147483739"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1" r:id="rId23"/>
  </p:sldLayoutIdLst>
  <p:hf hdr="0" ftr="0" dt="0"/>
  <p:txStyles>
    <p:titleStyle>
      <a:lvl1pPr algn="ctr" defTabSz="457189" rtl="0" eaLnBrk="1" latinLnBrk="0" hangingPunct="1">
        <a:spcBef>
          <a:spcPct val="0"/>
        </a:spcBef>
        <a:buNone/>
        <a:defRPr sz="4400" b="0" i="0" kern="1200">
          <a:solidFill>
            <a:schemeClr val="tx1"/>
          </a:solidFill>
          <a:latin typeface="+mj-lt"/>
          <a:ea typeface="+mj-ea"/>
          <a:cs typeface="Corbel"/>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tif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7.emf"/><Relationship Id="rId4" Type="http://schemas.openxmlformats.org/officeDocument/2006/relationships/diagramLayout" Target="../diagrams/layout1.xml"/><Relationship Id="rId9" Type="http://schemas.openxmlformats.org/officeDocument/2006/relationships/image" Target="../media/image46.emf"/></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3.tiff"/></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tiff"/><Relationship Id="rId7" Type="http://schemas.openxmlformats.org/officeDocument/2006/relationships/image" Target="../media/image59.png"/><Relationship Id="rId2" Type="http://schemas.openxmlformats.org/officeDocument/2006/relationships/image" Target="../media/image54.tiff"/><Relationship Id="rId1" Type="http://schemas.openxmlformats.org/officeDocument/2006/relationships/slideLayout" Target="../slideLayouts/slideLayout4.xml"/><Relationship Id="rId6" Type="http://schemas.openxmlformats.org/officeDocument/2006/relationships/image" Target="../media/image58.tiff"/><Relationship Id="rId5" Type="http://schemas.openxmlformats.org/officeDocument/2006/relationships/image" Target="../media/image57.tiff"/><Relationship Id="rId4" Type="http://schemas.openxmlformats.org/officeDocument/2006/relationships/image" Target="../media/image56.tiff"/><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29.svg"/><Relationship Id="rId4" Type="http://schemas.openxmlformats.org/officeDocument/2006/relationships/image" Target="../media/image15.svg"/><Relationship Id="rId9" Type="http://schemas.openxmlformats.org/officeDocument/2006/relationships/image" Target="../media/image28.png"/><Relationship Id="rId14" Type="http://schemas.openxmlformats.org/officeDocument/2006/relationships/image" Target="../media/image2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tiff"/><Relationship Id="rId5" Type="http://schemas.openxmlformats.org/officeDocument/2006/relationships/image" Target="../media/image32.pn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6.tiff"/><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644235" y="2147783"/>
            <a:ext cx="7975215" cy="1847093"/>
          </a:xfrm>
          <a:prstGeom prst="rect">
            <a:avLst/>
          </a:prstGeom>
          <a:noFill/>
          <a:ln>
            <a:noFill/>
          </a:ln>
        </p:spPr>
        <p:txBody>
          <a:bodyPr spcFirstLastPara="1" wrap="square" lIns="91425" tIns="45700" rIns="91425" bIns="45700" anchor="b" anchorCtr="0">
            <a:normAutofit fontScale="90000"/>
          </a:bodyPr>
          <a:lstStyle/>
          <a:p>
            <a:pPr lvl="0"/>
            <a:r>
              <a:rPr lang="en-CA" sz="4400" err="1"/>
              <a:t>EarthDaily</a:t>
            </a:r>
            <a:r>
              <a:rPr lang="en-CA" sz="4400"/>
              <a:t> Analytics - Delivering Scientific Imagery of </a:t>
            </a:r>
            <a:r>
              <a:rPr lang="en-US" sz="4400"/>
              <a:t>our Planet for a Sustainable Future</a:t>
            </a:r>
            <a:endParaRPr sz="4400"/>
          </a:p>
        </p:txBody>
      </p:sp>
      <p:sp>
        <p:nvSpPr>
          <p:cNvPr id="170" name="Google Shape;170;p27"/>
          <p:cNvSpPr txBox="1">
            <a:spLocks noGrp="1"/>
          </p:cNvSpPr>
          <p:nvPr>
            <p:ph type="body" idx="1"/>
          </p:nvPr>
        </p:nvSpPr>
        <p:spPr>
          <a:xfrm>
            <a:off x="644236" y="3937867"/>
            <a:ext cx="8094902" cy="98107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Clr>
                <a:srgbClr val="A7FAD9"/>
              </a:buClr>
              <a:buSzPts val="1600"/>
              <a:buNone/>
            </a:pPr>
            <a:r>
              <a:rPr lang="en-US">
                <a:latin typeface="+mn-lt"/>
              </a:rPr>
              <a:t>Dr. Keith Beckett – Senior Tech Manager – Cal/Val</a:t>
            </a:r>
          </a:p>
          <a:p>
            <a:pPr marL="0" lvl="0" indent="0" algn="l" rtl="0">
              <a:spcBef>
                <a:spcPts val="0"/>
              </a:spcBef>
              <a:spcAft>
                <a:spcPts val="1200"/>
              </a:spcAft>
              <a:buClr>
                <a:srgbClr val="A7FAD9"/>
              </a:buClr>
              <a:buSzPts val="1600"/>
              <a:buNone/>
            </a:pPr>
            <a:r>
              <a:rPr lang="en-US">
                <a:latin typeface="+mn-lt"/>
              </a:rPr>
              <a:t>JACIE - January 12, 2022</a:t>
            </a:r>
            <a:endParaRPr>
              <a:latin typeface="+mn-lt"/>
            </a:endParaRPr>
          </a:p>
        </p:txBody>
      </p:sp>
      <p:pic>
        <p:nvPicPr>
          <p:cNvPr id="1028" name="Picture 4" descr="Agency logo">
            <a:extLst>
              <a:ext uri="{FF2B5EF4-FFF2-40B4-BE49-F238E27FC236}">
                <a16:creationId xmlns:a16="http://schemas.microsoft.com/office/drawing/2014/main" id="{C45E68E7-1161-7848-B3A0-9F135E6581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9848" y="3937867"/>
            <a:ext cx="28829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4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E7A88-E86D-8C46-88FF-FEAD372439BF}"/>
              </a:ext>
            </a:extLst>
          </p:cNvPr>
          <p:cNvSpPr>
            <a:spLocks noGrp="1"/>
          </p:cNvSpPr>
          <p:nvPr>
            <p:ph type="title"/>
          </p:nvPr>
        </p:nvSpPr>
        <p:spPr>
          <a:xfrm>
            <a:off x="1450847" y="36658"/>
            <a:ext cx="7477999" cy="862492"/>
          </a:xfrm>
        </p:spPr>
        <p:txBody>
          <a:bodyPr/>
          <a:lstStyle/>
          <a:p>
            <a:r>
              <a:rPr lang="en-US" err="1"/>
              <a:t>EarthDaily</a:t>
            </a:r>
            <a:r>
              <a:rPr lang="en-US"/>
              <a:t> Optical Payload Performance</a:t>
            </a:r>
          </a:p>
        </p:txBody>
      </p:sp>
      <p:sp>
        <p:nvSpPr>
          <p:cNvPr id="4" name="Slide Number Placeholder 3">
            <a:extLst>
              <a:ext uri="{FF2B5EF4-FFF2-40B4-BE49-F238E27FC236}">
                <a16:creationId xmlns:a16="http://schemas.microsoft.com/office/drawing/2014/main" id="{7671B39D-C8EC-114B-B625-3586DD16CD91}"/>
              </a:ext>
            </a:extLst>
          </p:cNvPr>
          <p:cNvSpPr>
            <a:spLocks noGrp="1"/>
          </p:cNvSpPr>
          <p:nvPr>
            <p:ph type="sldNum" sz="quarter" idx="12"/>
          </p:nvPr>
        </p:nvSpPr>
        <p:spPr/>
        <p:txBody>
          <a:bodyPr/>
          <a:lstStyle/>
          <a:p>
            <a:fld id="{70CD1E0D-638F-2645-9754-39F0BAC61CDA}" type="slidenum">
              <a:rPr lang="en-US" smtClean="0"/>
              <a:pPr/>
              <a:t>10</a:t>
            </a:fld>
            <a:endParaRPr lang="en-US"/>
          </a:p>
        </p:txBody>
      </p:sp>
      <p:sp>
        <p:nvSpPr>
          <p:cNvPr id="12" name="TextBox 11">
            <a:extLst>
              <a:ext uri="{FF2B5EF4-FFF2-40B4-BE49-F238E27FC236}">
                <a16:creationId xmlns:a16="http://schemas.microsoft.com/office/drawing/2014/main" id="{A1E7A127-27D1-1A44-96CC-1C54CA76F384}"/>
              </a:ext>
            </a:extLst>
          </p:cNvPr>
          <p:cNvSpPr txBox="1"/>
          <p:nvPr/>
        </p:nvSpPr>
        <p:spPr>
          <a:xfrm>
            <a:off x="354419" y="568666"/>
            <a:ext cx="8491870" cy="3488134"/>
          </a:xfrm>
          <a:prstGeom prst="rect">
            <a:avLst/>
          </a:prstGeom>
          <a:noFill/>
          <a:effectLst/>
        </p:spPr>
        <p:txBody>
          <a:bodyPr wrap="square" rtlCol="0">
            <a:spAutoFit/>
          </a:bodyPr>
          <a:lstStyle/>
          <a:p>
            <a:r>
              <a:rPr lang="en-US" sz="1800" b="1">
                <a:solidFill>
                  <a:srgbClr val="1FBE74"/>
                </a:solidFill>
              </a:rPr>
              <a:t>The Spectral Bands and Scientific Class Quality are Key Differentiators</a:t>
            </a:r>
          </a:p>
          <a:p>
            <a:pPr marL="285750" indent="-285750">
              <a:spcBef>
                <a:spcPts val="400"/>
              </a:spcBef>
              <a:buFont typeface="Arial" panose="020B0604020202020204" pitchFamily="34" charset="0"/>
              <a:buChar char="•"/>
            </a:pPr>
            <a:r>
              <a:rPr lang="en-US" sz="1600"/>
              <a:t>Spectral bands selected to be interoperable with end users existing satellite applications</a:t>
            </a:r>
          </a:p>
          <a:p>
            <a:pPr marL="628650" lvl="1" indent="-285750">
              <a:spcBef>
                <a:spcPts val="400"/>
              </a:spcBef>
              <a:buFont typeface="Arial" panose="020B0604020202020204" pitchFamily="34" charset="0"/>
              <a:buChar char="•"/>
            </a:pPr>
            <a:r>
              <a:rPr lang="en-US" sz="1600"/>
              <a:t>matching Sentinel-2 and Landsat-8/9 bands</a:t>
            </a:r>
          </a:p>
          <a:p>
            <a:pPr marL="285750" indent="-285750">
              <a:spcBef>
                <a:spcPts val="400"/>
              </a:spcBef>
              <a:buFont typeface="Arial" panose="020B0604020202020204" pitchFamily="34" charset="0"/>
              <a:buChar char="•"/>
            </a:pPr>
            <a:r>
              <a:rPr lang="en-US" sz="1600"/>
              <a:t>New bands added to enable future innovative applications</a:t>
            </a:r>
          </a:p>
          <a:p>
            <a:pPr marL="628650" lvl="1" indent="-285750">
              <a:spcBef>
                <a:spcPts val="400"/>
              </a:spcBef>
              <a:buFont typeface="Arial" panose="020B0604020202020204" pitchFamily="34" charset="0"/>
              <a:buChar char="•"/>
            </a:pPr>
            <a:r>
              <a:rPr lang="en-US" sz="1600"/>
              <a:t>Carbon cycle monitoring, water cycle monitoring, soil moisture, methane detection, wildfire detection and characterization</a:t>
            </a:r>
          </a:p>
          <a:p>
            <a:pPr marL="285750" indent="-285750">
              <a:spcBef>
                <a:spcPts val="400"/>
              </a:spcBef>
              <a:buFont typeface="Arial" panose="020B0604020202020204" pitchFamily="34" charset="0"/>
              <a:buChar char="•"/>
            </a:pPr>
            <a:r>
              <a:rPr lang="en-US" sz="1600"/>
              <a:t>Additional bands for ultra-high quality atmospheric correction and accurate cloud masks</a:t>
            </a:r>
          </a:p>
          <a:p>
            <a:pPr marL="628650" lvl="1" indent="-285750">
              <a:spcBef>
                <a:spcPts val="400"/>
              </a:spcBef>
              <a:buFont typeface="Arial" panose="020B0604020202020204" pitchFamily="34" charset="0"/>
              <a:buChar char="•"/>
            </a:pPr>
            <a:r>
              <a:rPr lang="en-US" sz="1600"/>
              <a:t>critical for reliable AI/ML applications, minimizes false positives in change detection applications.</a:t>
            </a:r>
          </a:p>
          <a:p>
            <a:pPr marL="285750" indent="-285750">
              <a:spcBef>
                <a:spcPts val="400"/>
              </a:spcBef>
              <a:buFont typeface="Arial" panose="020B0604020202020204" pitchFamily="34" charset="0"/>
              <a:buChar char="•"/>
            </a:pPr>
            <a:endParaRPr lang="en-US" sz="1600"/>
          </a:p>
          <a:p>
            <a:pPr marL="285750" indent="-285750">
              <a:spcBef>
                <a:spcPts val="400"/>
              </a:spcBef>
              <a:buFont typeface="Arial" panose="020B0604020202020204" pitchFamily="34" charset="0"/>
              <a:buChar char="•"/>
            </a:pPr>
            <a:r>
              <a:rPr lang="en-US" sz="1600"/>
              <a:t>The “Analysis-Ready” quality eliminates end user data preparation stage for analytics - traditionally a big part of cost for application </a:t>
            </a:r>
            <a:r>
              <a:rPr lang="en-US" sz="1600" err="1"/>
              <a:t>dev’t</a:t>
            </a:r>
            <a:r>
              <a:rPr lang="en-US" sz="1600"/>
              <a:t> (e.g., 80%)</a:t>
            </a:r>
          </a:p>
        </p:txBody>
      </p:sp>
      <p:sp>
        <p:nvSpPr>
          <p:cNvPr id="5" name="TextBox 4">
            <a:extLst>
              <a:ext uri="{FF2B5EF4-FFF2-40B4-BE49-F238E27FC236}">
                <a16:creationId xmlns:a16="http://schemas.microsoft.com/office/drawing/2014/main" id="{EE815E1C-925E-B846-A43F-176B63EC61F5}"/>
              </a:ext>
            </a:extLst>
          </p:cNvPr>
          <p:cNvSpPr txBox="1"/>
          <p:nvPr/>
        </p:nvSpPr>
        <p:spPr>
          <a:xfrm>
            <a:off x="914400" y="4204386"/>
            <a:ext cx="7585363" cy="584775"/>
          </a:xfrm>
          <a:prstGeom prst="rect">
            <a:avLst/>
          </a:prstGeom>
          <a:noFill/>
          <a:effectLst/>
        </p:spPr>
        <p:txBody>
          <a:bodyPr wrap="square" rtlCol="0">
            <a:spAutoFit/>
          </a:bodyPr>
          <a:lstStyle/>
          <a:p>
            <a:pPr algn="ctr"/>
            <a:r>
              <a:rPr lang="en-US" sz="1600" b="1" err="1">
                <a:solidFill>
                  <a:srgbClr val="1FBE74"/>
                </a:solidFill>
              </a:rPr>
              <a:t>EarthDaily</a:t>
            </a:r>
            <a:r>
              <a:rPr lang="en-US" sz="1600" b="1">
                <a:solidFill>
                  <a:srgbClr val="1FBE74"/>
                </a:solidFill>
              </a:rPr>
              <a:t> is Unique in the Market – No other commercial system can serve the broad range of applications</a:t>
            </a:r>
          </a:p>
        </p:txBody>
      </p:sp>
    </p:spTree>
    <p:extLst>
      <p:ext uri="{BB962C8B-B14F-4D97-AF65-F5344CB8AC3E}">
        <p14:creationId xmlns:p14="http://schemas.microsoft.com/office/powerpoint/2010/main" val="391060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p:txBody>
          <a:bodyPr/>
          <a:lstStyle/>
          <a:p>
            <a:r>
              <a:rPr lang="en-US" err="1"/>
              <a:t>EarthDaily</a:t>
            </a:r>
            <a:r>
              <a:rPr lang="en-US"/>
              <a:t> Constellation is Backed By World’s Most Advanced Ground Processing: </a:t>
            </a:r>
            <a:r>
              <a:rPr lang="en-US" err="1"/>
              <a:t>EarthPipeline</a:t>
            </a:r>
            <a:endParaRPr lang="en-US"/>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11</a:t>
            </a:fld>
            <a:endParaRPr lang="en-US"/>
          </a:p>
        </p:txBody>
      </p:sp>
      <p:grpSp>
        <p:nvGrpSpPr>
          <p:cNvPr id="14" name="Group 13" descr="earthpipeline graphic">
            <a:extLst>
              <a:ext uri="{FF2B5EF4-FFF2-40B4-BE49-F238E27FC236}">
                <a16:creationId xmlns:a16="http://schemas.microsoft.com/office/drawing/2014/main" id="{35B3AEC8-6E64-1047-A0B4-B7315C08B3BC}"/>
              </a:ext>
            </a:extLst>
          </p:cNvPr>
          <p:cNvGrpSpPr/>
          <p:nvPr/>
        </p:nvGrpSpPr>
        <p:grpSpPr>
          <a:xfrm>
            <a:off x="4482145" y="1069628"/>
            <a:ext cx="4604705" cy="3790273"/>
            <a:chOff x="-97233" y="962251"/>
            <a:chExt cx="4604705" cy="3790273"/>
          </a:xfrm>
        </p:grpSpPr>
        <p:sp>
          <p:nvSpPr>
            <p:cNvPr id="20" name="Rounded Rectangle 19">
              <a:extLst>
                <a:ext uri="{FF2B5EF4-FFF2-40B4-BE49-F238E27FC236}">
                  <a16:creationId xmlns:a16="http://schemas.microsoft.com/office/drawing/2014/main" id="{3AADD1C7-2001-4F4A-AC89-19D99F29A3B7}"/>
                </a:ext>
              </a:extLst>
            </p:cNvPr>
            <p:cNvSpPr/>
            <p:nvPr/>
          </p:nvSpPr>
          <p:spPr>
            <a:xfrm>
              <a:off x="-97233" y="962251"/>
              <a:ext cx="4544031" cy="517759"/>
            </a:xfrm>
            <a:prstGeom prst="roundRect">
              <a:avLst/>
            </a:prstGeom>
            <a:solidFill>
              <a:srgbClr val="1B8EF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solidFill>
                    <a:schemeClr val="bg1"/>
                  </a:solidFill>
                </a:rPr>
                <a:t>The EarthPipeline Applies the Latest Breakthroughs in Computer Vision and Machine Learning to Remote Sensing</a:t>
              </a:r>
            </a:p>
          </p:txBody>
        </p:sp>
        <p:grpSp>
          <p:nvGrpSpPr>
            <p:cNvPr id="21" name="Group 20">
              <a:extLst>
                <a:ext uri="{FF2B5EF4-FFF2-40B4-BE49-F238E27FC236}">
                  <a16:creationId xmlns:a16="http://schemas.microsoft.com/office/drawing/2014/main" id="{5E67E4DE-A12A-6347-B981-C6E7FB8B681E}"/>
                </a:ext>
              </a:extLst>
            </p:cNvPr>
            <p:cNvGrpSpPr/>
            <p:nvPr/>
          </p:nvGrpSpPr>
          <p:grpSpPr>
            <a:xfrm>
              <a:off x="814835" y="3427118"/>
              <a:ext cx="2560594" cy="1325406"/>
              <a:chOff x="4145184" y="4379888"/>
              <a:chExt cx="3414124" cy="1767207"/>
            </a:xfrm>
          </p:grpSpPr>
          <p:pic>
            <p:nvPicPr>
              <p:cNvPr id="22" name="Picture 21">
                <a:extLst>
                  <a:ext uri="{FF2B5EF4-FFF2-40B4-BE49-F238E27FC236}">
                    <a16:creationId xmlns:a16="http://schemas.microsoft.com/office/drawing/2014/main" id="{A07E6034-164D-EA48-AB94-9ADA83F283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45184" y="4380962"/>
                <a:ext cx="1702405" cy="1766133"/>
              </a:xfrm>
              <a:prstGeom prst="rect">
                <a:avLst/>
              </a:prstGeom>
            </p:spPr>
          </p:pic>
          <p:pic>
            <p:nvPicPr>
              <p:cNvPr id="23" name="Picture 22">
                <a:extLst>
                  <a:ext uri="{FF2B5EF4-FFF2-40B4-BE49-F238E27FC236}">
                    <a16:creationId xmlns:a16="http://schemas.microsoft.com/office/drawing/2014/main" id="{8E8E2FEA-CE9E-9F42-BDC3-198A4650B6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2917" y="4379888"/>
                <a:ext cx="1726391" cy="1767207"/>
              </a:xfrm>
              <a:prstGeom prst="rect">
                <a:avLst/>
              </a:prstGeom>
            </p:spPr>
          </p:pic>
        </p:grpSp>
        <p:sp>
          <p:nvSpPr>
            <p:cNvPr id="25" name="Rectangle 24">
              <a:extLst>
                <a:ext uri="{FF2B5EF4-FFF2-40B4-BE49-F238E27FC236}">
                  <a16:creationId xmlns:a16="http://schemas.microsoft.com/office/drawing/2014/main" id="{FA89F56A-7858-0E43-BF12-58BFBF2470E9}"/>
                </a:ext>
              </a:extLst>
            </p:cNvPr>
            <p:cNvSpPr/>
            <p:nvPr/>
          </p:nvSpPr>
          <p:spPr>
            <a:xfrm flipH="1">
              <a:off x="3376103" y="3515452"/>
              <a:ext cx="1131369" cy="1200329"/>
            </a:xfrm>
            <a:prstGeom prst="rect">
              <a:avLst/>
            </a:prstGeom>
          </p:spPr>
          <p:txBody>
            <a:bodyPr wrap="square">
              <a:spAutoFit/>
            </a:bodyPr>
            <a:lstStyle/>
            <a:p>
              <a:r>
                <a:rPr lang="en-CA" sz="900">
                  <a:ea typeface="Helvetica Neue Light" charset="0"/>
                </a:rPr>
                <a:t>Proprietary computer vision algorithms ensure high-quality band registration even for challenging scenes and spectral bands</a:t>
              </a:r>
            </a:p>
          </p:txBody>
        </p:sp>
        <p:pic>
          <p:nvPicPr>
            <p:cNvPr id="26" name="Picture 25">
              <a:extLst>
                <a:ext uri="{FF2B5EF4-FFF2-40B4-BE49-F238E27FC236}">
                  <a16:creationId xmlns:a16="http://schemas.microsoft.com/office/drawing/2014/main" id="{C092A982-D59D-D441-8923-FF3687B7EF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5987" y="1731971"/>
              <a:ext cx="1647805" cy="1213427"/>
            </a:xfrm>
            <a:prstGeom prst="rect">
              <a:avLst/>
            </a:prstGeom>
          </p:spPr>
        </p:pic>
        <p:sp>
          <p:nvSpPr>
            <p:cNvPr id="27" name="TextBox 26">
              <a:extLst>
                <a:ext uri="{FF2B5EF4-FFF2-40B4-BE49-F238E27FC236}">
                  <a16:creationId xmlns:a16="http://schemas.microsoft.com/office/drawing/2014/main" id="{2E22C39B-D606-7E4E-854A-629BFA894788}"/>
                </a:ext>
              </a:extLst>
            </p:cNvPr>
            <p:cNvSpPr txBox="1"/>
            <p:nvPr/>
          </p:nvSpPr>
          <p:spPr>
            <a:xfrm>
              <a:off x="801692" y="2688636"/>
              <a:ext cx="783334" cy="227524"/>
            </a:xfrm>
            <a:prstGeom prst="rect">
              <a:avLst/>
            </a:prstGeom>
            <a:noFill/>
          </p:spPr>
          <p:txBody>
            <a:bodyPr wrap="square" rtlCol="0">
              <a:noAutofit/>
            </a:bodyPr>
            <a:lstStyle/>
            <a:p>
              <a:r>
                <a:rPr lang="en-US" sz="1000"/>
                <a:t>Image</a:t>
              </a:r>
              <a:endParaRPr lang="en-US" sz="1100"/>
            </a:p>
          </p:txBody>
        </p:sp>
        <p:sp>
          <p:nvSpPr>
            <p:cNvPr id="28" name="TextBox 27">
              <a:extLst>
                <a:ext uri="{FF2B5EF4-FFF2-40B4-BE49-F238E27FC236}">
                  <a16:creationId xmlns:a16="http://schemas.microsoft.com/office/drawing/2014/main" id="{524A7A39-91B2-1744-83A0-B24377EFE61F}"/>
                </a:ext>
              </a:extLst>
            </p:cNvPr>
            <p:cNvSpPr txBox="1"/>
            <p:nvPr/>
          </p:nvSpPr>
          <p:spPr>
            <a:xfrm>
              <a:off x="3040051" y="2606607"/>
              <a:ext cx="783333" cy="356738"/>
            </a:xfrm>
            <a:prstGeom prst="rect">
              <a:avLst/>
            </a:prstGeom>
            <a:noFill/>
          </p:spPr>
          <p:txBody>
            <a:bodyPr wrap="square" rtlCol="0">
              <a:noAutofit/>
            </a:bodyPr>
            <a:lstStyle/>
            <a:p>
              <a:r>
                <a:rPr lang="en-US" sz="1000"/>
                <a:t>Cloud </a:t>
              </a:r>
            </a:p>
            <a:p>
              <a:r>
                <a:rPr lang="en-US" sz="1000"/>
                <a:t>Mask</a:t>
              </a:r>
            </a:p>
          </p:txBody>
        </p:sp>
        <p:sp>
          <p:nvSpPr>
            <p:cNvPr id="29" name="Rectangle 28">
              <a:extLst>
                <a:ext uri="{FF2B5EF4-FFF2-40B4-BE49-F238E27FC236}">
                  <a16:creationId xmlns:a16="http://schemas.microsoft.com/office/drawing/2014/main" id="{9A9312B8-4E4D-824E-8720-EAD214F9BBA1}"/>
                </a:ext>
              </a:extLst>
            </p:cNvPr>
            <p:cNvSpPr/>
            <p:nvPr/>
          </p:nvSpPr>
          <p:spPr>
            <a:xfrm>
              <a:off x="831929" y="1526491"/>
              <a:ext cx="2953556" cy="230832"/>
            </a:xfrm>
            <a:prstGeom prst="rect">
              <a:avLst/>
            </a:prstGeom>
          </p:spPr>
          <p:txBody>
            <a:bodyPr wrap="square">
              <a:spAutoFit/>
            </a:bodyPr>
            <a:lstStyle/>
            <a:p>
              <a:pPr algn="ctr"/>
              <a:r>
                <a:rPr lang="en-CA" sz="900">
                  <a:ea typeface="Helvetica Neue Light" charset="0"/>
                </a:rPr>
                <a:t>Accurate Cloud Masking Driven by Deep Learning</a:t>
              </a:r>
            </a:p>
          </p:txBody>
        </p:sp>
      </p:grpSp>
      <p:grpSp>
        <p:nvGrpSpPr>
          <p:cNvPr id="15" name="Group 14" descr="earthpipeline graphic">
            <a:extLst>
              <a:ext uri="{FF2B5EF4-FFF2-40B4-BE49-F238E27FC236}">
                <a16:creationId xmlns:a16="http://schemas.microsoft.com/office/drawing/2014/main" id="{E5615164-61D5-144E-92BF-32A693389120}"/>
              </a:ext>
            </a:extLst>
          </p:cNvPr>
          <p:cNvGrpSpPr/>
          <p:nvPr/>
        </p:nvGrpSpPr>
        <p:grpSpPr>
          <a:xfrm>
            <a:off x="344592" y="956553"/>
            <a:ext cx="4656122" cy="3813660"/>
            <a:chOff x="4625416" y="848085"/>
            <a:chExt cx="4656122" cy="3813660"/>
          </a:xfrm>
        </p:grpSpPr>
        <p:sp>
          <p:nvSpPr>
            <p:cNvPr id="12" name="Google Shape;482;p44">
              <a:extLst>
                <a:ext uri="{FF2B5EF4-FFF2-40B4-BE49-F238E27FC236}">
                  <a16:creationId xmlns:a16="http://schemas.microsoft.com/office/drawing/2014/main" id="{2F0998C9-DB48-8145-BBA1-055D54157D58}"/>
                </a:ext>
              </a:extLst>
            </p:cNvPr>
            <p:cNvSpPr/>
            <p:nvPr/>
          </p:nvSpPr>
          <p:spPr>
            <a:xfrm>
              <a:off x="4648168" y="848085"/>
              <a:ext cx="4114801" cy="837941"/>
            </a:xfrm>
            <a:prstGeom prst="rect">
              <a:avLst/>
            </a:prstGeom>
            <a:noFill/>
            <a:ln>
              <a:noFill/>
            </a:ln>
          </p:spPr>
          <p:txBody>
            <a:bodyPr spcFirstLastPara="1" wrap="square" lIns="91425" tIns="45700" rIns="91425" bIns="45700" anchor="t" anchorCtr="0">
              <a:noAutofit/>
            </a:bodyPr>
            <a:lstStyle/>
            <a:p>
              <a:pPr algn="ctr"/>
              <a:r>
                <a:rPr lang="en-US" sz="1600" b="1" i="1">
                  <a:solidFill>
                    <a:srgbClr val="00B050"/>
                  </a:solidFill>
                  <a:latin typeface="Arial" panose="020B0604020202020204" pitchFamily="34" charset="0"/>
                  <a:ea typeface="Helvetica Neue Light" panose="02000403000000020004" pitchFamily="2" charset="0"/>
                  <a:cs typeface="Arial" panose="020B0604020202020204" pitchFamily="34" charset="0"/>
                </a:rPr>
                <a:t>The EarthPipeline provides automated cloud-based SaaS data processing to our Customers</a:t>
              </a:r>
              <a:endParaRPr lang="en-US" sz="1600" b="1" i="1">
                <a:solidFill>
                  <a:srgbClr val="00B050"/>
                </a:solidFill>
                <a:latin typeface="Helvetica Neue" charset="0"/>
                <a:ea typeface="Helvetica Neue" charset="0"/>
                <a:cs typeface="Helvetica Neue" charset="0"/>
              </a:endParaRPr>
            </a:p>
          </p:txBody>
        </p:sp>
        <p:pic>
          <p:nvPicPr>
            <p:cNvPr id="2" name="Picture 1">
              <a:extLst>
                <a:ext uri="{FF2B5EF4-FFF2-40B4-BE49-F238E27FC236}">
                  <a16:creationId xmlns:a16="http://schemas.microsoft.com/office/drawing/2014/main" id="{F5659E3A-63DA-A840-84B6-14CC87B5AA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5416" y="1733856"/>
              <a:ext cx="4656121" cy="1295423"/>
            </a:xfrm>
            <a:prstGeom prst="rect">
              <a:avLst/>
            </a:prstGeom>
          </p:spPr>
        </p:pic>
        <p:sp>
          <p:nvSpPr>
            <p:cNvPr id="32" name="Rectangle 31">
              <a:extLst>
                <a:ext uri="{FF2B5EF4-FFF2-40B4-BE49-F238E27FC236}">
                  <a16:creationId xmlns:a16="http://schemas.microsoft.com/office/drawing/2014/main" id="{C2823B5B-D045-4247-801F-6B3E476C04E7}"/>
                </a:ext>
              </a:extLst>
            </p:cNvPr>
            <p:cNvSpPr/>
            <p:nvPr/>
          </p:nvSpPr>
          <p:spPr>
            <a:xfrm>
              <a:off x="5772933" y="3151114"/>
              <a:ext cx="2412674" cy="1169551"/>
            </a:xfrm>
            <a:prstGeom prst="rect">
              <a:avLst/>
            </a:prstGeom>
          </p:spPr>
          <p:txBody>
            <a:bodyPr wrap="square">
              <a:spAutoFit/>
            </a:bodyPr>
            <a:lstStyle/>
            <a:p>
              <a:pPr algn="ctr" defTabSz="609570"/>
              <a:r>
                <a:rPr lang="en-US" sz="1400" err="1"/>
                <a:t>EarthPipeline</a:t>
              </a:r>
              <a:r>
                <a:rPr lang="en-US" sz="1400"/>
                <a:t> automatically transforms raw downlinked data into Analysis Ready Data to power automated actionable insights</a:t>
              </a:r>
            </a:p>
          </p:txBody>
        </p:sp>
        <p:grpSp>
          <p:nvGrpSpPr>
            <p:cNvPr id="33" name="Group 32">
              <a:extLst>
                <a:ext uri="{FF2B5EF4-FFF2-40B4-BE49-F238E27FC236}">
                  <a16:creationId xmlns:a16="http://schemas.microsoft.com/office/drawing/2014/main" id="{085FFD21-6320-7F43-A089-13E926786D44}"/>
                </a:ext>
              </a:extLst>
            </p:cNvPr>
            <p:cNvGrpSpPr/>
            <p:nvPr/>
          </p:nvGrpSpPr>
          <p:grpSpPr>
            <a:xfrm>
              <a:off x="4639718" y="3228856"/>
              <a:ext cx="1147976" cy="1432889"/>
              <a:chOff x="756197" y="2453172"/>
              <a:chExt cx="2616123" cy="3075431"/>
            </a:xfrm>
          </p:grpSpPr>
          <p:pic>
            <p:nvPicPr>
              <p:cNvPr id="34" name="Picture 33">
                <a:extLst>
                  <a:ext uri="{FF2B5EF4-FFF2-40B4-BE49-F238E27FC236}">
                    <a16:creationId xmlns:a16="http://schemas.microsoft.com/office/drawing/2014/main" id="{5934A53C-B81C-5B41-ABF0-9F760E92B62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6197" y="2453172"/>
                <a:ext cx="2616123" cy="2176511"/>
              </a:xfrm>
              <a:prstGeom prst="rect">
                <a:avLst/>
              </a:prstGeom>
            </p:spPr>
          </p:pic>
          <p:sp>
            <p:nvSpPr>
              <p:cNvPr id="35" name="Rectangle 34">
                <a:extLst>
                  <a:ext uri="{FF2B5EF4-FFF2-40B4-BE49-F238E27FC236}">
                    <a16:creationId xmlns:a16="http://schemas.microsoft.com/office/drawing/2014/main" id="{D070D4D9-34D8-364B-A536-AF23B053EB54}"/>
                  </a:ext>
                </a:extLst>
              </p:cNvPr>
              <p:cNvSpPr/>
              <p:nvPr/>
            </p:nvSpPr>
            <p:spPr>
              <a:xfrm>
                <a:off x="756197" y="4658504"/>
                <a:ext cx="2616123" cy="870099"/>
              </a:xfrm>
              <a:prstGeom prst="rect">
                <a:avLst/>
              </a:prstGeom>
              <a:solidFill>
                <a:schemeClr val="bg1"/>
              </a:solidFill>
              <a:ln w="12700"/>
            </p:spPr>
            <p:style>
              <a:lnRef idx="2">
                <a:schemeClr val="accent4">
                  <a:shade val="50000"/>
                </a:schemeClr>
              </a:lnRef>
              <a:fillRef idx="1">
                <a:schemeClr val="accent4"/>
              </a:fillRef>
              <a:effectRef idx="0">
                <a:schemeClr val="accent4"/>
              </a:effectRef>
              <a:fontRef idx="minor">
                <a:schemeClr val="lt1"/>
              </a:fontRef>
            </p:style>
            <p:txBody>
              <a:bodyPr lIns="121920" tIns="60960" rIns="121920" bIns="60960" rtlCol="0" anchor="ctr"/>
              <a:lstStyle/>
              <a:p>
                <a:pPr algn="ctr" defTabSz="914377"/>
                <a:r>
                  <a:rPr lang="en-US" sz="1100">
                    <a:solidFill>
                      <a:schemeClr val="tx1"/>
                    </a:solidFill>
                    <a:cs typeface="Segoe UI" panose="020B0502040204020203" pitchFamily="34" charset="0"/>
                  </a:rPr>
                  <a:t>Raw Data</a:t>
                </a:r>
              </a:p>
            </p:txBody>
          </p:sp>
        </p:grpSp>
        <p:grpSp>
          <p:nvGrpSpPr>
            <p:cNvPr id="10" name="Group 9">
              <a:extLst>
                <a:ext uri="{FF2B5EF4-FFF2-40B4-BE49-F238E27FC236}">
                  <a16:creationId xmlns:a16="http://schemas.microsoft.com/office/drawing/2014/main" id="{B1A2AC2A-A2EF-B74B-849B-D003839DCFEC}"/>
                </a:ext>
              </a:extLst>
            </p:cNvPr>
            <p:cNvGrpSpPr/>
            <p:nvPr/>
          </p:nvGrpSpPr>
          <p:grpSpPr>
            <a:xfrm>
              <a:off x="8170846" y="3228856"/>
              <a:ext cx="1110692" cy="1392517"/>
              <a:chOff x="8033686" y="3228856"/>
              <a:chExt cx="1110692" cy="1392517"/>
            </a:xfrm>
          </p:grpSpPr>
          <p:pic>
            <p:nvPicPr>
              <p:cNvPr id="50" name="Picture 49">
                <a:extLst>
                  <a:ext uri="{FF2B5EF4-FFF2-40B4-BE49-F238E27FC236}">
                    <a16:creationId xmlns:a16="http://schemas.microsoft.com/office/drawing/2014/main" id="{A8E3810C-E21F-5940-83DB-E9CC93E0BF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33686" y="3228856"/>
                <a:ext cx="1110692" cy="970452"/>
              </a:xfrm>
              <a:prstGeom prst="rect">
                <a:avLst/>
              </a:prstGeom>
            </p:spPr>
          </p:pic>
          <p:sp>
            <p:nvSpPr>
              <p:cNvPr id="51" name="Rectangle 50">
                <a:extLst>
                  <a:ext uri="{FF2B5EF4-FFF2-40B4-BE49-F238E27FC236}">
                    <a16:creationId xmlns:a16="http://schemas.microsoft.com/office/drawing/2014/main" id="{7EE57061-7CCF-854B-BFE1-53EA50E380E6}"/>
                  </a:ext>
                </a:extLst>
              </p:cNvPr>
              <p:cNvSpPr/>
              <p:nvPr/>
            </p:nvSpPr>
            <p:spPr>
              <a:xfrm>
                <a:off x="8033686" y="4211260"/>
                <a:ext cx="1110692" cy="410113"/>
              </a:xfrm>
              <a:prstGeom prst="rect">
                <a:avLst/>
              </a:prstGeom>
              <a:solidFill>
                <a:schemeClr val="bg1"/>
              </a:solidFill>
              <a:ln w="127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r>
                  <a:rPr lang="en-US" sz="1100">
                    <a:solidFill>
                      <a:schemeClr val="tx1"/>
                    </a:solidFill>
                    <a:cs typeface="Segoe UI" panose="020B0502040204020203" pitchFamily="34" charset="0"/>
                  </a:rPr>
                  <a:t>Analytics Ready Data</a:t>
                </a:r>
              </a:p>
            </p:txBody>
          </p:sp>
        </p:grpSp>
        <p:grpSp>
          <p:nvGrpSpPr>
            <p:cNvPr id="52" name="Group 51">
              <a:extLst>
                <a:ext uri="{FF2B5EF4-FFF2-40B4-BE49-F238E27FC236}">
                  <a16:creationId xmlns:a16="http://schemas.microsoft.com/office/drawing/2014/main" id="{89830FC6-C828-C442-9B1F-3AE57944EDA8}"/>
                </a:ext>
              </a:extLst>
            </p:cNvPr>
            <p:cNvGrpSpPr/>
            <p:nvPr/>
          </p:nvGrpSpPr>
          <p:grpSpPr>
            <a:xfrm rot="5400000" flipH="1">
              <a:off x="6799499" y="3775667"/>
              <a:ext cx="59817" cy="1281297"/>
              <a:chOff x="1545445" y="4320666"/>
              <a:chExt cx="36998" cy="792508"/>
            </a:xfrm>
          </p:grpSpPr>
          <p:sp>
            <p:nvSpPr>
              <p:cNvPr id="53" name="Freeform 52">
                <a:extLst>
                  <a:ext uri="{FF2B5EF4-FFF2-40B4-BE49-F238E27FC236}">
                    <a16:creationId xmlns:a16="http://schemas.microsoft.com/office/drawing/2014/main" id="{642033A2-C561-AD4C-8BFD-5D85E17C43D0}"/>
                  </a:ext>
                </a:extLst>
              </p:cNvPr>
              <p:cNvSpPr/>
              <p:nvPr/>
            </p:nvSpPr>
            <p:spPr>
              <a:xfrm rot="17451062">
                <a:off x="1545454" y="4320657"/>
                <a:ext cx="36980" cy="36998"/>
              </a:xfrm>
              <a:custGeom>
                <a:avLst/>
                <a:gdLst>
                  <a:gd name="connsiteX0" fmla="*/ 164226 w 164226"/>
                  <a:gd name="connsiteY0" fmla="*/ 82153 h 164306"/>
                  <a:gd name="connsiteX1" fmla="*/ 82113 w 164226"/>
                  <a:gd name="connsiteY1" fmla="*/ 164306 h 164306"/>
                  <a:gd name="connsiteX2" fmla="*/ 0 w 164226"/>
                  <a:gd name="connsiteY2" fmla="*/ 82153 h 164306"/>
                  <a:gd name="connsiteX3" fmla="*/ 82113 w 164226"/>
                  <a:gd name="connsiteY3" fmla="*/ 0 h 164306"/>
                  <a:gd name="connsiteX4" fmla="*/ 164226 w 164226"/>
                  <a:gd name="connsiteY4" fmla="*/ 82153 h 16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26" h="164306">
                    <a:moveTo>
                      <a:pt x="164226" y="82153"/>
                    </a:moveTo>
                    <a:cubicBezTo>
                      <a:pt x="164226" y="127525"/>
                      <a:pt x="127463" y="164306"/>
                      <a:pt x="82113" y="164306"/>
                    </a:cubicBezTo>
                    <a:cubicBezTo>
                      <a:pt x="36763" y="164306"/>
                      <a:pt x="0" y="127525"/>
                      <a:pt x="0" y="82153"/>
                    </a:cubicBezTo>
                    <a:cubicBezTo>
                      <a:pt x="0" y="36781"/>
                      <a:pt x="36763" y="0"/>
                      <a:pt x="82113" y="0"/>
                    </a:cubicBezTo>
                    <a:cubicBezTo>
                      <a:pt x="127463" y="0"/>
                      <a:pt x="164226" y="36781"/>
                      <a:pt x="164226" y="82153"/>
                    </a:cubicBezTo>
                    <a:close/>
                  </a:path>
                </a:pathLst>
              </a:custGeom>
              <a:solidFill>
                <a:schemeClr val="accent1"/>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sp>
            <p:nvSpPr>
              <p:cNvPr id="54" name="Freeform 53">
                <a:extLst>
                  <a:ext uri="{FF2B5EF4-FFF2-40B4-BE49-F238E27FC236}">
                    <a16:creationId xmlns:a16="http://schemas.microsoft.com/office/drawing/2014/main" id="{675E70AB-CF31-1949-877B-6C87B457A419}"/>
                  </a:ext>
                </a:extLst>
              </p:cNvPr>
              <p:cNvSpPr/>
              <p:nvPr/>
            </p:nvSpPr>
            <p:spPr>
              <a:xfrm rot="17451062">
                <a:off x="1549876" y="4477696"/>
                <a:ext cx="28137" cy="28151"/>
              </a:xfrm>
              <a:custGeom>
                <a:avLst/>
                <a:gdLst>
                  <a:gd name="connsiteX0" fmla="*/ 124955 w 124954"/>
                  <a:gd name="connsiteY0" fmla="*/ 62508 h 125015"/>
                  <a:gd name="connsiteX1" fmla="*/ 62477 w 124954"/>
                  <a:gd name="connsiteY1" fmla="*/ 125016 h 125015"/>
                  <a:gd name="connsiteX2" fmla="*/ 0 w 124954"/>
                  <a:gd name="connsiteY2" fmla="*/ 62508 h 125015"/>
                  <a:gd name="connsiteX3" fmla="*/ 62477 w 124954"/>
                  <a:gd name="connsiteY3" fmla="*/ 0 h 125015"/>
                  <a:gd name="connsiteX4" fmla="*/ 124955 w 124954"/>
                  <a:gd name="connsiteY4" fmla="*/ 62508 h 12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 h="125015">
                    <a:moveTo>
                      <a:pt x="124955" y="62508"/>
                    </a:moveTo>
                    <a:cubicBezTo>
                      <a:pt x="124955" y="97030"/>
                      <a:pt x="96983" y="125016"/>
                      <a:pt x="62477" y="125016"/>
                    </a:cubicBezTo>
                    <a:cubicBezTo>
                      <a:pt x="27972" y="125016"/>
                      <a:pt x="0" y="97030"/>
                      <a:pt x="0" y="62508"/>
                    </a:cubicBezTo>
                    <a:cubicBezTo>
                      <a:pt x="0" y="27986"/>
                      <a:pt x="27972" y="0"/>
                      <a:pt x="62477" y="0"/>
                    </a:cubicBezTo>
                    <a:cubicBezTo>
                      <a:pt x="96983" y="0"/>
                      <a:pt x="124955" y="27986"/>
                      <a:pt x="124955" y="62508"/>
                    </a:cubicBezTo>
                    <a:close/>
                  </a:path>
                </a:pathLst>
              </a:custGeom>
              <a:solidFill>
                <a:schemeClr val="accent1"/>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sp>
            <p:nvSpPr>
              <p:cNvPr id="55" name="Freeform 54">
                <a:extLst>
                  <a:ext uri="{FF2B5EF4-FFF2-40B4-BE49-F238E27FC236}">
                    <a16:creationId xmlns:a16="http://schemas.microsoft.com/office/drawing/2014/main" id="{DC956A2E-53B1-B747-B8D1-C727AB336DBA}"/>
                  </a:ext>
                </a:extLst>
              </p:cNvPr>
              <p:cNvSpPr/>
              <p:nvPr/>
            </p:nvSpPr>
            <p:spPr>
              <a:xfrm rot="17451062">
                <a:off x="1549876" y="4631490"/>
                <a:ext cx="28137" cy="28151"/>
              </a:xfrm>
              <a:custGeom>
                <a:avLst/>
                <a:gdLst>
                  <a:gd name="connsiteX0" fmla="*/ 124955 w 124954"/>
                  <a:gd name="connsiteY0" fmla="*/ 62508 h 125015"/>
                  <a:gd name="connsiteX1" fmla="*/ 62477 w 124954"/>
                  <a:gd name="connsiteY1" fmla="*/ 125016 h 125015"/>
                  <a:gd name="connsiteX2" fmla="*/ 0 w 124954"/>
                  <a:gd name="connsiteY2" fmla="*/ 62508 h 125015"/>
                  <a:gd name="connsiteX3" fmla="*/ 62477 w 124954"/>
                  <a:gd name="connsiteY3" fmla="*/ 0 h 125015"/>
                  <a:gd name="connsiteX4" fmla="*/ 124955 w 124954"/>
                  <a:gd name="connsiteY4" fmla="*/ 62508 h 12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 h="125015">
                    <a:moveTo>
                      <a:pt x="124955" y="62508"/>
                    </a:moveTo>
                    <a:cubicBezTo>
                      <a:pt x="124955" y="97030"/>
                      <a:pt x="96983" y="125016"/>
                      <a:pt x="62477" y="125016"/>
                    </a:cubicBezTo>
                    <a:cubicBezTo>
                      <a:pt x="27972" y="125016"/>
                      <a:pt x="0" y="97030"/>
                      <a:pt x="0" y="62508"/>
                    </a:cubicBezTo>
                    <a:cubicBezTo>
                      <a:pt x="0" y="27986"/>
                      <a:pt x="27972" y="0"/>
                      <a:pt x="62477" y="0"/>
                    </a:cubicBezTo>
                    <a:cubicBezTo>
                      <a:pt x="96983" y="0"/>
                      <a:pt x="124955" y="27986"/>
                      <a:pt x="124955" y="62508"/>
                    </a:cubicBezTo>
                    <a:close/>
                  </a:path>
                </a:pathLst>
              </a:custGeom>
              <a:solidFill>
                <a:srgbClr val="50E6FF"/>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sp>
            <p:nvSpPr>
              <p:cNvPr id="56" name="Freeform 55">
                <a:extLst>
                  <a:ext uri="{FF2B5EF4-FFF2-40B4-BE49-F238E27FC236}">
                    <a16:creationId xmlns:a16="http://schemas.microsoft.com/office/drawing/2014/main" id="{8E46E891-8088-454C-9F72-EC2D30486989}"/>
                  </a:ext>
                </a:extLst>
              </p:cNvPr>
              <p:cNvSpPr/>
              <p:nvPr/>
            </p:nvSpPr>
            <p:spPr>
              <a:xfrm rot="17451062">
                <a:off x="1551886" y="4788513"/>
                <a:ext cx="24117" cy="24129"/>
              </a:xfrm>
              <a:custGeom>
                <a:avLst/>
                <a:gdLst>
                  <a:gd name="connsiteX0" fmla="*/ 107104 w 107103"/>
                  <a:gd name="connsiteY0" fmla="*/ 53578 h 107156"/>
                  <a:gd name="connsiteX1" fmla="*/ 53552 w 107103"/>
                  <a:gd name="connsiteY1" fmla="*/ 107156 h 107156"/>
                  <a:gd name="connsiteX2" fmla="*/ 0 w 107103"/>
                  <a:gd name="connsiteY2" fmla="*/ 53578 h 107156"/>
                  <a:gd name="connsiteX3" fmla="*/ 53552 w 107103"/>
                  <a:gd name="connsiteY3" fmla="*/ 0 h 107156"/>
                  <a:gd name="connsiteX4" fmla="*/ 107104 w 107103"/>
                  <a:gd name="connsiteY4" fmla="*/ 53578 h 107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3" h="107156">
                    <a:moveTo>
                      <a:pt x="107104" y="53578"/>
                    </a:moveTo>
                    <a:cubicBezTo>
                      <a:pt x="107104" y="83169"/>
                      <a:pt x="83128" y="107156"/>
                      <a:pt x="53552" y="107156"/>
                    </a:cubicBezTo>
                    <a:cubicBezTo>
                      <a:pt x="23976" y="107156"/>
                      <a:pt x="0" y="83169"/>
                      <a:pt x="0" y="53578"/>
                    </a:cubicBezTo>
                    <a:cubicBezTo>
                      <a:pt x="0" y="23988"/>
                      <a:pt x="23976" y="0"/>
                      <a:pt x="53552" y="0"/>
                    </a:cubicBezTo>
                    <a:cubicBezTo>
                      <a:pt x="83128" y="0"/>
                      <a:pt x="107104" y="23988"/>
                      <a:pt x="107104" y="53578"/>
                    </a:cubicBezTo>
                    <a:close/>
                  </a:path>
                </a:pathLst>
              </a:custGeom>
              <a:solidFill>
                <a:srgbClr val="50E6FF"/>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sp>
            <p:nvSpPr>
              <p:cNvPr id="57" name="Freeform 56">
                <a:extLst>
                  <a:ext uri="{FF2B5EF4-FFF2-40B4-BE49-F238E27FC236}">
                    <a16:creationId xmlns:a16="http://schemas.microsoft.com/office/drawing/2014/main" id="{DDC26664-CACF-4647-8489-9E1BCFC6CD4F}"/>
                  </a:ext>
                </a:extLst>
              </p:cNvPr>
              <p:cNvSpPr/>
              <p:nvPr/>
            </p:nvSpPr>
            <p:spPr>
              <a:xfrm rot="17451062">
                <a:off x="1553895" y="4944052"/>
                <a:ext cx="20098" cy="20108"/>
              </a:xfrm>
              <a:custGeom>
                <a:avLst/>
                <a:gdLst>
                  <a:gd name="connsiteX0" fmla="*/ 89253 w 89253"/>
                  <a:gd name="connsiteY0" fmla="*/ 44648 h 89296"/>
                  <a:gd name="connsiteX1" fmla="*/ 44627 w 89253"/>
                  <a:gd name="connsiteY1" fmla="*/ 89297 h 89296"/>
                  <a:gd name="connsiteX2" fmla="*/ 0 w 89253"/>
                  <a:gd name="connsiteY2" fmla="*/ 44648 h 89296"/>
                  <a:gd name="connsiteX3" fmla="*/ 44627 w 89253"/>
                  <a:gd name="connsiteY3" fmla="*/ 0 h 89296"/>
                  <a:gd name="connsiteX4" fmla="*/ 89253 w 89253"/>
                  <a:gd name="connsiteY4" fmla="*/ 44648 h 89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53" h="89296">
                    <a:moveTo>
                      <a:pt x="89253" y="44648"/>
                    </a:moveTo>
                    <a:cubicBezTo>
                      <a:pt x="89253" y="69307"/>
                      <a:pt x="69273" y="89297"/>
                      <a:pt x="44627" y="89297"/>
                    </a:cubicBezTo>
                    <a:cubicBezTo>
                      <a:pt x="19980" y="89297"/>
                      <a:pt x="0" y="69307"/>
                      <a:pt x="0" y="44648"/>
                    </a:cubicBezTo>
                    <a:cubicBezTo>
                      <a:pt x="0" y="19990"/>
                      <a:pt x="19980" y="0"/>
                      <a:pt x="44627" y="0"/>
                    </a:cubicBezTo>
                    <a:cubicBezTo>
                      <a:pt x="69273" y="0"/>
                      <a:pt x="89253" y="19990"/>
                      <a:pt x="89253" y="44648"/>
                    </a:cubicBezTo>
                    <a:close/>
                  </a:path>
                </a:pathLst>
              </a:custGeom>
              <a:solidFill>
                <a:schemeClr val="accent1"/>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sp>
            <p:nvSpPr>
              <p:cNvPr id="58" name="Freeform 57">
                <a:extLst>
                  <a:ext uri="{FF2B5EF4-FFF2-40B4-BE49-F238E27FC236}">
                    <a16:creationId xmlns:a16="http://schemas.microsoft.com/office/drawing/2014/main" id="{3B405BEA-E4EC-6C48-8A88-2A5C27E0D25A}"/>
                  </a:ext>
                </a:extLst>
              </p:cNvPr>
              <p:cNvSpPr/>
              <p:nvPr/>
            </p:nvSpPr>
            <p:spPr>
              <a:xfrm rot="17451062">
                <a:off x="1557915" y="5101112"/>
                <a:ext cx="12059" cy="12065"/>
              </a:xfrm>
              <a:custGeom>
                <a:avLst/>
                <a:gdLst>
                  <a:gd name="connsiteX0" fmla="*/ 53552 w 53551"/>
                  <a:gd name="connsiteY0" fmla="*/ 26789 h 53578"/>
                  <a:gd name="connsiteX1" fmla="*/ 26776 w 53551"/>
                  <a:gd name="connsiteY1" fmla="*/ 53578 h 53578"/>
                  <a:gd name="connsiteX2" fmla="*/ 0 w 53551"/>
                  <a:gd name="connsiteY2" fmla="*/ 26789 h 53578"/>
                  <a:gd name="connsiteX3" fmla="*/ 26776 w 53551"/>
                  <a:gd name="connsiteY3" fmla="*/ 0 h 53578"/>
                  <a:gd name="connsiteX4" fmla="*/ 53552 w 53551"/>
                  <a:gd name="connsiteY4" fmla="*/ 26789 h 5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1" h="53578">
                    <a:moveTo>
                      <a:pt x="53552" y="26789"/>
                    </a:moveTo>
                    <a:cubicBezTo>
                      <a:pt x="53552" y="41584"/>
                      <a:pt x="41564" y="53578"/>
                      <a:pt x="26776" y="53578"/>
                    </a:cubicBezTo>
                    <a:cubicBezTo>
                      <a:pt x="11988" y="53578"/>
                      <a:pt x="0" y="41584"/>
                      <a:pt x="0" y="26789"/>
                    </a:cubicBezTo>
                    <a:cubicBezTo>
                      <a:pt x="0" y="11994"/>
                      <a:pt x="11988" y="0"/>
                      <a:pt x="26776" y="0"/>
                    </a:cubicBezTo>
                    <a:cubicBezTo>
                      <a:pt x="41564" y="0"/>
                      <a:pt x="53552" y="11994"/>
                      <a:pt x="53552" y="26789"/>
                    </a:cubicBezTo>
                    <a:close/>
                  </a:path>
                </a:pathLst>
              </a:custGeom>
              <a:solidFill>
                <a:srgbClr val="50E6FF"/>
              </a:solidFill>
              <a:ln w="8925" cap="flat">
                <a:noFill/>
                <a:prstDash val="solid"/>
                <a:miter/>
              </a:ln>
            </p:spPr>
            <p:txBody>
              <a:bodyPr rtlCol="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FFFFFF"/>
                  </a:solidFill>
                  <a:effectLst/>
                  <a:uLnTx/>
                  <a:uFillTx/>
                  <a:latin typeface="Segoe UI" panose="020B0502040204020203" pitchFamily="34" charset="0"/>
                  <a:ea typeface="+mn-ea"/>
                  <a:cs typeface="+mn-cs"/>
                </a:endParaRPr>
              </a:p>
            </p:txBody>
          </p:sp>
        </p:grpSp>
      </p:grpSp>
    </p:spTree>
    <p:extLst>
      <p:ext uri="{BB962C8B-B14F-4D97-AF65-F5344CB8AC3E}">
        <p14:creationId xmlns:p14="http://schemas.microsoft.com/office/powerpoint/2010/main" val="352314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a:xfrm>
            <a:off x="1556951" y="30389"/>
            <a:ext cx="7587049" cy="652966"/>
          </a:xfrm>
        </p:spPr>
        <p:txBody>
          <a:bodyPr/>
          <a:lstStyle/>
          <a:p>
            <a:r>
              <a:rPr lang="en-US"/>
              <a:t>EarthPipeline is the Leading Cloud-Native Ground Segment Satellite Processing Technology</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0CD1E0D-638F-2645-9754-39F0BAC61CDA}" type="slidenum">
              <a:rPr kumimoji="0" lang="en-US" sz="1000" b="0" i="0" u="none" strike="noStrike" kern="1200" cap="none" spc="0" normalizeH="0" baseline="0" noProof="0" smtClean="0">
                <a:ln>
                  <a:noFill/>
                </a:ln>
                <a:solidFill>
                  <a:srgbClr val="1A8EF2"/>
                </a:solidFill>
                <a:effectLst/>
                <a:uLnTx/>
                <a:uFillTx/>
                <a:latin typeface="Axiforma Light" pitchFamily="2" charset="77"/>
                <a:ea typeface="+mn-ea"/>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1A8EF2"/>
              </a:solidFill>
              <a:effectLst/>
              <a:uLnTx/>
              <a:uFillTx/>
              <a:latin typeface="Axiforma Light" pitchFamily="2" charset="77"/>
              <a:ea typeface="+mn-ea"/>
            </a:endParaRPr>
          </a:p>
        </p:txBody>
      </p:sp>
      <p:graphicFrame>
        <p:nvGraphicFramePr>
          <p:cNvPr id="2" name="Diagram 1" descr="earthpipeline graphic">
            <a:extLst>
              <a:ext uri="{FF2B5EF4-FFF2-40B4-BE49-F238E27FC236}">
                <a16:creationId xmlns:a16="http://schemas.microsoft.com/office/drawing/2014/main" id="{0D2BE8BA-0F19-BA46-8225-9AD277FB569D}"/>
              </a:ext>
            </a:extLst>
          </p:cNvPr>
          <p:cNvGraphicFramePr/>
          <p:nvPr>
            <p:extLst>
              <p:ext uri="{D42A27DB-BD31-4B8C-83A1-F6EECF244321}">
                <p14:modId xmlns:p14="http://schemas.microsoft.com/office/powerpoint/2010/main" val="147242391"/>
              </p:ext>
            </p:extLst>
          </p:nvPr>
        </p:nvGraphicFramePr>
        <p:xfrm>
          <a:off x="2133600" y="735607"/>
          <a:ext cx="6892576" cy="429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F1266E3B-8AC8-9047-AE34-7F2982E615A8}"/>
              </a:ext>
            </a:extLst>
          </p:cNvPr>
          <p:cNvSpPr/>
          <p:nvPr/>
        </p:nvSpPr>
        <p:spPr>
          <a:xfrm>
            <a:off x="0" y="2086506"/>
            <a:ext cx="2622834" cy="584775"/>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w="0"/>
                <a:solidFill>
                  <a:srgbClr val="3494BA">
                    <a:lumMod val="75000"/>
                  </a:srgbClr>
                </a:solidFill>
                <a:effectLst>
                  <a:outerShdw blurRad="38100" dist="19050" dir="2700000" algn="tl" rotWithShape="0">
                    <a:prstClr val="black">
                      <a:alpha val="40000"/>
                    </a:prstClr>
                  </a:outerShdw>
                </a:effectLst>
                <a:uLnTx/>
                <a:uFillTx/>
                <a:latin typeface="Arial"/>
                <a:ea typeface="+mn-ea"/>
                <a:cs typeface="+mn-cs"/>
              </a:rPr>
              <a:t>EarthPipeline</a:t>
            </a:r>
            <a:endParaRPr kumimoji="0" lang="en-US" sz="3200" b="0" i="0" u="none" strike="noStrike" kern="1200" cap="none" spc="0" normalizeH="0" baseline="0" noProof="0">
              <a:ln w="0"/>
              <a:solidFill>
                <a:srgbClr val="3494BA">
                  <a:lumMod val="75000"/>
                </a:srgbClr>
              </a:solidFill>
              <a:effectLst>
                <a:outerShdw blurRad="38100" dist="19050" dir="2700000" algn="tl" rotWithShape="0">
                  <a:prstClr val="black">
                    <a:alpha val="40000"/>
                  </a:prstClr>
                </a:outerShdw>
              </a:effectLst>
              <a:uLnTx/>
              <a:uFillTx/>
              <a:latin typeface="Arial"/>
              <a:ea typeface="+mn-ea"/>
              <a:cs typeface="+mn-cs"/>
            </a:endParaRPr>
          </a:p>
        </p:txBody>
      </p:sp>
      <p:sp>
        <p:nvSpPr>
          <p:cNvPr id="9" name="TextBox 8">
            <a:extLst>
              <a:ext uri="{FF2B5EF4-FFF2-40B4-BE49-F238E27FC236}">
                <a16:creationId xmlns:a16="http://schemas.microsoft.com/office/drawing/2014/main" id="{5A206E78-5216-4643-BA35-9929A8352BE2}"/>
              </a:ext>
            </a:extLst>
          </p:cNvPr>
          <p:cNvSpPr txBox="1"/>
          <p:nvPr/>
        </p:nvSpPr>
        <p:spPr>
          <a:xfrm>
            <a:off x="117824" y="2642708"/>
            <a:ext cx="286247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World’s only Ground Segment Pipeline Software as a Service</a:t>
            </a:r>
          </a:p>
        </p:txBody>
      </p:sp>
      <p:pic>
        <p:nvPicPr>
          <p:cNvPr id="10" name="Picture 2" descr="EngageSpace Challenge">
            <a:extLst>
              <a:ext uri="{FF2B5EF4-FFF2-40B4-BE49-F238E27FC236}">
                <a16:creationId xmlns:a16="http://schemas.microsoft.com/office/drawing/2014/main" id="{33909574-9FFC-8449-9281-ED90A5EF74E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0232" y="3305869"/>
            <a:ext cx="1535544" cy="1535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ws screenshot">
            <a:extLst>
              <a:ext uri="{FF2B5EF4-FFF2-40B4-BE49-F238E27FC236}">
                <a16:creationId xmlns:a16="http://schemas.microsoft.com/office/drawing/2014/main" id="{11B12CA0-4D81-9C45-82FF-8360FA05CF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385" y="1107393"/>
            <a:ext cx="1091013" cy="984010"/>
          </a:xfrm>
          <a:prstGeom prst="rect">
            <a:avLst/>
          </a:prstGeom>
        </p:spPr>
      </p:pic>
      <p:pic>
        <p:nvPicPr>
          <p:cNvPr id="12" name="Picture 11" descr="aws screenshot">
            <a:extLst>
              <a:ext uri="{FF2B5EF4-FFF2-40B4-BE49-F238E27FC236}">
                <a16:creationId xmlns:a16="http://schemas.microsoft.com/office/drawing/2014/main" id="{CC20855F-5615-3749-BE78-894668BCE4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062" y="1101868"/>
            <a:ext cx="899272" cy="984010"/>
          </a:xfrm>
          <a:prstGeom prst="rect">
            <a:avLst/>
          </a:prstGeom>
        </p:spPr>
      </p:pic>
    </p:spTree>
    <p:extLst>
      <p:ext uri="{BB962C8B-B14F-4D97-AF65-F5344CB8AC3E}">
        <p14:creationId xmlns:p14="http://schemas.microsoft.com/office/powerpoint/2010/main" val="175500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Map&#10;">
            <a:extLst>
              <a:ext uri="{FF2B5EF4-FFF2-40B4-BE49-F238E27FC236}">
                <a16:creationId xmlns:a16="http://schemas.microsoft.com/office/drawing/2014/main" id="{2C20D147-65E0-6C40-B9B3-D0D1019FA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5036" y="699247"/>
            <a:ext cx="3697155" cy="4227238"/>
          </a:xfrm>
          <a:prstGeom prst="rect">
            <a:avLst/>
          </a:prstGeom>
        </p:spPr>
      </p:pic>
      <p:sp>
        <p:nvSpPr>
          <p:cNvPr id="2" name="Text Placeholder 1">
            <a:extLst>
              <a:ext uri="{FF2B5EF4-FFF2-40B4-BE49-F238E27FC236}">
                <a16:creationId xmlns:a16="http://schemas.microsoft.com/office/drawing/2014/main" id="{A8AF662E-13C0-734A-B57B-7C7E72118F10}"/>
              </a:ext>
            </a:extLst>
          </p:cNvPr>
          <p:cNvSpPr>
            <a:spLocks noGrp="1"/>
          </p:cNvSpPr>
          <p:nvPr>
            <p:ph type="body" sz="quarter" idx="10"/>
          </p:nvPr>
        </p:nvSpPr>
        <p:spPr>
          <a:xfrm>
            <a:off x="301920" y="560363"/>
            <a:ext cx="3729502" cy="990940"/>
          </a:xfrm>
        </p:spPr>
        <p:txBody>
          <a:bodyPr/>
          <a:lstStyle/>
          <a:p>
            <a:pPr marL="0" indent="0">
              <a:buNone/>
            </a:pPr>
            <a:r>
              <a:rPr lang="en-US">
                <a:solidFill>
                  <a:srgbClr val="28F2A1"/>
                </a:solidFill>
                <a:latin typeface="Helvetica Neue" panose="02000503000000020004" pitchFamily="2" charset="0"/>
                <a:ea typeface="Helvetica Neue" panose="02000503000000020004" pitchFamily="2" charset="0"/>
                <a:cs typeface="Helvetica Neue" panose="02000503000000020004" pitchFamily="2" charset="0"/>
              </a:rPr>
              <a:t>Analysis Ready Mosaics</a:t>
            </a:r>
          </a:p>
          <a:p>
            <a:r>
              <a:rPr lang="en-US" sz="2000">
                <a:solidFill>
                  <a:srgbClr val="26384F"/>
                </a:solidFill>
                <a:latin typeface="Helvetica Neue" panose="02000503000000020004" pitchFamily="2" charset="0"/>
                <a:ea typeface="Helvetica Neue" panose="02000503000000020004" pitchFamily="2" charset="0"/>
                <a:cs typeface="Helvetica Neue" panose="02000503000000020004" pitchFamily="2" charset="0"/>
              </a:rPr>
              <a:t>Seamless large-area scale mosaics</a:t>
            </a:r>
          </a:p>
          <a:p>
            <a:r>
              <a:rPr lang="en-US" sz="2000">
                <a:solidFill>
                  <a:srgbClr val="26384F"/>
                </a:solidFill>
                <a:latin typeface="Helvetica Neue" panose="02000503000000020004" pitchFamily="2" charset="0"/>
                <a:ea typeface="Helvetica Neue" panose="02000503000000020004" pitchFamily="2" charset="0"/>
                <a:cs typeface="Helvetica Neue" panose="02000503000000020004" pitchFamily="2" charset="0"/>
              </a:rPr>
              <a:t>Cloud, shadow, &amp; haze free</a:t>
            </a:r>
          </a:p>
          <a:p>
            <a:r>
              <a:rPr lang="en-US" sz="2000">
                <a:solidFill>
                  <a:srgbClr val="26384F"/>
                </a:solidFill>
                <a:latin typeface="Helvetica Neue" panose="02000503000000020004" pitchFamily="2" charset="0"/>
                <a:ea typeface="Helvetica Neue" panose="02000503000000020004" pitchFamily="2" charset="0"/>
                <a:cs typeface="Helvetica Neue" panose="02000503000000020004" pitchFamily="2" charset="0"/>
              </a:rPr>
              <a:t>Rapidly generated and ready for change detection and analytics</a:t>
            </a:r>
          </a:p>
          <a:p>
            <a:endParaRPr lang="en-US">
              <a:solidFill>
                <a:srgbClr val="919FAD"/>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a:solidFill>
                <a:srgbClr val="919FA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321AA712-D97D-5047-BC31-12E522744D21}"/>
              </a:ext>
            </a:extLst>
          </p:cNvPr>
          <p:cNvSpPr>
            <a:spLocks noGrp="1"/>
          </p:cNvSpPr>
          <p:nvPr>
            <p:ph type="title"/>
          </p:nvPr>
        </p:nvSpPr>
        <p:spPr>
          <a:xfrm>
            <a:off x="1581806" y="49037"/>
            <a:ext cx="8235225" cy="508737"/>
          </a:xfrm>
        </p:spPr>
        <p:txBody>
          <a:bodyPr/>
          <a:lstStyle/>
          <a:p>
            <a:r>
              <a:rPr lang="en-US" sz="2400" err="1">
                <a:solidFill>
                  <a:srgbClr val="1B8EF2"/>
                </a:solidFill>
                <a:latin typeface="+mn-lt"/>
              </a:rPr>
              <a:t>EarthMosaics</a:t>
            </a:r>
            <a:r>
              <a:rPr lang="en-US" sz="2400">
                <a:solidFill>
                  <a:srgbClr val="1B8EF2"/>
                </a:solidFill>
                <a:latin typeface="+mn-lt"/>
              </a:rPr>
              <a:t>: Powerful Tool for Large Scale Analytics</a:t>
            </a:r>
          </a:p>
        </p:txBody>
      </p:sp>
      <p:pic>
        <p:nvPicPr>
          <p:cNvPr id="12" name="Picture 11" descr="A satellite image of the earth&#10;">
            <a:extLst>
              <a:ext uri="{FF2B5EF4-FFF2-40B4-BE49-F238E27FC236}">
                <a16:creationId xmlns:a16="http://schemas.microsoft.com/office/drawing/2014/main" id="{C67E9411-1919-ED4C-810C-B537114CE3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140" y="3076875"/>
            <a:ext cx="1540538" cy="1960685"/>
          </a:xfrm>
          <a:prstGeom prst="rect">
            <a:avLst/>
          </a:prstGeom>
        </p:spPr>
      </p:pic>
      <p:pic>
        <p:nvPicPr>
          <p:cNvPr id="5" name="Picture 4" descr="satellite image">
            <a:extLst>
              <a:ext uri="{FF2B5EF4-FFF2-40B4-BE49-F238E27FC236}">
                <a16:creationId xmlns:a16="http://schemas.microsoft.com/office/drawing/2014/main" id="{A8766F10-8E15-454E-8B66-EEF8A9CD9D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7418" y="3076875"/>
            <a:ext cx="1239904" cy="1223759"/>
          </a:xfrm>
          <a:prstGeom prst="rect">
            <a:avLst/>
          </a:prstGeom>
          <a:ln w="19050">
            <a:solidFill>
              <a:srgbClr val="FF0000"/>
            </a:solidFill>
          </a:ln>
        </p:spPr>
      </p:pic>
      <p:pic>
        <p:nvPicPr>
          <p:cNvPr id="6" name="Picture 5" descr="satellite image">
            <a:extLst>
              <a:ext uri="{FF2B5EF4-FFF2-40B4-BE49-F238E27FC236}">
                <a16:creationId xmlns:a16="http://schemas.microsoft.com/office/drawing/2014/main" id="{C1AAE381-B2F0-374A-92D5-D05104B8E1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1857" y="3076875"/>
            <a:ext cx="1233969" cy="1180455"/>
          </a:xfrm>
          <a:prstGeom prst="rect">
            <a:avLst/>
          </a:prstGeom>
          <a:ln w="19050">
            <a:solidFill>
              <a:srgbClr val="FF0000"/>
            </a:solidFill>
          </a:ln>
        </p:spPr>
      </p:pic>
      <p:sp>
        <p:nvSpPr>
          <p:cNvPr id="7" name="Rectangle 6">
            <a:extLst>
              <a:ext uri="{FF2B5EF4-FFF2-40B4-BE49-F238E27FC236}">
                <a16:creationId xmlns:a16="http://schemas.microsoft.com/office/drawing/2014/main" id="{8875A136-FD08-7F4C-B426-11B23886F239}"/>
              </a:ext>
              <a:ext uri="{C183D7F6-B498-43B3-948B-1728B52AA6E4}">
                <adec:decorative xmlns:adec="http://schemas.microsoft.com/office/drawing/2017/decorative" val="1"/>
              </a:ext>
            </a:extLst>
          </p:cNvPr>
          <p:cNvSpPr/>
          <p:nvPr/>
        </p:nvSpPr>
        <p:spPr>
          <a:xfrm>
            <a:off x="6732496" y="3878404"/>
            <a:ext cx="143435" cy="16660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EF1A7A90-DF01-D24F-9693-3C027677AE29}"/>
              </a:ext>
              <a:ext uri="{C183D7F6-B498-43B3-948B-1728B52AA6E4}">
                <adec:decorative xmlns:adec="http://schemas.microsoft.com/office/drawing/2017/decorative" val="1"/>
              </a:ext>
            </a:extLst>
          </p:cNvPr>
          <p:cNvCxnSpPr>
            <a:cxnSpLocks/>
          </p:cNvCxnSpPr>
          <p:nvPr/>
        </p:nvCxnSpPr>
        <p:spPr>
          <a:xfrm flipV="1">
            <a:off x="6875931" y="3076875"/>
            <a:ext cx="934660" cy="779971"/>
          </a:xfrm>
          <a:prstGeom prst="line">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F77D4AB-D4FD-0243-90D2-3349925E1266}"/>
              </a:ext>
              <a:ext uri="{C183D7F6-B498-43B3-948B-1728B52AA6E4}">
                <adec:decorative xmlns:adec="http://schemas.microsoft.com/office/drawing/2017/decorative" val="1"/>
              </a:ext>
            </a:extLst>
          </p:cNvPr>
          <p:cNvCxnSpPr>
            <a:cxnSpLocks/>
          </p:cNvCxnSpPr>
          <p:nvPr/>
        </p:nvCxnSpPr>
        <p:spPr>
          <a:xfrm>
            <a:off x="6875931" y="4057218"/>
            <a:ext cx="955926" cy="200112"/>
          </a:xfrm>
          <a:prstGeom prst="line">
            <a:avLst/>
          </a:prstGeom>
          <a:ln w="2857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28A67B0-4D5B-6A40-82A8-B9BA4C7557B6}"/>
              </a:ext>
              <a:ext uri="{C183D7F6-B498-43B3-948B-1728B52AA6E4}">
                <adec:decorative xmlns:adec="http://schemas.microsoft.com/office/drawing/2017/decorative" val="1"/>
              </a:ext>
            </a:extLst>
          </p:cNvPr>
          <p:cNvCxnSpPr>
            <a:cxnSpLocks/>
          </p:cNvCxnSpPr>
          <p:nvPr/>
        </p:nvCxnSpPr>
        <p:spPr>
          <a:xfrm flipV="1">
            <a:off x="3958588" y="4057221"/>
            <a:ext cx="2773908" cy="243413"/>
          </a:xfrm>
          <a:prstGeom prst="line">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75983B-0B31-1F4B-BFA3-136F659FEC5A}"/>
              </a:ext>
              <a:ext uri="{C183D7F6-B498-43B3-948B-1728B52AA6E4}">
                <adec:decorative xmlns:adec="http://schemas.microsoft.com/office/drawing/2017/decorative" val="1"/>
              </a:ext>
            </a:extLst>
          </p:cNvPr>
          <p:cNvCxnSpPr>
            <a:cxnSpLocks/>
          </p:cNvCxnSpPr>
          <p:nvPr/>
        </p:nvCxnSpPr>
        <p:spPr>
          <a:xfrm>
            <a:off x="3937322" y="3063692"/>
            <a:ext cx="2795174" cy="813824"/>
          </a:xfrm>
          <a:prstGeom prst="line">
            <a:avLst/>
          </a:prstGeom>
          <a:ln w="1905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6475DE6-9083-FE4D-B35F-72439DB6070A}"/>
              </a:ext>
            </a:extLst>
          </p:cNvPr>
          <p:cNvSpPr txBox="1"/>
          <p:nvPr/>
        </p:nvSpPr>
        <p:spPr>
          <a:xfrm>
            <a:off x="7643936" y="4325649"/>
            <a:ext cx="1609810" cy="523220"/>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Corrected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Arial"/>
              </a:rPr>
              <a:t>(Analysis-ready)</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41" name="TextBox 40">
            <a:extLst>
              <a:ext uri="{FF2B5EF4-FFF2-40B4-BE49-F238E27FC236}">
                <a16:creationId xmlns:a16="http://schemas.microsoft.com/office/drawing/2014/main" id="{52F6FE9D-49FB-F64E-BCBA-F29C2A3466FA}"/>
              </a:ext>
            </a:extLst>
          </p:cNvPr>
          <p:cNvSpPr txBox="1"/>
          <p:nvPr/>
        </p:nvSpPr>
        <p:spPr>
          <a:xfrm>
            <a:off x="2422870" y="4336293"/>
            <a:ext cx="1755339" cy="73866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Uncorrected</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(Geometric / Radiometric issues)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id="{F3F71417-6171-2444-847D-321212CAE86B}"/>
              </a:ext>
              <a:ext uri="{C183D7F6-B498-43B3-948B-1728B52AA6E4}">
                <adec:decorative xmlns:adec="http://schemas.microsoft.com/office/drawing/2017/decorative" val="1"/>
              </a:ext>
            </a:extLst>
          </p:cNvPr>
          <p:cNvCxnSpPr>
            <a:cxnSpLocks/>
          </p:cNvCxnSpPr>
          <p:nvPr/>
        </p:nvCxnSpPr>
        <p:spPr>
          <a:xfrm>
            <a:off x="6034537" y="1358153"/>
            <a:ext cx="0" cy="3357282"/>
          </a:xfrm>
          <a:prstGeom prst="line">
            <a:avLst/>
          </a:prstGeom>
          <a:ln w="95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1" name="Slide Number Placeholder 3">
            <a:extLst>
              <a:ext uri="{FF2B5EF4-FFF2-40B4-BE49-F238E27FC236}">
                <a16:creationId xmlns:a16="http://schemas.microsoft.com/office/drawing/2014/main" id="{8FCCBCBB-1E26-C24A-8201-6FC0C4C0D5BC}"/>
              </a:ext>
            </a:extLst>
          </p:cNvPr>
          <p:cNvSpPr txBox="1">
            <a:spLocks/>
          </p:cNvSpPr>
          <p:nvPr/>
        </p:nvSpPr>
        <p:spPr>
          <a:xfrm>
            <a:off x="6892577" y="4789167"/>
            <a:ext cx="2133600" cy="274637"/>
          </a:xfrm>
          <a:prstGeom prst="rect">
            <a:avLst/>
          </a:prstGeom>
        </p:spPr>
        <p:txBody>
          <a:bodyPr vert="horz" lIns="68577" tIns="34289" rIns="68577" bIns="34289"/>
          <a:lstStyle>
            <a:lvl1pPr marL="0" indent="0" algn="l" defTabSz="609570" rtl="0" eaLnBrk="1" latinLnBrk="0" hangingPunct="1">
              <a:spcBef>
                <a:spcPct val="20000"/>
              </a:spcBef>
              <a:buFont typeface="Arial"/>
              <a:buNone/>
              <a:defRPr sz="2133" b="0" i="0" kern="1200">
                <a:solidFill>
                  <a:schemeClr val="tx1"/>
                </a:solidFill>
                <a:latin typeface="Helvetica Neue Light"/>
                <a:ea typeface="+mn-ea"/>
                <a:cs typeface="Helvetica Neue Light"/>
              </a:defRPr>
            </a:lvl1pPr>
            <a:lvl2pPr marL="609570" indent="0" algn="l" defTabSz="609570" rtl="0" eaLnBrk="1" latinLnBrk="0" hangingPunct="1">
              <a:spcBef>
                <a:spcPct val="20000"/>
              </a:spcBef>
              <a:buFont typeface="Arial"/>
              <a:buNone/>
              <a:defRPr sz="2400" kern="1200">
                <a:solidFill>
                  <a:schemeClr val="tx1"/>
                </a:solidFill>
                <a:latin typeface="+mn-lt"/>
                <a:ea typeface="+mn-ea"/>
                <a:cs typeface="+mn-cs"/>
              </a:defRPr>
            </a:lvl2pPr>
            <a:lvl3pPr marL="1219140" indent="0" algn="l" defTabSz="609570" rtl="0" eaLnBrk="1" latinLnBrk="0" hangingPunct="1">
              <a:spcBef>
                <a:spcPct val="20000"/>
              </a:spcBef>
              <a:buFont typeface="Arial"/>
              <a:buNone/>
              <a:defRPr sz="2400" kern="1200">
                <a:solidFill>
                  <a:schemeClr val="tx1"/>
                </a:solidFill>
                <a:latin typeface="+mn-lt"/>
                <a:ea typeface="+mn-ea"/>
                <a:cs typeface="+mn-cs"/>
              </a:defRPr>
            </a:lvl3pPr>
            <a:lvl4pPr marL="1828709" indent="0" algn="l" defTabSz="609570" rtl="0" eaLnBrk="1" latinLnBrk="0" hangingPunct="1">
              <a:spcBef>
                <a:spcPct val="20000"/>
              </a:spcBef>
              <a:buFont typeface="Arial"/>
              <a:buNone/>
              <a:defRPr sz="2400" kern="1200">
                <a:solidFill>
                  <a:schemeClr val="tx1"/>
                </a:solidFill>
                <a:latin typeface="+mn-lt"/>
                <a:ea typeface="+mn-ea"/>
                <a:cs typeface="+mn-cs"/>
              </a:defRPr>
            </a:lvl4pPr>
            <a:lvl5pPr marL="2438278" indent="0" algn="l" defTabSz="609570" rtl="0" eaLnBrk="1" latinLnBrk="0" hangingPunct="1">
              <a:spcBef>
                <a:spcPct val="20000"/>
              </a:spcBef>
              <a:buFont typeface="Arial"/>
              <a:buNone/>
              <a:defRPr sz="24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r" defTabSz="609570" rtl="0" eaLnBrk="1" fontAlgn="auto" latinLnBrk="0" hangingPunct="1">
              <a:lnSpc>
                <a:spcPct val="100000"/>
              </a:lnSpc>
              <a:spcBef>
                <a:spcPct val="20000"/>
              </a:spcBef>
              <a:spcAft>
                <a:spcPts val="0"/>
              </a:spcAft>
              <a:buClrTx/>
              <a:buSzTx/>
              <a:buFont typeface="Arial"/>
              <a:buNone/>
              <a:tabLst/>
              <a:defRPr/>
            </a:pPr>
            <a:fld id="{B606ADD2-95FB-F140-936B-4EB896EAD2D7}" type="slidenum">
              <a:rPr kumimoji="0" lang="en-US" sz="1100" b="0" i="0" u="none" strike="noStrike" kern="1200" cap="none" spc="0" normalizeH="0" baseline="0" noProof="0">
                <a:ln>
                  <a:noFill/>
                </a:ln>
                <a:solidFill>
                  <a:srgbClr val="2683C6"/>
                </a:solidFill>
                <a:effectLst/>
                <a:uLnTx/>
                <a:uFillTx/>
                <a:latin typeface="Helvetica Neue Light"/>
                <a:ea typeface="+mn-ea"/>
              </a:rPr>
              <a:pPr marL="0" marR="0" lvl="0" indent="0" algn="r" defTabSz="609570" rtl="0" eaLnBrk="1" fontAlgn="auto" latinLnBrk="0" hangingPunct="1">
                <a:lnSpc>
                  <a:spcPct val="100000"/>
                </a:lnSpc>
                <a:spcBef>
                  <a:spcPct val="20000"/>
                </a:spcBef>
                <a:spcAft>
                  <a:spcPts val="0"/>
                </a:spcAft>
                <a:buClrTx/>
                <a:buSzTx/>
                <a:buFont typeface="Arial"/>
                <a:buNone/>
                <a:tabLst/>
                <a:defRPr/>
              </a:pPr>
              <a:t>13</a:t>
            </a:fld>
            <a:endParaRPr kumimoji="0" lang="en-US" sz="1100" b="0" i="0" u="none" strike="noStrike" kern="1200" cap="none" spc="0" normalizeH="0" baseline="0" noProof="0">
              <a:ln>
                <a:noFill/>
              </a:ln>
              <a:solidFill>
                <a:srgbClr val="2683C6"/>
              </a:solidFill>
              <a:effectLst/>
              <a:uLnTx/>
              <a:uFillTx/>
              <a:latin typeface="Helvetica Neue Light"/>
              <a:ea typeface="+mn-ea"/>
            </a:endParaRPr>
          </a:p>
        </p:txBody>
      </p:sp>
    </p:spTree>
    <p:extLst>
      <p:ext uri="{BB962C8B-B14F-4D97-AF65-F5344CB8AC3E}">
        <p14:creationId xmlns:p14="http://schemas.microsoft.com/office/powerpoint/2010/main" val="141187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F662E-13C0-734A-B57B-7C7E72118F10}"/>
              </a:ext>
            </a:extLst>
          </p:cNvPr>
          <p:cNvSpPr>
            <a:spLocks noGrp="1"/>
          </p:cNvSpPr>
          <p:nvPr>
            <p:ph type="body" sz="quarter" idx="10"/>
          </p:nvPr>
        </p:nvSpPr>
        <p:spPr>
          <a:xfrm>
            <a:off x="1157368" y="4032307"/>
            <a:ext cx="6829264" cy="990940"/>
          </a:xfrm>
        </p:spPr>
        <p:txBody>
          <a:bodyPr/>
          <a:lstStyle/>
          <a:p>
            <a:pPr marL="0" indent="0" algn="ctr">
              <a:buNone/>
            </a:pPr>
            <a:r>
              <a:rPr lang="en-US">
                <a:solidFill>
                  <a:srgbClr val="1B8EF2"/>
                </a:solidFill>
                <a:latin typeface="Helvetica Neue" panose="02000503000000020004" pitchFamily="2" charset="0"/>
                <a:ea typeface="Helvetica Neue" panose="02000503000000020004" pitchFamily="2" charset="0"/>
                <a:cs typeface="Helvetica Neue" panose="02000503000000020004" pitchFamily="2" charset="0"/>
              </a:rPr>
              <a:t>Analysis Ready Mosaics</a:t>
            </a:r>
          </a:p>
          <a:p>
            <a:pPr marL="0" indent="0" algn="ctr">
              <a:buNone/>
            </a:pPr>
            <a:r>
              <a:rPr lang="en-US" sz="2000">
                <a:solidFill>
                  <a:srgbClr val="26384F"/>
                </a:solidFill>
                <a:latin typeface="Helvetica Neue" panose="02000503000000020004" pitchFamily="2" charset="0"/>
                <a:ea typeface="Helvetica Neue" panose="02000503000000020004" pitchFamily="2" charset="0"/>
                <a:cs typeface="Helvetica Neue" panose="02000503000000020004" pitchFamily="2" charset="0"/>
              </a:rPr>
              <a:t>Can analyze broad fire impact with large-scale mosaics </a:t>
            </a:r>
          </a:p>
          <a:p>
            <a:pPr algn="ctr"/>
            <a:endParaRPr lang="en-US">
              <a:solidFill>
                <a:srgbClr val="919FAD"/>
              </a:solidFill>
              <a:latin typeface="Helvetica Neue" panose="02000503000000020004" pitchFamily="2" charset="0"/>
              <a:ea typeface="Helvetica Neue" panose="02000503000000020004" pitchFamily="2" charset="0"/>
              <a:cs typeface="Helvetica Neue" panose="02000503000000020004" pitchFamily="2" charset="0"/>
            </a:endParaRPr>
          </a:p>
          <a:p>
            <a:pPr lvl="1" algn="ctr"/>
            <a:endParaRPr lang="en-US">
              <a:solidFill>
                <a:srgbClr val="919FA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321AA712-D97D-5047-BC31-12E522744D21}"/>
              </a:ext>
            </a:extLst>
          </p:cNvPr>
          <p:cNvSpPr>
            <a:spLocks noGrp="1"/>
          </p:cNvSpPr>
          <p:nvPr>
            <p:ph type="title"/>
          </p:nvPr>
        </p:nvSpPr>
        <p:spPr>
          <a:xfrm>
            <a:off x="1581806" y="49037"/>
            <a:ext cx="8235225" cy="508737"/>
          </a:xfrm>
        </p:spPr>
        <p:txBody>
          <a:bodyPr/>
          <a:lstStyle/>
          <a:p>
            <a:r>
              <a:rPr lang="en-US" sz="2400" dirty="0" err="1">
                <a:solidFill>
                  <a:srgbClr val="1B8EF2"/>
                </a:solidFill>
                <a:latin typeface="+mn-lt"/>
              </a:rPr>
              <a:t>EarthMosaics</a:t>
            </a:r>
            <a:r>
              <a:rPr lang="en-US" sz="2400" dirty="0">
                <a:solidFill>
                  <a:srgbClr val="1B8EF2"/>
                </a:solidFill>
                <a:latin typeface="+mn-lt"/>
              </a:rPr>
              <a:t>: Powerful Tool for Large Scale Analytics </a:t>
            </a:r>
          </a:p>
        </p:txBody>
      </p:sp>
      <p:sp>
        <p:nvSpPr>
          <p:cNvPr id="41" name="TextBox 40">
            <a:extLst>
              <a:ext uri="{FF2B5EF4-FFF2-40B4-BE49-F238E27FC236}">
                <a16:creationId xmlns:a16="http://schemas.microsoft.com/office/drawing/2014/main" id="{52F6FE9D-49FB-F64E-BCBA-F29C2A3466FA}"/>
              </a:ext>
            </a:extLst>
          </p:cNvPr>
          <p:cNvSpPr txBox="1"/>
          <p:nvPr/>
        </p:nvSpPr>
        <p:spPr>
          <a:xfrm>
            <a:off x="4868770" y="3707954"/>
            <a:ext cx="3533217" cy="307777"/>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Fire s</a:t>
            </a:r>
            <a:r>
              <a:rPr lang="en-US" sz="1400" b="1">
                <a:solidFill>
                  <a:prstClr val="black"/>
                </a:solidFill>
                <a:latin typeface="Arial"/>
                <a:cs typeface="Arial"/>
              </a:rPr>
              <a:t>cars </a:t>
            </a:r>
            <a:r>
              <a:rPr kumimoji="0" lang="en-US" sz="1400" b="1" i="0" u="none" strike="noStrike" kern="1200" cap="none" spc="0" normalizeH="0" baseline="0" noProof="0">
                <a:ln>
                  <a:noFill/>
                </a:ln>
                <a:solidFill>
                  <a:prstClr val="black"/>
                </a:solidFill>
                <a:effectLst/>
                <a:uLnTx/>
                <a:uFillTx/>
                <a:latin typeface="Arial"/>
                <a:ea typeface="+mn-ea"/>
                <a:cs typeface="Arial"/>
              </a:rPr>
              <a:t>in Australia – using SWIR</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1" name="Slide Number Placeholder 3">
            <a:extLst>
              <a:ext uri="{FF2B5EF4-FFF2-40B4-BE49-F238E27FC236}">
                <a16:creationId xmlns:a16="http://schemas.microsoft.com/office/drawing/2014/main" id="{8FCCBCBB-1E26-C24A-8201-6FC0C4C0D5BC}"/>
              </a:ext>
            </a:extLst>
          </p:cNvPr>
          <p:cNvSpPr txBox="1">
            <a:spLocks/>
          </p:cNvSpPr>
          <p:nvPr/>
        </p:nvSpPr>
        <p:spPr>
          <a:xfrm>
            <a:off x="6892577" y="4789167"/>
            <a:ext cx="2133600" cy="274637"/>
          </a:xfrm>
          <a:prstGeom prst="rect">
            <a:avLst/>
          </a:prstGeom>
        </p:spPr>
        <p:txBody>
          <a:bodyPr vert="horz" lIns="68577" tIns="34289" rIns="68577" bIns="34289"/>
          <a:lstStyle>
            <a:lvl1pPr marL="0" indent="0" algn="l" defTabSz="609570" rtl="0" eaLnBrk="1" latinLnBrk="0" hangingPunct="1">
              <a:spcBef>
                <a:spcPct val="20000"/>
              </a:spcBef>
              <a:buFont typeface="Arial"/>
              <a:buNone/>
              <a:defRPr sz="2133" b="0" i="0" kern="1200">
                <a:solidFill>
                  <a:schemeClr val="tx1"/>
                </a:solidFill>
                <a:latin typeface="Helvetica Neue Light"/>
                <a:ea typeface="+mn-ea"/>
                <a:cs typeface="Helvetica Neue Light"/>
              </a:defRPr>
            </a:lvl1pPr>
            <a:lvl2pPr marL="609570" indent="0" algn="l" defTabSz="609570" rtl="0" eaLnBrk="1" latinLnBrk="0" hangingPunct="1">
              <a:spcBef>
                <a:spcPct val="20000"/>
              </a:spcBef>
              <a:buFont typeface="Arial"/>
              <a:buNone/>
              <a:defRPr sz="2400" kern="1200">
                <a:solidFill>
                  <a:schemeClr val="tx1"/>
                </a:solidFill>
                <a:latin typeface="+mn-lt"/>
                <a:ea typeface="+mn-ea"/>
                <a:cs typeface="+mn-cs"/>
              </a:defRPr>
            </a:lvl2pPr>
            <a:lvl3pPr marL="1219140" indent="0" algn="l" defTabSz="609570" rtl="0" eaLnBrk="1" latinLnBrk="0" hangingPunct="1">
              <a:spcBef>
                <a:spcPct val="20000"/>
              </a:spcBef>
              <a:buFont typeface="Arial"/>
              <a:buNone/>
              <a:defRPr sz="2400" kern="1200">
                <a:solidFill>
                  <a:schemeClr val="tx1"/>
                </a:solidFill>
                <a:latin typeface="+mn-lt"/>
                <a:ea typeface="+mn-ea"/>
                <a:cs typeface="+mn-cs"/>
              </a:defRPr>
            </a:lvl3pPr>
            <a:lvl4pPr marL="1828709" indent="0" algn="l" defTabSz="609570" rtl="0" eaLnBrk="1" latinLnBrk="0" hangingPunct="1">
              <a:spcBef>
                <a:spcPct val="20000"/>
              </a:spcBef>
              <a:buFont typeface="Arial"/>
              <a:buNone/>
              <a:defRPr sz="2400" kern="1200">
                <a:solidFill>
                  <a:schemeClr val="tx1"/>
                </a:solidFill>
                <a:latin typeface="+mn-lt"/>
                <a:ea typeface="+mn-ea"/>
                <a:cs typeface="+mn-cs"/>
              </a:defRPr>
            </a:lvl4pPr>
            <a:lvl5pPr marL="2438278" indent="0" algn="l" defTabSz="609570" rtl="0" eaLnBrk="1" latinLnBrk="0" hangingPunct="1">
              <a:spcBef>
                <a:spcPct val="20000"/>
              </a:spcBef>
              <a:buFont typeface="Arial"/>
              <a:buNone/>
              <a:defRPr sz="24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r" defTabSz="609570" rtl="0" eaLnBrk="1" fontAlgn="auto" latinLnBrk="0" hangingPunct="1">
              <a:lnSpc>
                <a:spcPct val="100000"/>
              </a:lnSpc>
              <a:spcBef>
                <a:spcPct val="20000"/>
              </a:spcBef>
              <a:spcAft>
                <a:spcPts val="0"/>
              </a:spcAft>
              <a:buClrTx/>
              <a:buSzTx/>
              <a:buFont typeface="Arial"/>
              <a:buNone/>
              <a:tabLst/>
              <a:defRPr/>
            </a:pPr>
            <a:fld id="{B606ADD2-95FB-F140-936B-4EB896EAD2D7}" type="slidenum">
              <a:rPr kumimoji="0" lang="en-US" sz="1100" b="0" i="0" u="none" strike="noStrike" kern="1200" cap="none" spc="0" normalizeH="0" baseline="0" noProof="0">
                <a:ln>
                  <a:noFill/>
                </a:ln>
                <a:solidFill>
                  <a:srgbClr val="2683C6"/>
                </a:solidFill>
                <a:effectLst/>
                <a:uLnTx/>
                <a:uFillTx/>
                <a:latin typeface="Helvetica Neue Light"/>
                <a:ea typeface="+mn-ea"/>
              </a:rPr>
              <a:pPr marL="0" marR="0" lvl="0" indent="0" algn="r" defTabSz="609570" rtl="0" eaLnBrk="1" fontAlgn="auto" latinLnBrk="0" hangingPunct="1">
                <a:lnSpc>
                  <a:spcPct val="100000"/>
                </a:lnSpc>
                <a:spcBef>
                  <a:spcPct val="20000"/>
                </a:spcBef>
                <a:spcAft>
                  <a:spcPts val="0"/>
                </a:spcAft>
                <a:buClrTx/>
                <a:buSzTx/>
                <a:buFont typeface="Arial"/>
                <a:buNone/>
                <a:tabLst/>
                <a:defRPr/>
              </a:pPr>
              <a:t>14</a:t>
            </a:fld>
            <a:endParaRPr kumimoji="0" lang="en-US" sz="1100" b="0" i="0" u="none" strike="noStrike" kern="1200" cap="none" spc="0" normalizeH="0" baseline="0" noProof="0">
              <a:ln>
                <a:noFill/>
              </a:ln>
              <a:solidFill>
                <a:srgbClr val="2683C6"/>
              </a:solidFill>
              <a:effectLst/>
              <a:uLnTx/>
              <a:uFillTx/>
              <a:latin typeface="Helvetica Neue Light"/>
              <a:ea typeface="+mn-ea"/>
            </a:endParaRPr>
          </a:p>
        </p:txBody>
      </p:sp>
      <p:pic>
        <p:nvPicPr>
          <p:cNvPr id="5" name="Picture 4" descr="Map&#10;&#10;">
            <a:extLst>
              <a:ext uri="{FF2B5EF4-FFF2-40B4-BE49-F238E27FC236}">
                <a16:creationId xmlns:a16="http://schemas.microsoft.com/office/drawing/2014/main" id="{8C1F9B52-9D52-7940-8721-C8AD7D786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272" y="557774"/>
            <a:ext cx="3262215" cy="3196567"/>
          </a:xfrm>
          <a:prstGeom prst="rect">
            <a:avLst/>
          </a:prstGeom>
        </p:spPr>
      </p:pic>
      <p:pic>
        <p:nvPicPr>
          <p:cNvPr id="7" name="Picture 6" descr="Map&#10;&#10;">
            <a:extLst>
              <a:ext uri="{FF2B5EF4-FFF2-40B4-BE49-F238E27FC236}">
                <a16:creationId xmlns:a16="http://schemas.microsoft.com/office/drawing/2014/main" id="{8B56B1BD-11A6-1C46-8B59-C89B2017B2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9784" y="557774"/>
            <a:ext cx="3262216" cy="3196568"/>
          </a:xfrm>
          <a:prstGeom prst="rect">
            <a:avLst/>
          </a:prstGeom>
        </p:spPr>
      </p:pic>
    </p:spTree>
    <p:extLst>
      <p:ext uri="{BB962C8B-B14F-4D97-AF65-F5344CB8AC3E}">
        <p14:creationId xmlns:p14="http://schemas.microsoft.com/office/powerpoint/2010/main" val="427534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p:txBody>
          <a:bodyPr vert="horz" lIns="91440" tIns="45720" rIns="91440" bIns="45720" anchor="t"/>
          <a:lstStyle/>
          <a:p>
            <a:r>
              <a:rPr lang="en-US"/>
              <a:t>EarthPlatform:  a Rich Set of Services</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15</a:t>
            </a:fld>
            <a:endParaRPr lang="en-US"/>
          </a:p>
        </p:txBody>
      </p:sp>
      <p:sp>
        <p:nvSpPr>
          <p:cNvPr id="5" name="Google Shape;584;p50">
            <a:extLst>
              <a:ext uri="{FF2B5EF4-FFF2-40B4-BE49-F238E27FC236}">
                <a16:creationId xmlns:a16="http://schemas.microsoft.com/office/drawing/2014/main" id="{1F23F1F2-22BE-3B41-8FAA-75BE9577E892}"/>
              </a:ext>
            </a:extLst>
          </p:cNvPr>
          <p:cNvSpPr txBox="1">
            <a:spLocks/>
          </p:cNvSpPr>
          <p:nvPr/>
        </p:nvSpPr>
        <p:spPr>
          <a:xfrm>
            <a:off x="322761" y="512977"/>
            <a:ext cx="8583242" cy="416100"/>
          </a:xfrm>
          <a:prstGeom prst="rect">
            <a:avLst/>
          </a:prstGeom>
          <a:noFill/>
          <a:ln>
            <a:noFill/>
          </a:ln>
        </p:spPr>
        <p:txBody>
          <a:bodyPr spcFirstLastPara="1" wrap="square" lIns="91425" tIns="45700" rIns="91425" bIns="45700" anchor="t" anchorCtr="0">
            <a:no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Clr>
                <a:srgbClr val="0070C0"/>
              </a:buClr>
              <a:buSzPts val="1500"/>
              <a:buNone/>
            </a:pPr>
            <a:r>
              <a:rPr lang="en-US" sz="1400" err="1">
                <a:solidFill>
                  <a:srgbClr val="00D25F"/>
                </a:solidFill>
              </a:rPr>
              <a:t>EarthPlatform’s</a:t>
            </a:r>
            <a:r>
              <a:rPr lang="en-US" sz="1400">
                <a:solidFill>
                  <a:srgbClr val="00D25F"/>
                </a:solidFill>
              </a:rPr>
              <a:t> cloud-based APIs, services and tools power a range of applications and derive insights </a:t>
            </a:r>
          </a:p>
          <a:p>
            <a:pPr marL="0" indent="0">
              <a:spcBef>
                <a:spcPts val="0"/>
              </a:spcBef>
              <a:spcAft>
                <a:spcPts val="1200"/>
              </a:spcAft>
              <a:buClr>
                <a:srgbClr val="0070C0"/>
              </a:buClr>
              <a:buSzPts val="1500"/>
              <a:buFont typeface="Arial"/>
              <a:buNone/>
            </a:pPr>
            <a:endParaRPr lang="en-US" sz="1400" b="1"/>
          </a:p>
        </p:txBody>
      </p:sp>
      <p:pic>
        <p:nvPicPr>
          <p:cNvPr id="7" name="Picture 6">
            <a:extLst>
              <a:ext uri="{FF2B5EF4-FFF2-40B4-BE49-F238E27FC236}">
                <a16:creationId xmlns:a16="http://schemas.microsoft.com/office/drawing/2014/main" id="{3C55E071-C1EB-104B-892B-B99FD0E00E3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648" y="3027459"/>
            <a:ext cx="644067" cy="715627"/>
          </a:xfrm>
          <a:prstGeom prst="rect">
            <a:avLst/>
          </a:prstGeom>
        </p:spPr>
      </p:pic>
      <p:pic>
        <p:nvPicPr>
          <p:cNvPr id="8" name="Picture 7">
            <a:extLst>
              <a:ext uri="{FF2B5EF4-FFF2-40B4-BE49-F238E27FC236}">
                <a16:creationId xmlns:a16="http://schemas.microsoft.com/office/drawing/2014/main" id="{5E41D67E-F5FA-054F-A340-3919C7A75A0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48" y="1001982"/>
            <a:ext cx="644067" cy="715627"/>
          </a:xfrm>
          <a:prstGeom prst="rect">
            <a:avLst/>
          </a:prstGeom>
        </p:spPr>
      </p:pic>
      <p:sp>
        <p:nvSpPr>
          <p:cNvPr id="9" name="TextBox 8">
            <a:extLst>
              <a:ext uri="{FF2B5EF4-FFF2-40B4-BE49-F238E27FC236}">
                <a16:creationId xmlns:a16="http://schemas.microsoft.com/office/drawing/2014/main" id="{4067270F-BCF4-BA41-BAC7-AB7D4B3CE9EB}"/>
              </a:ext>
            </a:extLst>
          </p:cNvPr>
          <p:cNvSpPr txBox="1"/>
          <p:nvPr/>
        </p:nvSpPr>
        <p:spPr>
          <a:xfrm>
            <a:off x="322761" y="1852950"/>
            <a:ext cx="1851669" cy="701501"/>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7630" indent="-87630" defTabSz="342900" hangingPunct="0">
              <a:buFont typeface="Arial"/>
              <a:buChar char="•"/>
              <a:tabLst>
                <a:tab pos="132160" algn="l"/>
              </a:tabLst>
            </a:pPr>
            <a:r>
              <a:rPr lang="en-US" sz="1000">
                <a:ea typeface="Arial"/>
                <a:cs typeface="Arial"/>
                <a:sym typeface="Arial"/>
              </a:rPr>
              <a:t>Track and monitor points, lines or polygons</a:t>
            </a:r>
            <a:endParaRPr lang="en-US"/>
          </a:p>
          <a:p>
            <a:pPr marL="87630" indent="-87630" defTabSz="342900" hangingPunct="0">
              <a:buFont typeface="Arial"/>
              <a:buChar char="•"/>
              <a:tabLst>
                <a:tab pos="132160" algn="l"/>
              </a:tabLst>
            </a:pPr>
            <a:r>
              <a:rPr lang="en-US" sz="1000"/>
              <a:t>Unique ID used across EarthPlatform services</a:t>
            </a:r>
            <a:endParaRPr lang="en-US" sz="1000">
              <a:ea typeface="Arial"/>
              <a:cs typeface="Arial"/>
            </a:endParaRPr>
          </a:p>
        </p:txBody>
      </p:sp>
      <p:sp>
        <p:nvSpPr>
          <p:cNvPr id="10" name="TextBox 9">
            <a:extLst>
              <a:ext uri="{FF2B5EF4-FFF2-40B4-BE49-F238E27FC236}">
                <a16:creationId xmlns:a16="http://schemas.microsoft.com/office/drawing/2014/main" id="{AB860BD6-E058-6447-A404-7BD6652B1836}"/>
              </a:ext>
            </a:extLst>
          </p:cNvPr>
          <p:cNvSpPr txBox="1"/>
          <p:nvPr/>
        </p:nvSpPr>
        <p:spPr>
          <a:xfrm>
            <a:off x="322761" y="3995724"/>
            <a:ext cx="1851669" cy="701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8106" indent="-88106" defTabSz="342900" hangingPunct="0">
              <a:buFont typeface="Arial"/>
              <a:buChar char="•"/>
              <a:tabLst>
                <a:tab pos="132160" algn="l"/>
              </a:tabLst>
            </a:pPr>
            <a:r>
              <a:rPr lang="en-US" sz="1000">
                <a:ea typeface="Arial"/>
                <a:cs typeface="Arial"/>
                <a:sym typeface="Arial"/>
              </a:rPr>
              <a:t>Monitor activity over an AOI, e.g. new collected imagery</a:t>
            </a:r>
          </a:p>
        </p:txBody>
      </p:sp>
      <p:pic>
        <p:nvPicPr>
          <p:cNvPr id="11" name="Picture 10">
            <a:extLst>
              <a:ext uri="{FF2B5EF4-FFF2-40B4-BE49-F238E27FC236}">
                <a16:creationId xmlns:a16="http://schemas.microsoft.com/office/drawing/2014/main" id="{62D762F8-1549-F241-B29F-E6D81DA5180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6915" y="3027459"/>
            <a:ext cx="644067" cy="715627"/>
          </a:xfrm>
          <a:prstGeom prst="rect">
            <a:avLst/>
          </a:prstGeom>
        </p:spPr>
      </p:pic>
      <p:pic>
        <p:nvPicPr>
          <p:cNvPr id="12" name="Picture 11">
            <a:extLst>
              <a:ext uri="{FF2B5EF4-FFF2-40B4-BE49-F238E27FC236}">
                <a16:creationId xmlns:a16="http://schemas.microsoft.com/office/drawing/2014/main" id="{C1C84CB5-1691-2248-80CE-02C4E2BE6EA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6915" y="1001982"/>
            <a:ext cx="644067" cy="715627"/>
          </a:xfrm>
          <a:prstGeom prst="rect">
            <a:avLst/>
          </a:prstGeom>
        </p:spPr>
      </p:pic>
      <p:sp>
        <p:nvSpPr>
          <p:cNvPr id="13" name="TextBox 12">
            <a:extLst>
              <a:ext uri="{FF2B5EF4-FFF2-40B4-BE49-F238E27FC236}">
                <a16:creationId xmlns:a16="http://schemas.microsoft.com/office/drawing/2014/main" id="{E4A5F753-FD9F-E54A-B7FE-514039746AF7}"/>
              </a:ext>
            </a:extLst>
          </p:cNvPr>
          <p:cNvSpPr txBox="1"/>
          <p:nvPr/>
        </p:nvSpPr>
        <p:spPr>
          <a:xfrm>
            <a:off x="2326028" y="1852949"/>
            <a:ext cx="1851669" cy="701501"/>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8106" indent="-88106" defTabSz="342900" hangingPunct="0">
              <a:buFont typeface="Arial"/>
              <a:buChar char="•"/>
              <a:tabLst>
                <a:tab pos="132160" algn="l"/>
              </a:tabLst>
            </a:pPr>
            <a:r>
              <a:rPr lang="en-US" sz="1000">
                <a:ea typeface="Arial"/>
                <a:cs typeface="Arial"/>
                <a:sym typeface="Arial"/>
              </a:rPr>
              <a:t>Global search engine for all archived products</a:t>
            </a:r>
          </a:p>
          <a:p>
            <a:pPr marL="88106" indent="-88106" defTabSz="342900" hangingPunct="0">
              <a:buFont typeface="Arial"/>
              <a:buChar char="•"/>
              <a:tabLst>
                <a:tab pos="132160" algn="l"/>
              </a:tabLst>
            </a:pPr>
            <a:r>
              <a:rPr lang="en-US" sz="1000"/>
              <a:t>Search by date, sensor, cloud coverage, season, sun angle and other metadata</a:t>
            </a:r>
            <a:endParaRPr lang="en-US" sz="1000">
              <a:ea typeface="Arial"/>
              <a:cs typeface="Arial"/>
              <a:sym typeface="Arial"/>
            </a:endParaRPr>
          </a:p>
        </p:txBody>
      </p:sp>
      <p:sp>
        <p:nvSpPr>
          <p:cNvPr id="14" name="TextBox 13">
            <a:extLst>
              <a:ext uri="{FF2B5EF4-FFF2-40B4-BE49-F238E27FC236}">
                <a16:creationId xmlns:a16="http://schemas.microsoft.com/office/drawing/2014/main" id="{B832B050-87A1-4D43-AF21-BAD245A86604}"/>
              </a:ext>
            </a:extLst>
          </p:cNvPr>
          <p:cNvSpPr txBox="1"/>
          <p:nvPr/>
        </p:nvSpPr>
        <p:spPr>
          <a:xfrm>
            <a:off x="2326028" y="3995724"/>
            <a:ext cx="1851669" cy="701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8106" indent="-88106" defTabSz="342900" hangingPunct="0">
              <a:buFont typeface="Arial"/>
              <a:buChar char="•"/>
              <a:tabLst>
                <a:tab pos="132160" algn="l"/>
              </a:tabLst>
            </a:pPr>
            <a:r>
              <a:rPr lang="en-US" sz="1000">
                <a:ea typeface="Arial"/>
                <a:cs typeface="Arial"/>
                <a:sym typeface="Arial"/>
              </a:rPr>
              <a:t>Download and ingest data products</a:t>
            </a:r>
          </a:p>
          <a:p>
            <a:pPr marL="88106" indent="-88106" defTabSz="342900" hangingPunct="0">
              <a:buFont typeface="Arial"/>
              <a:buChar char="•"/>
              <a:tabLst>
                <a:tab pos="132160" algn="l"/>
              </a:tabLst>
            </a:pPr>
            <a:r>
              <a:rPr lang="en-US" sz="1000"/>
              <a:t>Specify desired AOI and bands</a:t>
            </a:r>
          </a:p>
          <a:p>
            <a:pPr defTabSz="342900" hangingPunct="0">
              <a:tabLst>
                <a:tab pos="132160" algn="l"/>
              </a:tabLst>
            </a:pPr>
            <a:endParaRPr lang="en-US" sz="1000">
              <a:ea typeface="Arial"/>
              <a:cs typeface="Arial"/>
              <a:sym typeface="Arial"/>
            </a:endParaRPr>
          </a:p>
        </p:txBody>
      </p:sp>
      <p:sp>
        <p:nvSpPr>
          <p:cNvPr id="15" name="TextBox 14">
            <a:extLst>
              <a:ext uri="{FF2B5EF4-FFF2-40B4-BE49-F238E27FC236}">
                <a16:creationId xmlns:a16="http://schemas.microsoft.com/office/drawing/2014/main" id="{4354789D-AA2D-D945-93F6-AB659A49FF8C}"/>
              </a:ext>
            </a:extLst>
          </p:cNvPr>
          <p:cNvSpPr txBox="1"/>
          <p:nvPr/>
        </p:nvSpPr>
        <p:spPr>
          <a:xfrm>
            <a:off x="4325912" y="1852949"/>
            <a:ext cx="1851669" cy="701501"/>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8106" indent="-88106" defTabSz="342900" hangingPunct="0">
              <a:buFont typeface="Arial"/>
              <a:buChar char="•"/>
              <a:tabLst>
                <a:tab pos="132160" algn="l"/>
              </a:tabLst>
            </a:pPr>
            <a:r>
              <a:rPr lang="en-US" sz="1000">
                <a:ea typeface="Arial"/>
                <a:cs typeface="Arial"/>
                <a:sym typeface="Arial"/>
              </a:rPr>
              <a:t>Cloud based data lake – ready for analytics, no data transfer required</a:t>
            </a:r>
          </a:p>
          <a:p>
            <a:pPr marL="88106" indent="-88106" defTabSz="342900" hangingPunct="0">
              <a:buFont typeface="Arial"/>
              <a:buChar char="•"/>
              <a:tabLst>
                <a:tab pos="132160" algn="l"/>
              </a:tabLst>
            </a:pPr>
            <a:r>
              <a:rPr lang="en-US" sz="1000">
                <a:sym typeface="Arial"/>
              </a:rPr>
              <a:t>Cloud-based ML/AI tools available for use directly on Analytics Ready Data</a:t>
            </a:r>
            <a:endParaRPr lang="en-US" sz="1000">
              <a:ea typeface="Arial"/>
              <a:cs typeface="Arial"/>
              <a:sym typeface="Arial"/>
            </a:endParaRPr>
          </a:p>
        </p:txBody>
      </p:sp>
      <p:pic>
        <p:nvPicPr>
          <p:cNvPr id="16" name="Picture 15">
            <a:extLst>
              <a:ext uri="{FF2B5EF4-FFF2-40B4-BE49-F238E27FC236}">
                <a16:creationId xmlns:a16="http://schemas.microsoft.com/office/drawing/2014/main" id="{D2746465-10CA-1649-A134-945515019085}"/>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6799" y="1001982"/>
            <a:ext cx="644067" cy="715627"/>
          </a:xfrm>
          <a:prstGeom prst="rect">
            <a:avLst/>
          </a:prstGeom>
        </p:spPr>
      </p:pic>
      <p:pic>
        <p:nvPicPr>
          <p:cNvPr id="17" name="image11.png">
            <a:extLst>
              <a:ext uri="{FF2B5EF4-FFF2-40B4-BE49-F238E27FC236}">
                <a16:creationId xmlns:a16="http://schemas.microsoft.com/office/drawing/2014/main" id="{5DFB81DA-0415-2246-9F83-8078E2C5C4F2}"/>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88517" y="3019177"/>
            <a:ext cx="658975" cy="732191"/>
          </a:xfrm>
          <a:prstGeom prst="rect">
            <a:avLst/>
          </a:prstGeom>
          <a:ln w="12700">
            <a:miter lim="400000"/>
          </a:ln>
        </p:spPr>
      </p:pic>
      <p:sp>
        <p:nvSpPr>
          <p:cNvPr id="18" name="TextBox 17">
            <a:extLst>
              <a:ext uri="{FF2B5EF4-FFF2-40B4-BE49-F238E27FC236}">
                <a16:creationId xmlns:a16="http://schemas.microsoft.com/office/drawing/2014/main" id="{5633B099-1FC3-D542-AF5F-10CA16DA8CB7}"/>
              </a:ext>
            </a:extLst>
          </p:cNvPr>
          <p:cNvSpPr txBox="1"/>
          <p:nvPr/>
        </p:nvSpPr>
        <p:spPr>
          <a:xfrm>
            <a:off x="4325912" y="3995724"/>
            <a:ext cx="1851669" cy="701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88106" indent="-88106" defTabSz="342900" hangingPunct="0">
              <a:buFont typeface="Arial"/>
              <a:buChar char="•"/>
              <a:tabLst>
                <a:tab pos="132160" algn="l"/>
              </a:tabLst>
            </a:pPr>
            <a:r>
              <a:rPr lang="en-US" sz="1000">
                <a:ea typeface="Arial"/>
                <a:cs typeface="Arial"/>
                <a:sym typeface="Arial"/>
              </a:rPr>
              <a:t>Designed for developers and platform-to-platform integration</a:t>
            </a:r>
          </a:p>
          <a:p>
            <a:pPr marL="88106" indent="-88106" defTabSz="342900" hangingPunct="0">
              <a:buFont typeface="Arial"/>
              <a:buChar char="•"/>
              <a:tabLst>
                <a:tab pos="132160" algn="l"/>
              </a:tabLst>
            </a:pPr>
            <a:r>
              <a:rPr lang="en-US" sz="1000">
                <a:ea typeface="Arial"/>
                <a:cs typeface="Arial"/>
                <a:sym typeface="Arial"/>
              </a:rPr>
              <a:t>Easy to use APIs</a:t>
            </a:r>
          </a:p>
        </p:txBody>
      </p:sp>
      <p:sp>
        <p:nvSpPr>
          <p:cNvPr id="19" name="TextBox 18">
            <a:extLst>
              <a:ext uri="{FF2B5EF4-FFF2-40B4-BE49-F238E27FC236}">
                <a16:creationId xmlns:a16="http://schemas.microsoft.com/office/drawing/2014/main" id="{AA695854-6DD5-C54E-8737-82C90D6A097E}"/>
              </a:ext>
            </a:extLst>
          </p:cNvPr>
          <p:cNvSpPr txBox="1"/>
          <p:nvPr/>
        </p:nvSpPr>
        <p:spPr>
          <a:xfrm>
            <a:off x="339625" y="1656743"/>
            <a:ext cx="1821315"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Areas of Interest</a:t>
            </a:r>
          </a:p>
        </p:txBody>
      </p:sp>
      <p:sp>
        <p:nvSpPr>
          <p:cNvPr id="20" name="TextBox 19">
            <a:extLst>
              <a:ext uri="{FF2B5EF4-FFF2-40B4-BE49-F238E27FC236}">
                <a16:creationId xmlns:a16="http://schemas.microsoft.com/office/drawing/2014/main" id="{E70C95B5-BA33-BB4F-A801-FD33FE87F43D}"/>
              </a:ext>
            </a:extLst>
          </p:cNvPr>
          <p:cNvSpPr txBox="1"/>
          <p:nvPr/>
        </p:nvSpPr>
        <p:spPr>
          <a:xfrm>
            <a:off x="2326028" y="1656743"/>
            <a:ext cx="1851669"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Archive</a:t>
            </a:r>
          </a:p>
        </p:txBody>
      </p:sp>
      <p:sp>
        <p:nvSpPr>
          <p:cNvPr id="21" name="TextBox 20">
            <a:extLst>
              <a:ext uri="{FF2B5EF4-FFF2-40B4-BE49-F238E27FC236}">
                <a16:creationId xmlns:a16="http://schemas.microsoft.com/office/drawing/2014/main" id="{2373A70A-5E40-2042-BC8C-DB48CB535D42}"/>
              </a:ext>
            </a:extLst>
          </p:cNvPr>
          <p:cNvSpPr txBox="1"/>
          <p:nvPr/>
        </p:nvSpPr>
        <p:spPr>
          <a:xfrm>
            <a:off x="4325912" y="1656743"/>
            <a:ext cx="1851669"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Analytics</a:t>
            </a:r>
          </a:p>
        </p:txBody>
      </p:sp>
      <p:sp>
        <p:nvSpPr>
          <p:cNvPr id="22" name="TextBox 21">
            <a:extLst>
              <a:ext uri="{FF2B5EF4-FFF2-40B4-BE49-F238E27FC236}">
                <a16:creationId xmlns:a16="http://schemas.microsoft.com/office/drawing/2014/main" id="{FB8377EC-0158-F149-9E5D-AD4E31CCC88D}"/>
              </a:ext>
            </a:extLst>
          </p:cNvPr>
          <p:cNvSpPr txBox="1"/>
          <p:nvPr/>
        </p:nvSpPr>
        <p:spPr>
          <a:xfrm>
            <a:off x="322761" y="3799518"/>
            <a:ext cx="1851669"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Events &amp; Subscriptions</a:t>
            </a:r>
          </a:p>
        </p:txBody>
      </p:sp>
      <p:sp>
        <p:nvSpPr>
          <p:cNvPr id="23" name="TextBox 22">
            <a:extLst>
              <a:ext uri="{FF2B5EF4-FFF2-40B4-BE49-F238E27FC236}">
                <a16:creationId xmlns:a16="http://schemas.microsoft.com/office/drawing/2014/main" id="{634145E6-5212-C241-A4DC-16AA63E691CB}"/>
              </a:ext>
            </a:extLst>
          </p:cNvPr>
          <p:cNvSpPr txBox="1"/>
          <p:nvPr/>
        </p:nvSpPr>
        <p:spPr>
          <a:xfrm>
            <a:off x="2326028" y="3799518"/>
            <a:ext cx="1851669"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Ordering</a:t>
            </a:r>
          </a:p>
        </p:txBody>
      </p:sp>
      <p:sp>
        <p:nvSpPr>
          <p:cNvPr id="24" name="TextBox 23">
            <a:extLst>
              <a:ext uri="{FF2B5EF4-FFF2-40B4-BE49-F238E27FC236}">
                <a16:creationId xmlns:a16="http://schemas.microsoft.com/office/drawing/2014/main" id="{D0EF6D3E-258E-2D4E-8FD5-0EBE6A758F05}"/>
              </a:ext>
            </a:extLst>
          </p:cNvPr>
          <p:cNvSpPr txBox="1"/>
          <p:nvPr/>
        </p:nvSpPr>
        <p:spPr>
          <a:xfrm>
            <a:off x="4325912" y="3799518"/>
            <a:ext cx="1851669" cy="196206"/>
          </a:xfrm>
          <a:prstGeom prst="roundRect">
            <a:avLst/>
          </a:prstGeom>
          <a:solidFill>
            <a:srgbClr val="1B8EF2"/>
          </a:solidFill>
          <a:ln w="1270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ctr">
            <a:noAutofit/>
          </a:bodyPr>
          <a:lstStyle/>
          <a:p>
            <a:pPr algn="ctr" defTabSz="342900" hangingPunct="0"/>
            <a:r>
              <a:rPr lang="en-US" sz="1000" b="1">
                <a:solidFill>
                  <a:schemeClr val="bg1"/>
                </a:solidFill>
                <a:latin typeface="+mj-lt"/>
                <a:ea typeface="Helvetica Neue Light" charset="0"/>
                <a:cs typeface="Helvetica Neue Light" charset="0"/>
                <a:sym typeface="Arial"/>
              </a:rPr>
              <a:t>Platform Integration</a:t>
            </a:r>
          </a:p>
        </p:txBody>
      </p:sp>
      <p:sp>
        <p:nvSpPr>
          <p:cNvPr id="25" name="Rectangle 24">
            <a:extLst>
              <a:ext uri="{FF2B5EF4-FFF2-40B4-BE49-F238E27FC236}">
                <a16:creationId xmlns:a16="http://schemas.microsoft.com/office/drawing/2014/main" id="{3FC48BB5-FFCB-A540-830D-38175050D67D}"/>
              </a:ext>
              <a:ext uri="{C183D7F6-B498-43B3-948B-1728B52AA6E4}">
                <adec:decorative xmlns:adec="http://schemas.microsoft.com/office/drawing/2017/decorative" val="1"/>
              </a:ext>
            </a:extLst>
          </p:cNvPr>
          <p:cNvSpPr/>
          <p:nvPr/>
        </p:nvSpPr>
        <p:spPr>
          <a:xfrm>
            <a:off x="288471" y="3006081"/>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Rectangle 25">
            <a:extLst>
              <a:ext uri="{FF2B5EF4-FFF2-40B4-BE49-F238E27FC236}">
                <a16:creationId xmlns:a16="http://schemas.microsoft.com/office/drawing/2014/main" id="{BC550D82-31D3-ED41-BDA6-D681FBDBCE22}"/>
              </a:ext>
              <a:ext uri="{C183D7F6-B498-43B3-948B-1728B52AA6E4}">
                <adec:decorative xmlns:adec="http://schemas.microsoft.com/office/drawing/2017/decorative" val="1"/>
              </a:ext>
            </a:extLst>
          </p:cNvPr>
          <p:cNvSpPr/>
          <p:nvPr/>
        </p:nvSpPr>
        <p:spPr>
          <a:xfrm>
            <a:off x="2291738" y="3006081"/>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32C70B8E-90FB-344C-B9A4-5F284DFA4A1D}"/>
              </a:ext>
              <a:ext uri="{C183D7F6-B498-43B3-948B-1728B52AA6E4}">
                <adec:decorative xmlns:adec="http://schemas.microsoft.com/office/drawing/2017/decorative" val="1"/>
              </a:ext>
            </a:extLst>
          </p:cNvPr>
          <p:cNvSpPr/>
          <p:nvPr/>
        </p:nvSpPr>
        <p:spPr>
          <a:xfrm>
            <a:off x="4291622" y="3006081"/>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36EF11C7-5A30-DF4C-8235-F429752F3F13}"/>
              </a:ext>
              <a:ext uri="{C183D7F6-B498-43B3-948B-1728B52AA6E4}">
                <adec:decorative xmlns:adec="http://schemas.microsoft.com/office/drawing/2017/decorative" val="1"/>
              </a:ext>
            </a:extLst>
          </p:cNvPr>
          <p:cNvSpPr/>
          <p:nvPr/>
        </p:nvSpPr>
        <p:spPr>
          <a:xfrm>
            <a:off x="288471" y="1046187"/>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CA0E7788-668B-AF4B-9A4C-D79492D5A945}"/>
              </a:ext>
              <a:ext uri="{C183D7F6-B498-43B3-948B-1728B52AA6E4}">
                <adec:decorative xmlns:adec="http://schemas.microsoft.com/office/drawing/2017/decorative" val="1"/>
              </a:ext>
            </a:extLst>
          </p:cNvPr>
          <p:cNvSpPr/>
          <p:nvPr/>
        </p:nvSpPr>
        <p:spPr>
          <a:xfrm>
            <a:off x="2291738" y="1046187"/>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Rectangle 29">
            <a:extLst>
              <a:ext uri="{FF2B5EF4-FFF2-40B4-BE49-F238E27FC236}">
                <a16:creationId xmlns:a16="http://schemas.microsoft.com/office/drawing/2014/main" id="{CA1DDBC8-1DE7-6C48-8AFD-B61C4CCE1EB8}"/>
              </a:ext>
              <a:ext uri="{C183D7F6-B498-43B3-948B-1728B52AA6E4}">
                <adec:decorative xmlns:adec="http://schemas.microsoft.com/office/drawing/2017/decorative" val="1"/>
              </a:ext>
            </a:extLst>
          </p:cNvPr>
          <p:cNvSpPr/>
          <p:nvPr/>
        </p:nvSpPr>
        <p:spPr>
          <a:xfrm>
            <a:off x="4291622" y="1046187"/>
            <a:ext cx="1913391" cy="178308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1" name="Picture 30">
            <a:extLst>
              <a:ext uri="{FF2B5EF4-FFF2-40B4-BE49-F238E27FC236}">
                <a16:creationId xmlns:a16="http://schemas.microsoft.com/office/drawing/2014/main" id="{B5574980-BADD-B649-875A-0D8758F2C142}"/>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78554" y="1046187"/>
            <a:ext cx="2476975" cy="1478736"/>
          </a:xfrm>
          <a:prstGeom prst="rect">
            <a:avLst/>
          </a:prstGeom>
        </p:spPr>
      </p:pic>
      <p:sp>
        <p:nvSpPr>
          <p:cNvPr id="2" name="Rectangle 1">
            <a:extLst>
              <a:ext uri="{FF2B5EF4-FFF2-40B4-BE49-F238E27FC236}">
                <a16:creationId xmlns:a16="http://schemas.microsoft.com/office/drawing/2014/main" id="{9EC1FA93-1DE1-CF43-AABE-041D3BF37E2F}"/>
              </a:ext>
              <a:ext uri="{C183D7F6-B498-43B3-948B-1728B52AA6E4}">
                <adec:decorative xmlns:adec="http://schemas.microsoft.com/office/drawing/2017/decorative" val="1"/>
              </a:ext>
            </a:extLst>
          </p:cNvPr>
          <p:cNvSpPr/>
          <p:nvPr/>
        </p:nvSpPr>
        <p:spPr>
          <a:xfrm flipH="1">
            <a:off x="7605521" y="1087732"/>
            <a:ext cx="160557" cy="92139"/>
          </a:xfrm>
          <a:prstGeom prst="rect">
            <a:avLst/>
          </a:prstGeom>
          <a:solidFill>
            <a:srgbClr val="FAFA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F3B498-56FE-AD46-85C6-1298663ED787}"/>
              </a:ext>
            </a:extLst>
          </p:cNvPr>
          <p:cNvSpPr txBox="1"/>
          <p:nvPr/>
        </p:nvSpPr>
        <p:spPr>
          <a:xfrm>
            <a:off x="6291506" y="2545712"/>
            <a:ext cx="2699204" cy="507831"/>
          </a:xfrm>
          <a:prstGeom prst="rect">
            <a:avLst/>
          </a:prstGeom>
          <a:noFill/>
        </p:spPr>
        <p:txBody>
          <a:bodyPr wrap="square" rtlCol="0">
            <a:sp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Patented API based product delivery and on-the-fly analytics</a:t>
            </a:r>
          </a:p>
        </p:txBody>
      </p:sp>
      <p:sp>
        <p:nvSpPr>
          <p:cNvPr id="33" name="TextBox 32">
            <a:extLst>
              <a:ext uri="{FF2B5EF4-FFF2-40B4-BE49-F238E27FC236}">
                <a16:creationId xmlns:a16="http://schemas.microsoft.com/office/drawing/2014/main" id="{7EA921FA-32E5-0B4F-8A76-B2DA66A84B1C}"/>
              </a:ext>
            </a:extLst>
          </p:cNvPr>
          <p:cNvSpPr txBox="1"/>
          <p:nvPr/>
        </p:nvSpPr>
        <p:spPr>
          <a:xfrm>
            <a:off x="6291507" y="4281330"/>
            <a:ext cx="2682914" cy="923330"/>
          </a:xfrm>
          <a:prstGeom prst="rect">
            <a:avLst/>
          </a:prstGeom>
          <a:noFill/>
        </p:spPr>
        <p:txBody>
          <a:bodyPr wrap="square" rtlCol="0">
            <a:spAutoFit/>
          </a:bodyPr>
          <a:lstStyle/>
          <a:p>
            <a:pPr algn="ctr"/>
            <a:r>
              <a:rPr lang="en-US">
                <a:latin typeface="Helvetica Neue" panose="02000503000000020004" pitchFamily="2" charset="0"/>
                <a:ea typeface="Helvetica Neue" panose="02000503000000020004" pitchFamily="2" charset="0"/>
                <a:cs typeface="Helvetica Neue" panose="02000503000000020004" pitchFamily="2" charset="0"/>
              </a:rPr>
              <a:t>Scalable on-demand cloud-based automated processing integration</a:t>
            </a:r>
          </a:p>
          <a:p>
            <a:pPr algn="ctr"/>
            <a:endParaRPr lang="en-US"/>
          </a:p>
        </p:txBody>
      </p:sp>
      <p:pic>
        <p:nvPicPr>
          <p:cNvPr id="34" name="Picture 33" descr="graph">
            <a:extLst>
              <a:ext uri="{FF2B5EF4-FFF2-40B4-BE49-F238E27FC236}">
                <a16:creationId xmlns:a16="http://schemas.microsoft.com/office/drawing/2014/main" id="{B9C4A28F-D914-8541-95FE-DF5C8C5FED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18133" y="3229768"/>
            <a:ext cx="2656287" cy="995105"/>
          </a:xfrm>
          <a:prstGeom prst="rect">
            <a:avLst/>
          </a:prstGeom>
        </p:spPr>
      </p:pic>
    </p:spTree>
    <p:extLst>
      <p:ext uri="{BB962C8B-B14F-4D97-AF65-F5344CB8AC3E}">
        <p14:creationId xmlns:p14="http://schemas.microsoft.com/office/powerpoint/2010/main" val="323964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80E041B-C421-4446-B539-4141AE40E3C5}"/>
              </a:ext>
            </a:extLst>
          </p:cNvPr>
          <p:cNvSpPr/>
          <p:nvPr/>
        </p:nvSpPr>
        <p:spPr>
          <a:xfrm>
            <a:off x="5676183" y="1829055"/>
            <a:ext cx="2935477" cy="335064"/>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Agriculture</a:t>
            </a:r>
          </a:p>
        </p:txBody>
      </p:sp>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a:xfrm>
            <a:off x="1556951" y="79790"/>
            <a:ext cx="7587049" cy="508737"/>
          </a:xfrm>
        </p:spPr>
        <p:txBody>
          <a:bodyPr/>
          <a:lstStyle/>
          <a:p>
            <a:r>
              <a:rPr lang="en-US" sz="2000" b="1"/>
              <a:t>EDA is a Software and Information Services Space Company</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a:xfrm>
            <a:off x="8654388" y="4779138"/>
            <a:ext cx="491185" cy="256258"/>
          </a:xfrm>
          <a:noFill/>
        </p:spPr>
        <p:txBody>
          <a:bodyPr/>
          <a:lstStyle/>
          <a:p>
            <a:fld id="{70CD1E0D-638F-2645-9754-39F0BAC61CDA}" type="slidenum">
              <a:rPr lang="en-US" smtClean="0"/>
              <a:pPr/>
              <a:t>16</a:t>
            </a:fld>
            <a:endParaRPr lang="en-US"/>
          </a:p>
        </p:txBody>
      </p:sp>
      <p:sp>
        <p:nvSpPr>
          <p:cNvPr id="6" name="Rounded Rectangle 5">
            <a:extLst>
              <a:ext uri="{FF2B5EF4-FFF2-40B4-BE49-F238E27FC236}">
                <a16:creationId xmlns:a16="http://schemas.microsoft.com/office/drawing/2014/main" id="{245DA3E8-4002-A94C-80AD-2026122E4F40}"/>
              </a:ext>
            </a:extLst>
          </p:cNvPr>
          <p:cNvSpPr/>
          <p:nvPr/>
        </p:nvSpPr>
        <p:spPr>
          <a:xfrm>
            <a:off x="189072" y="1278473"/>
            <a:ext cx="2737796" cy="411895"/>
          </a:xfrm>
          <a:prstGeom prst="roundRect">
            <a:avLst/>
          </a:prstGeom>
          <a:solidFill>
            <a:srgbClr val="1B8EF2"/>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Upstream Sector</a:t>
            </a:r>
            <a:endParaRPr lang="en-US" sz="1600" b="1">
              <a:solidFill>
                <a:schemeClr val="bg1"/>
              </a:solidFill>
              <a:effectLst>
                <a:outerShdw blurRad="50800" dist="38100" dir="8100000" algn="tr" rotWithShape="0">
                  <a:prstClr val="black">
                    <a:alpha val="40000"/>
                  </a:prstClr>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Rectangle 8" descr="satellites text box">
            <a:extLst>
              <a:ext uri="{FF2B5EF4-FFF2-40B4-BE49-F238E27FC236}">
                <a16:creationId xmlns:a16="http://schemas.microsoft.com/office/drawing/2014/main" id="{FA4DE8F4-B724-4342-81E5-00BE3D1DF12A}"/>
              </a:ext>
            </a:extLst>
          </p:cNvPr>
          <p:cNvSpPr/>
          <p:nvPr/>
        </p:nvSpPr>
        <p:spPr>
          <a:xfrm>
            <a:off x="193386" y="1826945"/>
            <a:ext cx="2733481" cy="2136812"/>
          </a:xfrm>
          <a:prstGeom prst="rect">
            <a:avLst/>
          </a:prstGeom>
          <a:noFill/>
          <a:ln w="28575">
            <a:solidFill>
              <a:srgbClr val="1B8EF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b="1">
              <a:solidFill>
                <a:schemeClr val="tx1"/>
              </a:solidFill>
            </a:endParaRPr>
          </a:p>
          <a:p>
            <a:pPr algn="ctr"/>
            <a:endParaRPr lang="en-US" b="1">
              <a:solidFill>
                <a:schemeClr val="tx1"/>
              </a:solidFill>
            </a:endParaRPr>
          </a:p>
        </p:txBody>
      </p:sp>
      <p:sp>
        <p:nvSpPr>
          <p:cNvPr id="17" name="Rectangle 16">
            <a:extLst>
              <a:ext uri="{FF2B5EF4-FFF2-40B4-BE49-F238E27FC236}">
                <a16:creationId xmlns:a16="http://schemas.microsoft.com/office/drawing/2014/main" id="{9438FFA1-78D8-1C41-A77A-F97C5BCF5B5D}"/>
              </a:ext>
            </a:extLst>
          </p:cNvPr>
          <p:cNvSpPr/>
          <p:nvPr/>
        </p:nvSpPr>
        <p:spPr>
          <a:xfrm>
            <a:off x="2978520" y="2908168"/>
            <a:ext cx="1508110" cy="8403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50" b="1" i="1" err="1">
                <a:solidFill>
                  <a:srgbClr val="1B8EF2"/>
                </a:solidFill>
              </a:rPr>
              <a:t>EarthPipeline</a:t>
            </a:r>
            <a:r>
              <a:rPr lang="en-US" sz="1050" b="1" i="1">
                <a:solidFill>
                  <a:srgbClr val="1B8EF2"/>
                </a:solidFill>
              </a:rPr>
              <a:t> </a:t>
            </a:r>
          </a:p>
          <a:p>
            <a:pPr algn="ctr"/>
            <a:r>
              <a:rPr lang="en-US" sz="1050" i="1">
                <a:solidFill>
                  <a:srgbClr val="1B8EF2"/>
                </a:solidFill>
              </a:rPr>
              <a:t>Cloud-based SaaS processing engine generates ultra-high quality image products </a:t>
            </a:r>
            <a:r>
              <a:rPr lang="en-US" sz="1050" b="1" i="1">
                <a:solidFill>
                  <a:srgbClr val="1B8EF2"/>
                </a:solidFill>
              </a:rPr>
              <a:t>at scale</a:t>
            </a:r>
          </a:p>
        </p:txBody>
      </p:sp>
      <p:sp>
        <p:nvSpPr>
          <p:cNvPr id="21" name="Rounded Rectangle 20">
            <a:extLst>
              <a:ext uri="{FF2B5EF4-FFF2-40B4-BE49-F238E27FC236}">
                <a16:creationId xmlns:a16="http://schemas.microsoft.com/office/drawing/2014/main" id="{6B4C8300-F08B-124D-B03B-5C55FFCF7425}"/>
              </a:ext>
            </a:extLst>
          </p:cNvPr>
          <p:cNvSpPr/>
          <p:nvPr/>
        </p:nvSpPr>
        <p:spPr>
          <a:xfrm>
            <a:off x="4537854" y="1280326"/>
            <a:ext cx="4437508" cy="411895"/>
          </a:xfrm>
          <a:prstGeom prst="roundRect">
            <a:avLst/>
          </a:prstGeom>
          <a:solidFill>
            <a:srgbClr val="1B8EF2"/>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Analytics Sector</a:t>
            </a:r>
          </a:p>
        </p:txBody>
      </p:sp>
      <p:sp>
        <p:nvSpPr>
          <p:cNvPr id="30" name="TextBox 29">
            <a:extLst>
              <a:ext uri="{FF2B5EF4-FFF2-40B4-BE49-F238E27FC236}">
                <a16:creationId xmlns:a16="http://schemas.microsoft.com/office/drawing/2014/main" id="{E8F2AB2A-629D-5544-93C6-EAD55E7540EB}"/>
              </a:ext>
            </a:extLst>
          </p:cNvPr>
          <p:cNvSpPr txBox="1"/>
          <p:nvPr/>
        </p:nvSpPr>
        <p:spPr>
          <a:xfrm>
            <a:off x="160100" y="4435880"/>
            <a:ext cx="8801231" cy="507831"/>
          </a:xfrm>
          <a:prstGeom prst="rect">
            <a:avLst/>
          </a:prstGeom>
          <a:noFill/>
        </p:spPr>
        <p:txBody>
          <a:bodyPr wrap="square" rtlCol="0">
            <a:spAutoFit/>
          </a:bodyPr>
          <a:lstStyle/>
          <a:p>
            <a:pPr algn="ctr"/>
            <a:r>
              <a:rPr lang="en-US">
                <a:solidFill>
                  <a:srgbClr val="1FBE74"/>
                </a:solidFill>
              </a:rPr>
              <a:t>EarthDaily Analytics will provide highly automated, scalable, and profitable </a:t>
            </a:r>
            <a:r>
              <a:rPr lang="en-US" b="1">
                <a:solidFill>
                  <a:srgbClr val="1FBE74"/>
                </a:solidFill>
              </a:rPr>
              <a:t>big data software and analytics B2B services</a:t>
            </a:r>
            <a:r>
              <a:rPr lang="en-US">
                <a:solidFill>
                  <a:srgbClr val="1FBE74"/>
                </a:solidFill>
              </a:rPr>
              <a:t>, powered by a </a:t>
            </a:r>
            <a:r>
              <a:rPr lang="en-US" b="1">
                <a:solidFill>
                  <a:srgbClr val="1FBE74"/>
                </a:solidFill>
              </a:rPr>
              <a:t>proprietary dataset</a:t>
            </a:r>
            <a:r>
              <a:rPr lang="en-US">
                <a:solidFill>
                  <a:srgbClr val="1FBE74"/>
                </a:solidFill>
              </a:rPr>
              <a:t>, enabled by “best-in-class” </a:t>
            </a:r>
            <a:r>
              <a:rPr lang="en-US" b="1">
                <a:solidFill>
                  <a:srgbClr val="1FBE74"/>
                </a:solidFill>
              </a:rPr>
              <a:t>upstream</a:t>
            </a:r>
            <a:r>
              <a:rPr lang="en-US">
                <a:solidFill>
                  <a:srgbClr val="1FBE74"/>
                </a:solidFill>
              </a:rPr>
              <a:t> and </a:t>
            </a:r>
            <a:r>
              <a:rPr lang="en-US" b="1">
                <a:solidFill>
                  <a:srgbClr val="1FBE74"/>
                </a:solidFill>
              </a:rPr>
              <a:t>midstream </a:t>
            </a:r>
            <a:r>
              <a:rPr lang="en-US">
                <a:solidFill>
                  <a:srgbClr val="1FBE74"/>
                </a:solidFill>
              </a:rPr>
              <a:t>infrastructure</a:t>
            </a:r>
          </a:p>
        </p:txBody>
      </p:sp>
      <p:sp>
        <p:nvSpPr>
          <p:cNvPr id="53" name="TextBox 52">
            <a:extLst>
              <a:ext uri="{FF2B5EF4-FFF2-40B4-BE49-F238E27FC236}">
                <a16:creationId xmlns:a16="http://schemas.microsoft.com/office/drawing/2014/main" id="{C98E9D70-3D08-5E45-A3DA-7C8C85C30968}"/>
              </a:ext>
            </a:extLst>
          </p:cNvPr>
          <p:cNvSpPr txBox="1"/>
          <p:nvPr/>
        </p:nvSpPr>
        <p:spPr>
          <a:xfrm>
            <a:off x="345445" y="540065"/>
            <a:ext cx="8453112" cy="584775"/>
          </a:xfrm>
          <a:prstGeom prst="rect">
            <a:avLst/>
          </a:prstGeom>
          <a:noFill/>
        </p:spPr>
        <p:txBody>
          <a:bodyPr wrap="square" rtlCol="0">
            <a:spAutoFit/>
          </a:bodyPr>
          <a:lstStyle/>
          <a:p>
            <a:r>
              <a:rPr lang="en-US" sz="1600">
                <a:solidFill>
                  <a:srgbClr val="1B8EF2"/>
                </a:solidFill>
              </a:rPr>
              <a:t>EarthDaily Analytics is positioned for rapid high-margin analytics growth leveraging the constellation’s unique enterprise grade imagery of the entire planet</a:t>
            </a:r>
          </a:p>
        </p:txBody>
      </p:sp>
      <p:sp>
        <p:nvSpPr>
          <p:cNvPr id="50" name="Rectangle 49">
            <a:extLst>
              <a:ext uri="{FF2B5EF4-FFF2-40B4-BE49-F238E27FC236}">
                <a16:creationId xmlns:a16="http://schemas.microsoft.com/office/drawing/2014/main" id="{FE72B66C-2A45-B140-AD85-5E63EE9AF232}"/>
              </a:ext>
            </a:extLst>
          </p:cNvPr>
          <p:cNvSpPr/>
          <p:nvPr/>
        </p:nvSpPr>
        <p:spPr>
          <a:xfrm>
            <a:off x="5950604" y="3272429"/>
            <a:ext cx="2932016" cy="34357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ESG</a:t>
            </a:r>
          </a:p>
        </p:txBody>
      </p:sp>
      <p:sp>
        <p:nvSpPr>
          <p:cNvPr id="24" name="Rectangle 23">
            <a:extLst>
              <a:ext uri="{FF2B5EF4-FFF2-40B4-BE49-F238E27FC236}">
                <a16:creationId xmlns:a16="http://schemas.microsoft.com/office/drawing/2014/main" id="{0114E6C5-9799-EB4A-8C62-A9610E2F1BC8}"/>
              </a:ext>
            </a:extLst>
          </p:cNvPr>
          <p:cNvSpPr/>
          <p:nvPr/>
        </p:nvSpPr>
        <p:spPr>
          <a:xfrm>
            <a:off x="5750704" y="2598568"/>
            <a:ext cx="2932016" cy="30714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Insurance</a:t>
            </a:r>
          </a:p>
        </p:txBody>
      </p:sp>
      <p:sp>
        <p:nvSpPr>
          <p:cNvPr id="44" name="Rectangle 43">
            <a:extLst>
              <a:ext uri="{FF2B5EF4-FFF2-40B4-BE49-F238E27FC236}">
                <a16:creationId xmlns:a16="http://schemas.microsoft.com/office/drawing/2014/main" id="{DE7E788B-F8B5-F24D-AE3C-C710575B69B8}"/>
              </a:ext>
            </a:extLst>
          </p:cNvPr>
          <p:cNvSpPr/>
          <p:nvPr/>
        </p:nvSpPr>
        <p:spPr>
          <a:xfrm>
            <a:off x="7332549" y="1797514"/>
            <a:ext cx="2932016" cy="32313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Environment</a:t>
            </a:r>
          </a:p>
        </p:txBody>
      </p:sp>
      <p:sp>
        <p:nvSpPr>
          <p:cNvPr id="23" name="Rectangle 22">
            <a:extLst>
              <a:ext uri="{FF2B5EF4-FFF2-40B4-BE49-F238E27FC236}">
                <a16:creationId xmlns:a16="http://schemas.microsoft.com/office/drawing/2014/main" id="{DCC8F0BB-2156-5846-8F71-5D5412FA9E90}"/>
              </a:ext>
            </a:extLst>
          </p:cNvPr>
          <p:cNvSpPr/>
          <p:nvPr/>
        </p:nvSpPr>
        <p:spPr>
          <a:xfrm>
            <a:off x="7371835" y="2524752"/>
            <a:ext cx="2932016" cy="34357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Commodities</a:t>
            </a:r>
          </a:p>
        </p:txBody>
      </p:sp>
      <p:sp>
        <p:nvSpPr>
          <p:cNvPr id="11" name="Rectangle 10">
            <a:extLst>
              <a:ext uri="{FF2B5EF4-FFF2-40B4-BE49-F238E27FC236}">
                <a16:creationId xmlns:a16="http://schemas.microsoft.com/office/drawing/2014/main" id="{24A2E179-6810-3F48-B4DD-4E6783FC2167}"/>
              </a:ext>
              <a:ext uri="{C183D7F6-B498-43B3-948B-1728B52AA6E4}">
                <adec:decorative xmlns:adec="http://schemas.microsoft.com/office/drawing/2017/decorative" val="1"/>
              </a:ext>
            </a:extLst>
          </p:cNvPr>
          <p:cNvSpPr/>
          <p:nvPr/>
        </p:nvSpPr>
        <p:spPr>
          <a:xfrm>
            <a:off x="4537855" y="1825441"/>
            <a:ext cx="4437508" cy="2138316"/>
          </a:xfrm>
          <a:prstGeom prst="rect">
            <a:avLst/>
          </a:prstGeom>
          <a:noFill/>
          <a:ln w="28575">
            <a:solidFill>
              <a:srgbClr val="1B8EF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p:txBody>
      </p:sp>
      <p:sp>
        <p:nvSpPr>
          <p:cNvPr id="5" name="Rectangle 4">
            <a:extLst>
              <a:ext uri="{FF2B5EF4-FFF2-40B4-BE49-F238E27FC236}">
                <a16:creationId xmlns:a16="http://schemas.microsoft.com/office/drawing/2014/main" id="{B913F6F8-91FF-0B40-9C32-93B74446D198}"/>
              </a:ext>
            </a:extLst>
          </p:cNvPr>
          <p:cNvSpPr/>
          <p:nvPr/>
        </p:nvSpPr>
        <p:spPr>
          <a:xfrm>
            <a:off x="3138942" y="2574975"/>
            <a:ext cx="1175556" cy="307777"/>
          </a:xfrm>
          <a:prstGeom prst="rect">
            <a:avLst/>
          </a:prstGeom>
        </p:spPr>
        <p:txBody>
          <a:bodyPr wrap="square">
            <a:spAutoFit/>
          </a:bodyPr>
          <a:lstStyle/>
          <a:p>
            <a:pPr algn="ctr"/>
            <a:r>
              <a:rPr lang="en-US" sz="1400" b="1">
                <a:solidFill>
                  <a:srgbClr val="1B8EF2"/>
                </a:solidFill>
              </a:rPr>
              <a:t>Processing</a:t>
            </a:r>
          </a:p>
        </p:txBody>
      </p:sp>
      <p:sp>
        <p:nvSpPr>
          <p:cNvPr id="54" name="Rectangle 53">
            <a:extLst>
              <a:ext uri="{FF2B5EF4-FFF2-40B4-BE49-F238E27FC236}">
                <a16:creationId xmlns:a16="http://schemas.microsoft.com/office/drawing/2014/main" id="{43F5485C-714D-9E4B-A0D2-F3AB01E0EC39}"/>
              </a:ext>
            </a:extLst>
          </p:cNvPr>
          <p:cNvSpPr/>
          <p:nvPr/>
        </p:nvSpPr>
        <p:spPr>
          <a:xfrm>
            <a:off x="4530635" y="2513218"/>
            <a:ext cx="1291064" cy="307777"/>
          </a:xfrm>
          <a:prstGeom prst="rect">
            <a:avLst/>
          </a:prstGeom>
        </p:spPr>
        <p:txBody>
          <a:bodyPr wrap="square">
            <a:spAutoFit/>
          </a:bodyPr>
          <a:lstStyle/>
          <a:p>
            <a:pPr algn="ctr"/>
            <a:r>
              <a:rPr lang="en-US" sz="1400" b="1">
                <a:solidFill>
                  <a:srgbClr val="1B8EF2"/>
                </a:solidFill>
              </a:rPr>
              <a:t>Analytics</a:t>
            </a:r>
          </a:p>
        </p:txBody>
      </p:sp>
      <p:sp>
        <p:nvSpPr>
          <p:cNvPr id="55" name="Rectangle 54">
            <a:extLst>
              <a:ext uri="{FF2B5EF4-FFF2-40B4-BE49-F238E27FC236}">
                <a16:creationId xmlns:a16="http://schemas.microsoft.com/office/drawing/2014/main" id="{06A60B63-A6D0-E145-87E7-4F128180330D}"/>
              </a:ext>
            </a:extLst>
          </p:cNvPr>
          <p:cNvSpPr/>
          <p:nvPr/>
        </p:nvSpPr>
        <p:spPr>
          <a:xfrm>
            <a:off x="306157" y="2574975"/>
            <a:ext cx="2501168" cy="307777"/>
          </a:xfrm>
          <a:prstGeom prst="rect">
            <a:avLst/>
          </a:prstGeom>
        </p:spPr>
        <p:txBody>
          <a:bodyPr wrap="square">
            <a:spAutoFit/>
          </a:bodyPr>
          <a:lstStyle/>
          <a:p>
            <a:pPr algn="ctr"/>
            <a:r>
              <a:rPr lang="en-US" sz="1400" b="1">
                <a:solidFill>
                  <a:srgbClr val="1B8EF2"/>
                </a:solidFill>
              </a:rPr>
              <a:t>Satellites</a:t>
            </a:r>
          </a:p>
        </p:txBody>
      </p:sp>
      <p:sp>
        <p:nvSpPr>
          <p:cNvPr id="58" name="Rectangle 57">
            <a:extLst>
              <a:ext uri="{FF2B5EF4-FFF2-40B4-BE49-F238E27FC236}">
                <a16:creationId xmlns:a16="http://schemas.microsoft.com/office/drawing/2014/main" id="{E536DA3D-0FDB-D54F-95EF-E3DC169EC6C4}"/>
              </a:ext>
            </a:extLst>
          </p:cNvPr>
          <p:cNvSpPr/>
          <p:nvPr/>
        </p:nvSpPr>
        <p:spPr>
          <a:xfrm>
            <a:off x="189072" y="2898556"/>
            <a:ext cx="2737795" cy="8403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50" b="1" i="1">
                <a:solidFill>
                  <a:srgbClr val="1B8EF2"/>
                </a:solidFill>
              </a:rPr>
              <a:t>EDA Constellation</a:t>
            </a:r>
            <a:r>
              <a:rPr lang="en-US" sz="1050" i="1">
                <a:solidFill>
                  <a:srgbClr val="1B8EF2"/>
                </a:solidFill>
              </a:rPr>
              <a:t> generates a global, content-rich, </a:t>
            </a:r>
            <a:r>
              <a:rPr lang="en-US" sz="1050" b="1" i="1">
                <a:solidFill>
                  <a:srgbClr val="1B8EF2"/>
                </a:solidFill>
              </a:rPr>
              <a:t>proprietary</a:t>
            </a:r>
            <a:r>
              <a:rPr lang="en-US" sz="1050" i="1">
                <a:solidFill>
                  <a:srgbClr val="1B8EF2"/>
                </a:solidFill>
              </a:rPr>
              <a:t> dataset, updated every day </a:t>
            </a:r>
          </a:p>
        </p:txBody>
      </p:sp>
      <p:sp>
        <p:nvSpPr>
          <p:cNvPr id="59" name="Rounded Rectangle 58">
            <a:extLst>
              <a:ext uri="{FF2B5EF4-FFF2-40B4-BE49-F238E27FC236}">
                <a16:creationId xmlns:a16="http://schemas.microsoft.com/office/drawing/2014/main" id="{BF602544-73E3-5B47-A3A5-4D35F2A964B0}"/>
              </a:ext>
            </a:extLst>
          </p:cNvPr>
          <p:cNvSpPr/>
          <p:nvPr/>
        </p:nvSpPr>
        <p:spPr>
          <a:xfrm>
            <a:off x="2999730" y="1275626"/>
            <a:ext cx="1435691" cy="411895"/>
          </a:xfrm>
          <a:prstGeom prst="roundRect">
            <a:avLst/>
          </a:prstGeom>
          <a:solidFill>
            <a:srgbClr val="1B8EF2"/>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Midstream</a:t>
            </a:r>
            <a:endParaRPr lang="en-US" sz="1600" b="1">
              <a:solidFill>
                <a:schemeClr val="bg1"/>
              </a:solidFill>
              <a:effectLst>
                <a:outerShdw blurRad="50800" dist="38100" dir="8100000" algn="tr" rotWithShape="0">
                  <a:prstClr val="black">
                    <a:alpha val="40000"/>
                  </a:prstClr>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2" name="Rectangle 61">
            <a:extLst>
              <a:ext uri="{FF2B5EF4-FFF2-40B4-BE49-F238E27FC236}">
                <a16:creationId xmlns:a16="http://schemas.microsoft.com/office/drawing/2014/main" id="{BC19CE8F-2831-674A-89A6-6496BC26E7C9}"/>
              </a:ext>
              <a:ext uri="{C183D7F6-B498-43B3-948B-1728B52AA6E4}">
                <adec:decorative xmlns:adec="http://schemas.microsoft.com/office/drawing/2017/decorative" val="1"/>
              </a:ext>
            </a:extLst>
          </p:cNvPr>
          <p:cNvSpPr/>
          <p:nvPr/>
        </p:nvSpPr>
        <p:spPr>
          <a:xfrm>
            <a:off x="2999731" y="1830596"/>
            <a:ext cx="1435690" cy="2136812"/>
          </a:xfrm>
          <a:prstGeom prst="rect">
            <a:avLst/>
          </a:prstGeom>
          <a:noFill/>
          <a:ln w="28575">
            <a:solidFill>
              <a:srgbClr val="1B8EF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b="1">
              <a:solidFill>
                <a:schemeClr val="tx1"/>
              </a:solidFill>
            </a:endParaRPr>
          </a:p>
          <a:p>
            <a:pPr algn="ctr"/>
            <a:endParaRPr lang="en-US" b="1">
              <a:solidFill>
                <a:schemeClr val="tx1"/>
              </a:solidFill>
            </a:endParaRPr>
          </a:p>
        </p:txBody>
      </p:sp>
      <p:sp>
        <p:nvSpPr>
          <p:cNvPr id="65" name="Rectangle 64">
            <a:extLst>
              <a:ext uri="{FF2B5EF4-FFF2-40B4-BE49-F238E27FC236}">
                <a16:creationId xmlns:a16="http://schemas.microsoft.com/office/drawing/2014/main" id="{D22DEB06-A7F3-4B4C-A82E-000AD3E11A98}"/>
              </a:ext>
            </a:extLst>
          </p:cNvPr>
          <p:cNvSpPr/>
          <p:nvPr/>
        </p:nvSpPr>
        <p:spPr>
          <a:xfrm>
            <a:off x="4526844" y="2898556"/>
            <a:ext cx="1216864" cy="8403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50" b="1" i="1" err="1">
                <a:solidFill>
                  <a:srgbClr val="1B8EF2"/>
                </a:solidFill>
              </a:rPr>
              <a:t>EarthPlatform</a:t>
            </a:r>
            <a:r>
              <a:rPr lang="en-US" sz="1050" b="1" i="1">
                <a:solidFill>
                  <a:srgbClr val="1B8EF2"/>
                </a:solidFill>
              </a:rPr>
              <a:t> </a:t>
            </a:r>
            <a:r>
              <a:rPr lang="en-US" sz="1050" i="1">
                <a:solidFill>
                  <a:srgbClr val="1B8EF2"/>
                </a:solidFill>
              </a:rPr>
              <a:t>hosts Cloud-based APIs and services to drive insights across multiple verticals</a:t>
            </a:r>
          </a:p>
        </p:txBody>
      </p:sp>
      <p:pic>
        <p:nvPicPr>
          <p:cNvPr id="45" name="Graphic 44">
            <a:extLst>
              <a:ext uri="{FF2B5EF4-FFF2-40B4-BE49-F238E27FC236}">
                <a16:creationId xmlns:a16="http://schemas.microsoft.com/office/drawing/2014/main" id="{9273B696-BBD8-F447-A329-F48E9FEAFBF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4270" y="2012994"/>
            <a:ext cx="509848" cy="509848"/>
          </a:xfrm>
          <a:prstGeom prst="rect">
            <a:avLst/>
          </a:prstGeom>
        </p:spPr>
      </p:pic>
      <p:pic>
        <p:nvPicPr>
          <p:cNvPr id="66" name="Graphic 65">
            <a:extLst>
              <a:ext uri="{FF2B5EF4-FFF2-40B4-BE49-F238E27FC236}">
                <a16:creationId xmlns:a16="http://schemas.microsoft.com/office/drawing/2014/main" id="{DF463EE1-2E58-FD48-9001-5AEA0B0DDBA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24278" y="3486209"/>
            <a:ext cx="398704" cy="398704"/>
          </a:xfrm>
          <a:prstGeom prst="rect">
            <a:avLst/>
          </a:prstGeom>
        </p:spPr>
      </p:pic>
      <p:pic>
        <p:nvPicPr>
          <p:cNvPr id="67" name="Graphic 66">
            <a:extLst>
              <a:ext uri="{FF2B5EF4-FFF2-40B4-BE49-F238E27FC236}">
                <a16:creationId xmlns:a16="http://schemas.microsoft.com/office/drawing/2014/main" id="{A8272044-B302-D841-99C7-158A003624E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89892" y="3506014"/>
            <a:ext cx="470914" cy="470914"/>
          </a:xfrm>
          <a:prstGeom prst="rect">
            <a:avLst/>
          </a:prstGeom>
        </p:spPr>
      </p:pic>
      <p:pic>
        <p:nvPicPr>
          <p:cNvPr id="71" name="Graphic 70">
            <a:extLst>
              <a:ext uri="{FF2B5EF4-FFF2-40B4-BE49-F238E27FC236}">
                <a16:creationId xmlns:a16="http://schemas.microsoft.com/office/drawing/2014/main" id="{2122F5B0-C68F-DD40-BF8F-EAF67D98B3CA}"/>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97662" y="2882535"/>
            <a:ext cx="370507" cy="370507"/>
          </a:xfrm>
          <a:prstGeom prst="rect">
            <a:avLst/>
          </a:prstGeom>
        </p:spPr>
      </p:pic>
      <p:pic>
        <p:nvPicPr>
          <p:cNvPr id="72" name="Graphic 71">
            <a:extLst>
              <a:ext uri="{FF2B5EF4-FFF2-40B4-BE49-F238E27FC236}">
                <a16:creationId xmlns:a16="http://schemas.microsoft.com/office/drawing/2014/main" id="{86A18E86-02FF-784D-8FD4-4128CBF20781}"/>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39125" y="2076482"/>
            <a:ext cx="441713" cy="441713"/>
          </a:xfrm>
          <a:prstGeom prst="rect">
            <a:avLst/>
          </a:prstGeom>
        </p:spPr>
      </p:pic>
      <p:pic>
        <p:nvPicPr>
          <p:cNvPr id="73" name="Graphic 72">
            <a:extLst>
              <a:ext uri="{FF2B5EF4-FFF2-40B4-BE49-F238E27FC236}">
                <a16:creationId xmlns:a16="http://schemas.microsoft.com/office/drawing/2014/main" id="{8E2C289B-A131-624E-9607-F9F8903C6572}"/>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825711" y="2790761"/>
            <a:ext cx="408407" cy="408407"/>
          </a:xfrm>
          <a:prstGeom prst="rect">
            <a:avLst/>
          </a:prstGeom>
        </p:spPr>
      </p:pic>
      <p:sp>
        <p:nvSpPr>
          <p:cNvPr id="74" name="Rectangle 73">
            <a:extLst>
              <a:ext uri="{FF2B5EF4-FFF2-40B4-BE49-F238E27FC236}">
                <a16:creationId xmlns:a16="http://schemas.microsoft.com/office/drawing/2014/main" id="{2E29B163-BAD3-FB41-A4D2-ABF8666568EE}"/>
              </a:ext>
            </a:extLst>
          </p:cNvPr>
          <p:cNvSpPr/>
          <p:nvPr/>
        </p:nvSpPr>
        <p:spPr>
          <a:xfrm>
            <a:off x="7230131" y="3263776"/>
            <a:ext cx="2932016" cy="34357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300">
                <a:solidFill>
                  <a:srgbClr val="00B050"/>
                </a:solidFill>
              </a:rPr>
              <a:t>Natural Resources</a:t>
            </a:r>
          </a:p>
        </p:txBody>
      </p:sp>
    </p:spTree>
    <p:extLst>
      <p:ext uri="{BB962C8B-B14F-4D97-AF65-F5344CB8AC3E}">
        <p14:creationId xmlns:p14="http://schemas.microsoft.com/office/powerpoint/2010/main" val="360238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7CD6-A07E-4A4E-9512-25B056058745}"/>
              </a:ext>
            </a:extLst>
          </p:cNvPr>
          <p:cNvSpPr>
            <a:spLocks noGrp="1"/>
          </p:cNvSpPr>
          <p:nvPr>
            <p:ph type="title"/>
          </p:nvPr>
        </p:nvSpPr>
        <p:spPr/>
        <p:txBody>
          <a:bodyPr/>
          <a:lstStyle/>
          <a:p>
            <a:r>
              <a:rPr lang="en-US"/>
              <a:t>Thank you!</a:t>
            </a:r>
            <a:br>
              <a:rPr lang="en-US"/>
            </a:br>
            <a:r>
              <a:rPr lang="en-US">
                <a:solidFill>
                  <a:schemeClr val="bg1"/>
                </a:solidFill>
              </a:rPr>
              <a:t>Contact me at: </a:t>
            </a:r>
            <a:r>
              <a:rPr lang="en-US" err="1">
                <a:solidFill>
                  <a:schemeClr val="bg1"/>
                </a:solidFill>
              </a:rPr>
              <a:t>kbeckett@earthdaily.com</a:t>
            </a:r>
            <a:endParaRPr lang="en-US">
              <a:solidFill>
                <a:schemeClr val="bg1"/>
              </a:solidFill>
            </a:endParaRPr>
          </a:p>
        </p:txBody>
      </p:sp>
    </p:spTree>
    <p:extLst>
      <p:ext uri="{BB962C8B-B14F-4D97-AF65-F5344CB8AC3E}">
        <p14:creationId xmlns:p14="http://schemas.microsoft.com/office/powerpoint/2010/main" val="213564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729204" y="557919"/>
            <a:ext cx="4328932" cy="566700"/>
          </a:xfrm>
          <a:prstGeom prst="rect">
            <a:avLst/>
          </a:prstGeom>
          <a:noFill/>
          <a:ln>
            <a:noFill/>
          </a:ln>
        </p:spPr>
        <p:txBody>
          <a:bodyPr spcFirstLastPara="1" wrap="square" lIns="91425" tIns="45700" rIns="91425" bIns="45700" anchor="t" anchorCtr="0">
            <a:normAutofit fontScale="90000"/>
          </a:bodyPr>
          <a:lstStyle/>
          <a:p>
            <a:pPr lvl="0" algn="ctr"/>
            <a:r>
              <a:rPr lang="en-CA">
                <a:solidFill>
                  <a:srgbClr val="1B8EF2"/>
                </a:solidFill>
              </a:rPr>
              <a:t>EarthDaily’s Data and Analytics Services for ECCC</a:t>
            </a:r>
            <a:endParaRPr>
              <a:solidFill>
                <a:srgbClr val="1B8EF2"/>
              </a:solidFill>
            </a:endParaRPr>
          </a:p>
        </p:txBody>
      </p:sp>
      <p:sp>
        <p:nvSpPr>
          <p:cNvPr id="176" name="Google Shape;176;p28"/>
          <p:cNvSpPr txBox="1"/>
          <p:nvPr/>
        </p:nvSpPr>
        <p:spPr>
          <a:xfrm>
            <a:off x="907020" y="1552163"/>
            <a:ext cx="4774252" cy="3570178"/>
          </a:xfrm>
          <a:prstGeom prst="rect">
            <a:avLst/>
          </a:prstGeom>
          <a:noFill/>
          <a:ln>
            <a:noFill/>
          </a:ln>
        </p:spPr>
        <p:txBody>
          <a:bodyPr spcFirstLastPara="1" wrap="square" lIns="91425" tIns="91425" rIns="91425" bIns="91425" anchor="t" anchorCtr="0">
            <a:spAutoFit/>
          </a:bodyPr>
          <a:lstStyle/>
          <a:p>
            <a:pPr marL="190500" indent="-190500">
              <a:buFont typeface="Arial" panose="020B0604020202020204" pitchFamily="34" charset="0"/>
              <a:buChar char="•"/>
            </a:pPr>
            <a:r>
              <a:rPr lang="en-CA" sz="2000">
                <a:solidFill>
                  <a:srgbClr val="1B8EF2"/>
                </a:solidFill>
                <a:latin typeface="Helvetica Neue Light" panose="02000403000000020004"/>
              </a:rPr>
              <a:t>Introductions</a:t>
            </a:r>
          </a:p>
          <a:p>
            <a:pPr marL="190500" indent="-190500">
              <a:buFont typeface="Arial" panose="020B0604020202020204" pitchFamily="34" charset="0"/>
              <a:buChar char="•"/>
            </a:pPr>
            <a:r>
              <a:rPr lang="en-CA" sz="2000">
                <a:solidFill>
                  <a:srgbClr val="1B8EF2"/>
                </a:solidFill>
                <a:latin typeface="Helvetica Neue Light" panose="02000403000000020004"/>
              </a:rPr>
              <a:t>Company Update</a:t>
            </a:r>
          </a:p>
          <a:p>
            <a:pPr marL="190500" indent="-190500">
              <a:buFont typeface="Arial" panose="020B0604020202020204" pitchFamily="34" charset="0"/>
              <a:buChar char="•"/>
            </a:pPr>
            <a:r>
              <a:rPr lang="en-CA" sz="2000">
                <a:solidFill>
                  <a:srgbClr val="1B8EF2"/>
                </a:solidFill>
                <a:latin typeface="Helvetica Neue Light" panose="02000403000000020004"/>
              </a:rPr>
              <a:t>Why </a:t>
            </a:r>
            <a:r>
              <a:rPr lang="en-CA" sz="2000" err="1">
                <a:solidFill>
                  <a:srgbClr val="1B8EF2"/>
                </a:solidFill>
                <a:latin typeface="Helvetica Neue Light" panose="02000403000000020004"/>
              </a:rPr>
              <a:t>EarthDaily</a:t>
            </a:r>
            <a:r>
              <a:rPr lang="en-CA" sz="2000">
                <a:solidFill>
                  <a:srgbClr val="1B8EF2"/>
                </a:solidFill>
                <a:latin typeface="Helvetica Neue Light" panose="02000403000000020004"/>
              </a:rPr>
              <a:t> Analytics?</a:t>
            </a:r>
          </a:p>
          <a:p>
            <a:pPr marL="190500" indent="-190500">
              <a:buFont typeface="Arial" panose="020B0604020202020204" pitchFamily="34" charset="0"/>
              <a:buChar char="•"/>
            </a:pPr>
            <a:r>
              <a:rPr lang="en-CA" sz="2000" err="1">
                <a:solidFill>
                  <a:srgbClr val="1B8EF2"/>
                </a:solidFill>
                <a:latin typeface="Helvetica Neue Light" panose="02000403000000020004"/>
              </a:rPr>
              <a:t>EarthDaily</a:t>
            </a:r>
            <a:r>
              <a:rPr lang="en-CA" sz="2000">
                <a:solidFill>
                  <a:srgbClr val="1B8EF2"/>
                </a:solidFill>
                <a:latin typeface="Helvetica Neue Light" panose="02000403000000020004"/>
              </a:rPr>
              <a:t> Constellation</a:t>
            </a:r>
          </a:p>
          <a:p>
            <a:pPr marL="190500" indent="-190500">
              <a:buFont typeface="Arial" panose="020B0604020202020204" pitchFamily="34" charset="0"/>
              <a:buChar char="•"/>
            </a:pPr>
            <a:r>
              <a:rPr lang="en-CA" sz="2000" err="1">
                <a:solidFill>
                  <a:srgbClr val="1B8EF2"/>
                </a:solidFill>
                <a:latin typeface="Helvetica Neue Light" panose="02000403000000020004"/>
              </a:rPr>
              <a:t>EarthPipeline</a:t>
            </a:r>
            <a:endParaRPr lang="en-CA" sz="2000">
              <a:solidFill>
                <a:srgbClr val="1B8EF2"/>
              </a:solidFill>
              <a:latin typeface="Helvetica Neue Light" panose="02000403000000020004"/>
            </a:endParaRPr>
          </a:p>
          <a:p>
            <a:pPr marL="190500" indent="-190500">
              <a:buFont typeface="Arial" panose="020B0604020202020204" pitchFamily="34" charset="0"/>
              <a:buChar char="•"/>
            </a:pPr>
            <a:r>
              <a:rPr lang="en-CA" sz="2000" err="1">
                <a:solidFill>
                  <a:srgbClr val="1B8EF2"/>
                </a:solidFill>
                <a:latin typeface="Helvetica Neue Light" panose="02000403000000020004"/>
              </a:rPr>
              <a:t>EarthMosaics</a:t>
            </a:r>
            <a:endParaRPr lang="en-CA" sz="2000">
              <a:solidFill>
                <a:srgbClr val="1B8EF2"/>
              </a:solidFill>
              <a:latin typeface="Helvetica Neue Light" panose="02000403000000020004"/>
            </a:endParaRPr>
          </a:p>
          <a:p>
            <a:pPr marL="190500" indent="-190500">
              <a:buFont typeface="Arial" panose="020B0604020202020204" pitchFamily="34" charset="0"/>
              <a:buChar char="•"/>
            </a:pPr>
            <a:r>
              <a:rPr lang="en-CA" sz="2000" err="1">
                <a:solidFill>
                  <a:srgbClr val="1B8EF2"/>
                </a:solidFill>
                <a:latin typeface="Helvetica Neue Light" panose="02000403000000020004"/>
              </a:rPr>
              <a:t>EarthPlatform</a:t>
            </a:r>
            <a:endParaRPr lang="en-CA" sz="2000">
              <a:solidFill>
                <a:srgbClr val="1B8EF2"/>
              </a:solidFill>
              <a:latin typeface="Helvetica Neue Light" panose="02000403000000020004"/>
            </a:endParaRPr>
          </a:p>
          <a:p>
            <a:pPr marL="190500" indent="-190500">
              <a:buFont typeface="Arial" panose="020B0604020202020204" pitchFamily="34" charset="0"/>
              <a:buChar char="•"/>
            </a:pPr>
            <a:r>
              <a:rPr lang="en-CA" sz="2000">
                <a:solidFill>
                  <a:srgbClr val="1B8EF2"/>
                </a:solidFill>
                <a:latin typeface="Helvetica Neue Light" panose="02000403000000020004"/>
              </a:rPr>
              <a:t>Discussion</a:t>
            </a:r>
          </a:p>
          <a:p>
            <a:pPr marL="190500" indent="-190500">
              <a:spcBef>
                <a:spcPts val="1200"/>
              </a:spcBef>
              <a:buFont typeface="Arial" panose="020B0604020202020204" pitchFamily="34" charset="0"/>
              <a:buChar char="•"/>
            </a:pPr>
            <a:endParaRPr lang="en-CA" sz="2000">
              <a:solidFill>
                <a:srgbClr val="1B8EF2"/>
              </a:solidFill>
              <a:latin typeface="Helvetica Neue Light" panose="02000403000000020004"/>
            </a:endParaRPr>
          </a:p>
          <a:p>
            <a:pPr marL="190500" indent="-190500">
              <a:spcBef>
                <a:spcPts val="1200"/>
              </a:spcBef>
              <a:buFont typeface="Arial" panose="020B0604020202020204" pitchFamily="34" charset="0"/>
              <a:buChar char="•"/>
            </a:pPr>
            <a:endParaRPr lang="en-CA" sz="2000">
              <a:solidFill>
                <a:srgbClr val="1B8EF2"/>
              </a:solidFill>
              <a:latin typeface="Helvetica Neue Light" panose="02000403000000020004"/>
            </a:endParaRPr>
          </a:p>
        </p:txBody>
      </p:sp>
    </p:spTree>
    <p:extLst>
      <p:ext uri="{BB962C8B-B14F-4D97-AF65-F5344CB8AC3E}">
        <p14:creationId xmlns:p14="http://schemas.microsoft.com/office/powerpoint/2010/main" val="210066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182A24-C386-D840-B68A-D5AB5F0FADA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0CD1E0D-638F-2645-9754-39F0BAC61CDA}" type="slidenum">
              <a:rPr kumimoji="0" lang="en-US" sz="1000" b="0" i="0" u="none" strike="noStrike" kern="1200" cap="none" spc="0" normalizeH="0" baseline="0" noProof="0" smtClean="0">
                <a:ln>
                  <a:noFill/>
                </a:ln>
                <a:solidFill>
                  <a:srgbClr val="1A8EF2"/>
                </a:solidFill>
                <a:effectLst/>
                <a:uLnTx/>
                <a:uFillTx/>
                <a:latin typeface="Axiforma Light" pitchFamily="2" charset="77"/>
                <a:ea typeface="+mn-ea"/>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1A8EF2"/>
              </a:solidFill>
              <a:effectLst/>
              <a:uLnTx/>
              <a:uFillTx/>
              <a:latin typeface="Axiforma Light" pitchFamily="2" charset="77"/>
              <a:ea typeface="+mn-ea"/>
            </a:endParaRPr>
          </a:p>
        </p:txBody>
      </p:sp>
      <p:sp>
        <p:nvSpPr>
          <p:cNvPr id="4" name="Title 3">
            <a:extLst>
              <a:ext uri="{FF2B5EF4-FFF2-40B4-BE49-F238E27FC236}">
                <a16:creationId xmlns:a16="http://schemas.microsoft.com/office/drawing/2014/main" id="{E3B27E7F-60F4-0946-8C97-5DF0BBD83980}"/>
              </a:ext>
            </a:extLst>
          </p:cNvPr>
          <p:cNvSpPr>
            <a:spLocks noGrp="1"/>
          </p:cNvSpPr>
          <p:nvPr>
            <p:ph type="title"/>
          </p:nvPr>
        </p:nvSpPr>
        <p:spPr/>
        <p:txBody>
          <a:bodyPr/>
          <a:lstStyle/>
          <a:p>
            <a:r>
              <a:rPr lang="en-US">
                <a:latin typeface="+mj-lt"/>
              </a:rPr>
              <a:t>Who we are</a:t>
            </a:r>
          </a:p>
        </p:txBody>
      </p:sp>
      <p:sp>
        <p:nvSpPr>
          <p:cNvPr id="6" name="Content Placeholder 2">
            <a:extLst>
              <a:ext uri="{FF2B5EF4-FFF2-40B4-BE49-F238E27FC236}">
                <a16:creationId xmlns:a16="http://schemas.microsoft.com/office/drawing/2014/main" id="{96535761-EB5E-F54A-9FF9-066313EC9B90}"/>
              </a:ext>
              <a:ext uri="{C183D7F6-B498-43B3-948B-1728B52AA6E4}">
                <adec:decorative xmlns:adec="http://schemas.microsoft.com/office/drawing/2017/decorative" val="1"/>
              </a:ext>
            </a:extLst>
          </p:cNvPr>
          <p:cNvSpPr txBox="1">
            <a:spLocks/>
          </p:cNvSpPr>
          <p:nvPr/>
        </p:nvSpPr>
        <p:spPr bwMode="auto">
          <a:xfrm>
            <a:off x="457199" y="3000751"/>
            <a:ext cx="4671666" cy="17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indent="-342900" algn="l" rtl="0" eaLnBrk="1" fontAlgn="base" hangingPunct="1">
              <a:lnSpc>
                <a:spcPct val="119000"/>
              </a:lnSpc>
              <a:spcBef>
                <a:spcPct val="20000"/>
              </a:spcBef>
              <a:spcAft>
                <a:spcPct val="0"/>
              </a:spcAft>
              <a:buClr>
                <a:schemeClr val="accent1"/>
              </a:buClr>
              <a:buFont typeface="Wingdings" charset="0"/>
              <a:buChar char="§"/>
              <a:defRPr sz="1600">
                <a:solidFill>
                  <a:schemeClr val="tx1"/>
                </a:solidFill>
                <a:latin typeface="+mn-lt"/>
                <a:ea typeface="ＭＳ Ｐゴシック" charset="0"/>
                <a:cs typeface="ＭＳ Ｐゴシック" charset="0"/>
              </a:defRPr>
            </a:lvl1pPr>
            <a:lvl2pPr marL="809625" indent="-419100" algn="l" rtl="0" eaLnBrk="1" fontAlgn="base" hangingPunct="1">
              <a:lnSpc>
                <a:spcPct val="119000"/>
              </a:lnSpc>
              <a:spcBef>
                <a:spcPct val="20000"/>
              </a:spcBef>
              <a:spcAft>
                <a:spcPct val="0"/>
              </a:spcAft>
              <a:buClr>
                <a:schemeClr val="accent1"/>
              </a:buClr>
              <a:buFont typeface="Wingdings" charset="0"/>
              <a:buChar char="§"/>
              <a:defRPr sz="1600">
                <a:solidFill>
                  <a:schemeClr val="tx1"/>
                </a:solidFill>
                <a:latin typeface="+mn-lt"/>
                <a:ea typeface="ＭＳ Ｐゴシック" charset="0"/>
              </a:defRPr>
            </a:lvl2pPr>
            <a:lvl3pPr marL="1406525" indent="-419100" algn="l" rtl="0" eaLnBrk="1" fontAlgn="base" hangingPunct="1">
              <a:lnSpc>
                <a:spcPct val="119000"/>
              </a:lnSpc>
              <a:spcBef>
                <a:spcPct val="20000"/>
              </a:spcBef>
              <a:spcAft>
                <a:spcPct val="0"/>
              </a:spcAft>
              <a:buClr>
                <a:schemeClr val="accent1"/>
              </a:buClr>
              <a:buFont typeface="Wingdings" charset="0"/>
              <a:buChar char="§"/>
              <a:defRPr sz="1600">
                <a:solidFill>
                  <a:schemeClr val="tx1"/>
                </a:solidFill>
                <a:latin typeface="+mn-lt"/>
                <a:ea typeface="ＭＳ Ｐゴシック" charset="0"/>
              </a:defRPr>
            </a:lvl3pPr>
            <a:lvl4pPr marL="2005013" indent="-419100" algn="l" rtl="0" eaLnBrk="1" fontAlgn="base" hangingPunct="1">
              <a:lnSpc>
                <a:spcPct val="119000"/>
              </a:lnSpc>
              <a:spcBef>
                <a:spcPct val="20000"/>
              </a:spcBef>
              <a:spcAft>
                <a:spcPct val="0"/>
              </a:spcAft>
              <a:buClr>
                <a:schemeClr val="accent1"/>
              </a:buClr>
              <a:buFont typeface="Wingdings" charset="0"/>
              <a:buChar char="§"/>
              <a:defRPr sz="1600">
                <a:solidFill>
                  <a:schemeClr val="tx1"/>
                </a:solidFill>
                <a:latin typeface="+mn-lt"/>
                <a:ea typeface="ＭＳ Ｐゴシック" charset="0"/>
              </a:defRPr>
            </a:lvl4pPr>
            <a:lvl5pPr marL="2601913" indent="-419100" algn="l" rtl="0" eaLnBrk="1" fontAlgn="base" hangingPunct="1">
              <a:lnSpc>
                <a:spcPct val="119000"/>
              </a:lnSpc>
              <a:spcBef>
                <a:spcPct val="20000"/>
              </a:spcBef>
              <a:spcAft>
                <a:spcPct val="0"/>
              </a:spcAft>
              <a:buClr>
                <a:schemeClr val="accent1"/>
              </a:buClr>
              <a:buFont typeface="Wingdings" charset="0"/>
              <a:buChar char="§"/>
              <a:defRPr sz="1600">
                <a:solidFill>
                  <a:schemeClr val="tx1"/>
                </a:solidFill>
                <a:latin typeface="+mn-lt"/>
                <a:ea typeface="ＭＳ Ｐゴシック"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marR="0" lvl="0" indent="0" algn="l" defTabSz="685800" rtl="0" eaLnBrk="1" fontAlgn="base" latinLnBrk="0" hangingPunct="1">
              <a:lnSpc>
                <a:spcPct val="100000"/>
              </a:lnSpc>
              <a:spcBef>
                <a:spcPct val="20000"/>
              </a:spcBef>
              <a:spcAft>
                <a:spcPct val="0"/>
              </a:spcAft>
              <a:buClr>
                <a:srgbClr val="3494BA"/>
              </a:buClr>
              <a:buSzTx/>
              <a:buFont typeface="Wingdings" charset="0"/>
              <a:buNone/>
              <a:tabLst/>
              <a:defRPr/>
            </a:pPr>
            <a:endParaRPr kumimoji="0" lang="en-US" sz="1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Rectangle 7">
            <a:extLst>
              <a:ext uri="{FF2B5EF4-FFF2-40B4-BE49-F238E27FC236}">
                <a16:creationId xmlns:a16="http://schemas.microsoft.com/office/drawing/2014/main" id="{39A4DAB8-A2C4-0641-8884-C754A030318A}"/>
              </a:ext>
            </a:extLst>
          </p:cNvPr>
          <p:cNvSpPr/>
          <p:nvPr/>
        </p:nvSpPr>
        <p:spPr>
          <a:xfrm>
            <a:off x="457199" y="1269254"/>
            <a:ext cx="4435467" cy="3046988"/>
          </a:xfrm>
          <a:prstGeom prst="rect">
            <a:avLst/>
          </a:prstGeom>
        </p:spPr>
        <p:txBody>
          <a:bodyPr wrap="square" lIns="91440" tIns="45720" rIns="91440" bIns="45720" anchor="t">
            <a:spAutoFit/>
          </a:bodyPr>
          <a:lstStyle/>
          <a:p>
            <a:pPr>
              <a:defRPr/>
            </a:pPr>
            <a:r>
              <a:rPr kumimoji="0" lang="en-US" sz="2400" b="0"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We are </a:t>
            </a:r>
            <a:r>
              <a:rPr lang="en-US" sz="2400">
                <a:latin typeface="Helvetica Neue"/>
                <a:ea typeface="Helvetica Neue" panose="02000503000000020004" pitchFamily="2" charset="0"/>
                <a:cs typeface="Helvetica Neue" panose="02000503000000020004" pitchFamily="2" charset="0"/>
              </a:rPr>
              <a:t>a </a:t>
            </a:r>
            <a:r>
              <a:rPr kumimoji="0" lang="en-US" sz="2400" b="0"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software and information services space company developing world-first technologies in data services, </a:t>
            </a:r>
            <a:r>
              <a:rPr kumimoji="0" lang="en-US" sz="2400" b="1"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satellite processing</a:t>
            </a:r>
            <a:r>
              <a:rPr kumimoji="0" lang="en-US" sz="2400" b="0"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 </a:t>
            </a:r>
            <a:r>
              <a:rPr kumimoji="0" lang="en-US" sz="2400" b="1"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machine learning </a:t>
            </a:r>
            <a:r>
              <a:rPr kumimoji="0" lang="en-US" sz="2400" b="0"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and </a:t>
            </a:r>
            <a:r>
              <a:rPr kumimoji="0" lang="en-US" sz="2400" b="1"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actionable insights </a:t>
            </a:r>
            <a:r>
              <a:rPr kumimoji="0" lang="en-US" sz="2400" b="0" i="0" u="none" strike="noStrike" kern="1200" cap="none" spc="0" normalizeH="0" baseline="0" noProof="0">
                <a:ln>
                  <a:noFill/>
                </a:ln>
                <a:effectLst/>
                <a:uLnTx/>
                <a:uFillTx/>
                <a:latin typeface="Helvetica Neue"/>
                <a:ea typeface="Helvetica Neue" panose="02000503000000020004" pitchFamily="2" charset="0"/>
                <a:cs typeface="Helvetica Neue" panose="02000503000000020004" pitchFamily="2" charset="0"/>
              </a:rPr>
              <a:t>from Earth Observation data.</a:t>
            </a:r>
          </a:p>
        </p:txBody>
      </p:sp>
      <p:grpSp>
        <p:nvGrpSpPr>
          <p:cNvPr id="14" name="Group 13" descr="ag analytics platform">
            <a:extLst>
              <a:ext uri="{FF2B5EF4-FFF2-40B4-BE49-F238E27FC236}">
                <a16:creationId xmlns:a16="http://schemas.microsoft.com/office/drawing/2014/main" id="{7FCB7D34-B6DB-AB4A-9555-FB5A28CA000E}"/>
              </a:ext>
            </a:extLst>
          </p:cNvPr>
          <p:cNvGrpSpPr/>
          <p:nvPr/>
        </p:nvGrpSpPr>
        <p:grpSpPr>
          <a:xfrm>
            <a:off x="5036758" y="2827367"/>
            <a:ext cx="3915790" cy="2171761"/>
            <a:chOff x="-1500696" y="3159506"/>
            <a:chExt cx="3915790" cy="2171761"/>
          </a:xfrm>
        </p:grpSpPr>
        <p:pic>
          <p:nvPicPr>
            <p:cNvPr id="2050" name="Picture 2" descr="NDVI-map">
              <a:extLst>
                <a:ext uri="{FF2B5EF4-FFF2-40B4-BE49-F238E27FC236}">
                  <a16:creationId xmlns:a16="http://schemas.microsoft.com/office/drawing/2014/main" id="{4BA74A30-D401-8442-B6BB-EA6503ABDF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696" y="3159506"/>
              <a:ext cx="3915790" cy="1900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F0E981-02A9-9546-9BED-F05AC3CD72E3}"/>
                </a:ext>
              </a:extLst>
            </p:cNvPr>
            <p:cNvSpPr txBox="1"/>
            <p:nvPr/>
          </p:nvSpPr>
          <p:spPr>
            <a:xfrm>
              <a:off x="-589342" y="5031185"/>
              <a:ext cx="246740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Agriculture Analytics Platform</a:t>
              </a:r>
            </a:p>
          </p:txBody>
        </p:sp>
      </p:grpSp>
      <p:sp>
        <p:nvSpPr>
          <p:cNvPr id="10" name="Rectangle 9">
            <a:extLst>
              <a:ext uri="{FF2B5EF4-FFF2-40B4-BE49-F238E27FC236}">
                <a16:creationId xmlns:a16="http://schemas.microsoft.com/office/drawing/2014/main" id="{67E975CF-BBD1-0E4E-B4A4-728515477E7C}"/>
              </a:ext>
              <a:ext uri="{C183D7F6-B498-43B3-948B-1728B52AA6E4}">
                <adec:decorative xmlns:adec="http://schemas.microsoft.com/office/drawing/2017/decorative" val="1"/>
              </a:ext>
            </a:extLst>
          </p:cNvPr>
          <p:cNvSpPr/>
          <p:nvPr/>
        </p:nvSpPr>
        <p:spPr>
          <a:xfrm>
            <a:off x="6892577" y="2678361"/>
            <a:ext cx="107313" cy="114387"/>
          </a:xfrm>
          <a:prstGeom prst="rect">
            <a:avLst/>
          </a:prstGeom>
          <a:solidFill>
            <a:srgbClr val="F7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17" name="Group 16" descr="world map">
            <a:extLst>
              <a:ext uri="{FF2B5EF4-FFF2-40B4-BE49-F238E27FC236}">
                <a16:creationId xmlns:a16="http://schemas.microsoft.com/office/drawing/2014/main" id="{0FFA3FC4-A109-CC4E-95E0-DA0C46D87A0B}"/>
              </a:ext>
            </a:extLst>
          </p:cNvPr>
          <p:cNvGrpSpPr/>
          <p:nvPr/>
        </p:nvGrpSpPr>
        <p:grpSpPr>
          <a:xfrm>
            <a:off x="5036758" y="396607"/>
            <a:ext cx="3926264" cy="2319941"/>
            <a:chOff x="5036758" y="2664155"/>
            <a:chExt cx="3926264" cy="2319941"/>
          </a:xfrm>
        </p:grpSpPr>
        <p:pic>
          <p:nvPicPr>
            <p:cNvPr id="13" name="Content Placeholder 22">
              <a:extLst>
                <a:ext uri="{FF2B5EF4-FFF2-40B4-BE49-F238E27FC236}">
                  <a16:creationId xmlns:a16="http://schemas.microsoft.com/office/drawing/2014/main" id="{F05CD6CD-E55F-B649-B10C-2BB754E460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758" y="2664155"/>
              <a:ext cx="3926264" cy="2100607"/>
            </a:xfrm>
            <a:prstGeom prst="rect">
              <a:avLst/>
            </a:prstGeom>
          </p:spPr>
        </p:pic>
        <p:sp>
          <p:nvSpPr>
            <p:cNvPr id="16" name="TextBox 15">
              <a:extLst>
                <a:ext uri="{FF2B5EF4-FFF2-40B4-BE49-F238E27FC236}">
                  <a16:creationId xmlns:a16="http://schemas.microsoft.com/office/drawing/2014/main" id="{00AC219C-167D-F34A-A62D-1F3165DC4F32}"/>
                </a:ext>
              </a:extLst>
            </p:cNvPr>
            <p:cNvSpPr txBox="1"/>
            <p:nvPr/>
          </p:nvSpPr>
          <p:spPr>
            <a:xfrm>
              <a:off x="6205441" y="4684014"/>
              <a:ext cx="158889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Global Operations</a:t>
              </a:r>
            </a:p>
          </p:txBody>
        </p:sp>
      </p:grpSp>
      <p:sp>
        <p:nvSpPr>
          <p:cNvPr id="19" name="Rectangle 18">
            <a:extLst>
              <a:ext uri="{FF2B5EF4-FFF2-40B4-BE49-F238E27FC236}">
                <a16:creationId xmlns:a16="http://schemas.microsoft.com/office/drawing/2014/main" id="{CDC068A3-E488-3E41-80BF-CA9B3402C51C}"/>
              </a:ext>
              <a:ext uri="{C183D7F6-B498-43B3-948B-1728B52AA6E4}">
                <adec:decorative xmlns:adec="http://schemas.microsoft.com/office/drawing/2017/decorative" val="1"/>
              </a:ext>
            </a:extLst>
          </p:cNvPr>
          <p:cNvSpPr/>
          <p:nvPr/>
        </p:nvSpPr>
        <p:spPr>
          <a:xfrm>
            <a:off x="5308600" y="843222"/>
            <a:ext cx="639512" cy="238188"/>
          </a:xfrm>
          <a:prstGeom prst="rect">
            <a:avLst/>
          </a:prstGeom>
          <a:noFill/>
          <a:ln w="28575">
            <a:solidFill>
              <a:srgbClr val="00B2F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4C4B1F81-7D8A-0349-BD8A-1F919F262B40}"/>
              </a:ext>
              <a:ext uri="{C183D7F6-B498-43B3-948B-1728B52AA6E4}">
                <adec:decorative xmlns:adec="http://schemas.microsoft.com/office/drawing/2017/decorative" val="1"/>
              </a:ext>
            </a:extLst>
          </p:cNvPr>
          <p:cNvCxnSpPr>
            <a:cxnSpLocks/>
            <a:stCxn id="19" idx="1"/>
          </p:cNvCxnSpPr>
          <p:nvPr/>
        </p:nvCxnSpPr>
        <p:spPr>
          <a:xfrm flipH="1" flipV="1">
            <a:off x="4619556" y="749302"/>
            <a:ext cx="689044" cy="213014"/>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539C25-3FF2-204E-BC12-C13C4136E1E2}"/>
              </a:ext>
            </a:extLst>
          </p:cNvPr>
          <p:cNvSpPr txBox="1"/>
          <p:nvPr/>
        </p:nvSpPr>
        <p:spPr>
          <a:xfrm>
            <a:off x="3232314" y="159347"/>
            <a:ext cx="1934651"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 presenting from here in Vancouver, BC</a:t>
            </a:r>
          </a:p>
        </p:txBody>
      </p:sp>
    </p:spTree>
    <p:extLst>
      <p:ext uri="{BB962C8B-B14F-4D97-AF65-F5344CB8AC3E}">
        <p14:creationId xmlns:p14="http://schemas.microsoft.com/office/powerpoint/2010/main" val="408434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F26C69-BC53-0A47-A727-C3E91A9D1C38}"/>
              </a:ext>
            </a:extLst>
          </p:cNvPr>
          <p:cNvSpPr>
            <a:spLocks noGrp="1"/>
          </p:cNvSpPr>
          <p:nvPr>
            <p:ph sz="quarter" idx="13"/>
          </p:nvPr>
        </p:nvSpPr>
        <p:spPr>
          <a:xfrm>
            <a:off x="457200" y="707135"/>
            <a:ext cx="8348133" cy="4252791"/>
          </a:xfrm>
        </p:spPr>
        <p:txBody>
          <a:bodyPr/>
          <a:lstStyle/>
          <a:p>
            <a:pPr marL="457200" lvl="0" indent="-330200">
              <a:lnSpc>
                <a:spcPct val="120000"/>
              </a:lnSpc>
              <a:spcBef>
                <a:spcPts val="2400"/>
              </a:spcBef>
              <a:buSzPts val="1600"/>
              <a:buChar char="●"/>
            </a:pPr>
            <a:r>
              <a:rPr lang="en-US" sz="1600" err="1">
                <a:solidFill>
                  <a:srgbClr val="1B8EF2"/>
                </a:solidFill>
                <a:ea typeface="Helvetica Neue Light"/>
                <a:cs typeface="Helvetica Neue Light"/>
                <a:sym typeface="Helvetica Neue Light"/>
              </a:rPr>
              <a:t>EarthDaily</a:t>
            </a:r>
            <a:r>
              <a:rPr lang="en-US" sz="1600">
                <a:solidFill>
                  <a:srgbClr val="1B8EF2"/>
                </a:solidFill>
                <a:ea typeface="Helvetica Neue Light"/>
                <a:cs typeface="Helvetica Neue Light"/>
                <a:sym typeface="Helvetica Neue Light"/>
              </a:rPr>
              <a:t> Analytics (EDA)</a:t>
            </a:r>
            <a:endParaRPr lang="en-US" sz="1600">
              <a:solidFill>
                <a:schemeClr val="tx1"/>
              </a:solidFill>
              <a:ea typeface="Helvetica Neue Light"/>
              <a:cs typeface="Helvetica Neue Light"/>
              <a:sym typeface="Helvetica Neue Light"/>
            </a:endParaRPr>
          </a:p>
          <a:p>
            <a:pPr marL="857239" lvl="1" indent="-330200">
              <a:lnSpc>
                <a:spcPct val="120000"/>
              </a:lnSpc>
              <a:spcBef>
                <a:spcPts val="0"/>
              </a:spcBef>
              <a:buSzPts val="1600"/>
              <a:buChar char="●"/>
            </a:pPr>
            <a:r>
              <a:rPr lang="en-US" sz="1600">
                <a:solidFill>
                  <a:schemeClr val="tx1"/>
                </a:solidFill>
                <a:ea typeface="Helvetica Neue Light"/>
                <a:cs typeface="Helvetica Neue Light"/>
                <a:sym typeface="Helvetica Neue Light"/>
              </a:rPr>
              <a:t>Established in 2021 by Antarctica (NY Private Equity) spin-out from UrtheCast</a:t>
            </a:r>
            <a:endParaRPr lang="en-CA" sz="1600">
              <a:solidFill>
                <a:schemeClr val="tx1"/>
              </a:solidFill>
            </a:endParaRPr>
          </a:p>
          <a:p>
            <a:pPr marL="1257280" lvl="2" indent="-330200">
              <a:lnSpc>
                <a:spcPct val="120000"/>
              </a:lnSpc>
              <a:spcBef>
                <a:spcPts val="0"/>
              </a:spcBef>
              <a:buSzPts val="1600"/>
              <a:buChar char="●"/>
            </a:pPr>
            <a:r>
              <a:rPr lang="en-CA" sz="1500">
                <a:solidFill>
                  <a:schemeClr val="tx1"/>
                </a:solidFill>
              </a:rPr>
              <a:t>Substantial amount of cash equity invested already and more committed</a:t>
            </a:r>
            <a:endParaRPr lang="en-US" sz="1500">
              <a:solidFill>
                <a:schemeClr val="tx1"/>
              </a:solidFill>
              <a:ea typeface="Helvetica Neue Light"/>
              <a:cs typeface="Helvetica Neue Light"/>
              <a:sym typeface="Helvetica Neue Light"/>
            </a:endParaRPr>
          </a:p>
          <a:p>
            <a:pPr marL="1257280" lvl="2" indent="-330200">
              <a:lnSpc>
                <a:spcPct val="120000"/>
              </a:lnSpc>
              <a:spcBef>
                <a:spcPts val="0"/>
              </a:spcBef>
              <a:buSzPts val="1600"/>
              <a:buChar char="●"/>
            </a:pPr>
            <a:endParaRPr lang="en-US" sz="1400">
              <a:solidFill>
                <a:schemeClr val="tx1"/>
              </a:solidFill>
              <a:ea typeface="Helvetica Neue Light"/>
              <a:cs typeface="Helvetica Neue Light"/>
              <a:sym typeface="Helvetica Neue Light"/>
            </a:endParaRPr>
          </a:p>
          <a:p>
            <a:pPr marL="457200" indent="-330200">
              <a:lnSpc>
                <a:spcPct val="120000"/>
              </a:lnSpc>
              <a:spcBef>
                <a:spcPts val="0"/>
              </a:spcBef>
              <a:buSzPts val="1600"/>
              <a:buChar char="●"/>
            </a:pPr>
            <a:r>
              <a:rPr lang="en-US" sz="1600">
                <a:solidFill>
                  <a:srgbClr val="1B8EF2"/>
                </a:solidFill>
                <a:ea typeface="Helvetica Neue Light"/>
                <a:cs typeface="Helvetica Neue Light"/>
                <a:sym typeface="Helvetica Neue Light"/>
              </a:rPr>
              <a:t>Current services businesses: </a:t>
            </a:r>
          </a:p>
          <a:p>
            <a:pPr marL="857239" lvl="1" indent="-330200">
              <a:lnSpc>
                <a:spcPct val="120000"/>
              </a:lnSpc>
              <a:spcBef>
                <a:spcPts val="0"/>
              </a:spcBef>
              <a:buSzPts val="1600"/>
              <a:buChar char="●"/>
            </a:pPr>
            <a:r>
              <a:rPr lang="en-US" sz="1600">
                <a:solidFill>
                  <a:schemeClr val="tx1"/>
                </a:solidFill>
                <a:ea typeface="Helvetica Neue Light"/>
                <a:cs typeface="Helvetica Neue Light"/>
                <a:sym typeface="Helvetica Neue Light"/>
              </a:rPr>
              <a:t>Provider of satellite imaging, data processing, mosaics and analytics for our customers in the Agriculture industry through our </a:t>
            </a:r>
            <a:r>
              <a:rPr lang="en-US" sz="1600" err="1">
                <a:solidFill>
                  <a:srgbClr val="1B8EF2"/>
                </a:solidFill>
                <a:ea typeface="Helvetica Neue Light"/>
                <a:cs typeface="Helvetica Neue Light"/>
                <a:sym typeface="Helvetica Neue Light"/>
              </a:rPr>
              <a:t>Geosys</a:t>
            </a:r>
            <a:r>
              <a:rPr lang="en-US" sz="1600">
                <a:solidFill>
                  <a:srgbClr val="1B8EF2"/>
                </a:solidFill>
                <a:ea typeface="Helvetica Neue Light"/>
                <a:cs typeface="Helvetica Neue Light"/>
                <a:sym typeface="Helvetica Neue Light"/>
              </a:rPr>
              <a:t> (“</a:t>
            </a:r>
            <a:r>
              <a:rPr lang="en-US" sz="1600" err="1">
                <a:solidFill>
                  <a:srgbClr val="1B8EF2"/>
                </a:solidFill>
                <a:ea typeface="Helvetica Neue Light"/>
                <a:cs typeface="Helvetica Neue Light"/>
                <a:sym typeface="Helvetica Neue Light"/>
              </a:rPr>
              <a:t>EarthDaily</a:t>
            </a:r>
            <a:r>
              <a:rPr lang="en-US" sz="1600">
                <a:solidFill>
                  <a:srgbClr val="1B8EF2"/>
                </a:solidFill>
                <a:ea typeface="Helvetica Neue Light"/>
                <a:cs typeface="Helvetica Neue Light"/>
                <a:sym typeface="Helvetica Neue Light"/>
              </a:rPr>
              <a:t> </a:t>
            </a:r>
            <a:r>
              <a:rPr lang="en-US" sz="1600" err="1">
                <a:solidFill>
                  <a:srgbClr val="1B8EF2"/>
                </a:solidFill>
                <a:ea typeface="Helvetica Neue Light"/>
                <a:cs typeface="Helvetica Neue Light"/>
                <a:sym typeface="Helvetica Neue Light"/>
              </a:rPr>
              <a:t>Agro</a:t>
            </a:r>
            <a:r>
              <a:rPr lang="en-US" sz="1600">
                <a:solidFill>
                  <a:srgbClr val="1B8EF2"/>
                </a:solidFill>
                <a:ea typeface="Helvetica Neue Light"/>
                <a:cs typeface="Helvetica Neue Light"/>
                <a:sym typeface="Helvetica Neue Light"/>
              </a:rPr>
              <a:t>”) </a:t>
            </a:r>
            <a:r>
              <a:rPr lang="en-US" sz="1600">
                <a:solidFill>
                  <a:schemeClr val="tx1"/>
                </a:solidFill>
                <a:ea typeface="Helvetica Neue Light"/>
                <a:cs typeface="Helvetica Neue Light"/>
                <a:sym typeface="Helvetica Neue Light"/>
              </a:rPr>
              <a:t>division</a:t>
            </a:r>
          </a:p>
          <a:p>
            <a:pPr marL="857239" lvl="1" indent="-330200">
              <a:lnSpc>
                <a:spcPct val="120000"/>
              </a:lnSpc>
              <a:spcBef>
                <a:spcPts val="0"/>
              </a:spcBef>
              <a:buSzPts val="1600"/>
              <a:buChar char="●"/>
            </a:pPr>
            <a:r>
              <a:rPr lang="en-US" sz="1600">
                <a:solidFill>
                  <a:schemeClr val="tx1"/>
                </a:solidFill>
                <a:ea typeface="Helvetica Neue Light"/>
                <a:cs typeface="Helvetica Neue Light"/>
                <a:sym typeface="Helvetica Neue Light"/>
              </a:rPr>
              <a:t>Provider of </a:t>
            </a:r>
            <a:r>
              <a:rPr lang="en-CA" sz="1600">
                <a:solidFill>
                  <a:schemeClr val="tx1"/>
                </a:solidFill>
              </a:rPr>
              <a:t>highly calibrated scientific quality image data </a:t>
            </a:r>
            <a:r>
              <a:rPr lang="en-US" sz="1600">
                <a:solidFill>
                  <a:schemeClr val="tx1"/>
                </a:solidFill>
                <a:ea typeface="Helvetica Neue Light"/>
                <a:cs typeface="Helvetica Neue Light"/>
                <a:sym typeface="Helvetica Neue Light"/>
              </a:rPr>
              <a:t>processing services though our ground-breaking, fully cloud native </a:t>
            </a:r>
            <a:r>
              <a:rPr lang="en-US" sz="1600" err="1">
                <a:solidFill>
                  <a:srgbClr val="1B8EF2"/>
                </a:solidFill>
                <a:ea typeface="Helvetica Neue Light"/>
                <a:cs typeface="Helvetica Neue Light"/>
                <a:sym typeface="Helvetica Neue Light"/>
              </a:rPr>
              <a:t>EarthPipeline</a:t>
            </a:r>
            <a:endParaRPr lang="en-US" sz="1600">
              <a:solidFill>
                <a:srgbClr val="1B8EF2"/>
              </a:solidFill>
              <a:ea typeface="Helvetica Neue Light"/>
              <a:cs typeface="Helvetica Neue Light"/>
              <a:sym typeface="Helvetica Neue Light"/>
            </a:endParaRPr>
          </a:p>
          <a:p>
            <a:pPr marL="857239" lvl="1" indent="-330200">
              <a:lnSpc>
                <a:spcPct val="120000"/>
              </a:lnSpc>
              <a:spcBef>
                <a:spcPts val="0"/>
              </a:spcBef>
              <a:buSzPts val="1600"/>
              <a:buChar char="●"/>
            </a:pPr>
            <a:endParaRPr lang="en-US" sz="1600" b="1">
              <a:solidFill>
                <a:srgbClr val="1B8EF2"/>
              </a:solidFill>
              <a:ea typeface="Helvetica Neue Light"/>
              <a:cs typeface="Helvetica Neue Light"/>
              <a:sym typeface="Helvetica Neue Light"/>
            </a:endParaRPr>
          </a:p>
          <a:p>
            <a:pPr marL="457200" indent="-330200">
              <a:lnSpc>
                <a:spcPct val="120000"/>
              </a:lnSpc>
              <a:spcBef>
                <a:spcPts val="0"/>
              </a:spcBef>
              <a:buSzPts val="1600"/>
              <a:buChar char="●"/>
            </a:pPr>
            <a:r>
              <a:rPr lang="en-US" sz="1600">
                <a:solidFill>
                  <a:schemeClr val="tx1"/>
                </a:solidFill>
                <a:ea typeface="Helvetica Neue Light"/>
                <a:cs typeface="Helvetica Neue Light"/>
                <a:sym typeface="Helvetica Neue Light"/>
              </a:rPr>
              <a:t>In 2023, </a:t>
            </a:r>
            <a:r>
              <a:rPr lang="en-US" sz="1600" err="1">
                <a:solidFill>
                  <a:schemeClr val="tx1"/>
                </a:solidFill>
                <a:ea typeface="Helvetica Neue Light"/>
                <a:cs typeface="Helvetica Neue Light"/>
                <a:sym typeface="Helvetica Neue Light"/>
              </a:rPr>
              <a:t>EarthDaily</a:t>
            </a:r>
            <a:r>
              <a:rPr lang="en-US" sz="1600">
                <a:solidFill>
                  <a:schemeClr val="tx1"/>
                </a:solidFill>
                <a:ea typeface="Helvetica Neue Light"/>
                <a:cs typeface="Helvetica Neue Light"/>
                <a:sym typeface="Helvetica Neue Light"/>
              </a:rPr>
              <a:t> Analytics will launch the </a:t>
            </a:r>
            <a:r>
              <a:rPr lang="en-US" sz="1600" err="1">
                <a:solidFill>
                  <a:srgbClr val="1B8EF2"/>
                </a:solidFill>
                <a:ea typeface="Helvetica Neue Light"/>
                <a:cs typeface="Helvetica Neue Light"/>
                <a:sym typeface="Helvetica Neue Light"/>
              </a:rPr>
              <a:t>EarthDaily</a:t>
            </a:r>
            <a:r>
              <a:rPr lang="en-US" sz="1600">
                <a:solidFill>
                  <a:srgbClr val="1B8EF2"/>
                </a:solidFill>
                <a:ea typeface="Helvetica Neue Light"/>
                <a:cs typeface="Helvetica Neue Light"/>
                <a:sym typeface="Helvetica Neue Light"/>
              </a:rPr>
              <a:t> Constellation (EDC)</a:t>
            </a:r>
            <a:r>
              <a:rPr lang="en-US" sz="1600">
                <a:solidFill>
                  <a:schemeClr val="tx1"/>
                </a:solidFill>
                <a:ea typeface="Helvetica Neue Light"/>
                <a:cs typeface="Helvetica Neue Light"/>
                <a:sym typeface="Helvetica Neue Light"/>
              </a:rPr>
              <a:t>, the world’s first earth observation system designed from the ground-up to produce scientific-quality imagery of the entire earth every day</a:t>
            </a:r>
          </a:p>
          <a:p>
            <a:pPr marL="857239" lvl="1" indent="-330200">
              <a:lnSpc>
                <a:spcPct val="120000"/>
              </a:lnSpc>
              <a:spcBef>
                <a:spcPts val="0"/>
              </a:spcBef>
              <a:buSzPts val="1600"/>
              <a:buChar char="●"/>
            </a:pPr>
            <a:r>
              <a:rPr lang="en-US" sz="1500">
                <a:solidFill>
                  <a:schemeClr val="tx1"/>
                </a:solidFill>
                <a:ea typeface="Helvetica Neue Light"/>
                <a:cs typeface="Helvetica Neue Light"/>
                <a:sym typeface="Helvetica Neue Light"/>
              </a:rPr>
              <a:t>Development already underway</a:t>
            </a:r>
          </a:p>
        </p:txBody>
      </p:sp>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p:txBody>
          <a:bodyPr/>
          <a:lstStyle/>
          <a:p>
            <a:r>
              <a:rPr lang="en-US"/>
              <a:t>Company Overview</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4</a:t>
            </a:fld>
            <a:endParaRPr lang="en-US"/>
          </a:p>
        </p:txBody>
      </p:sp>
    </p:spTree>
    <p:extLst>
      <p:ext uri="{BB962C8B-B14F-4D97-AF65-F5344CB8AC3E}">
        <p14:creationId xmlns:p14="http://schemas.microsoft.com/office/powerpoint/2010/main" val="16870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9204260B-8F60-8F46-B039-985CF1600E5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67401" y="1937258"/>
            <a:ext cx="609280" cy="609280"/>
          </a:xfrm>
          <a:prstGeom prst="rect">
            <a:avLst/>
          </a:prstGeom>
        </p:spPr>
      </p:pic>
      <p:sp>
        <p:nvSpPr>
          <p:cNvPr id="2" name="Content Placeholder 1">
            <a:extLst>
              <a:ext uri="{FF2B5EF4-FFF2-40B4-BE49-F238E27FC236}">
                <a16:creationId xmlns:a16="http://schemas.microsoft.com/office/drawing/2014/main" id="{27F26C69-BC53-0A47-A727-C3E91A9D1C38}"/>
              </a:ext>
            </a:extLst>
          </p:cNvPr>
          <p:cNvSpPr>
            <a:spLocks noGrp="1"/>
          </p:cNvSpPr>
          <p:nvPr>
            <p:ph sz="quarter" idx="13"/>
          </p:nvPr>
        </p:nvSpPr>
        <p:spPr>
          <a:xfrm>
            <a:off x="533763" y="1792580"/>
            <a:ext cx="4441720" cy="2435944"/>
          </a:xfrm>
          <a:solidFill>
            <a:schemeClr val="bg2"/>
          </a:solidFill>
          <a:ln>
            <a:solidFill>
              <a:srgbClr val="00D25F"/>
            </a:solidFill>
          </a:ln>
        </p:spPr>
        <p:txBody>
          <a:bodyPr/>
          <a:lstStyle/>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Food security and farm soil protection</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Water optimization</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Climate change and carbon trading </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Deforestation of tropical rain forests</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Habitat protection </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ESG reporting and corporate accountability</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Disaster response</a:t>
            </a:r>
          </a:p>
          <a:p>
            <a:pPr marL="228600" lvl="1" indent="-214313">
              <a:lnSpc>
                <a:spcPct val="120000"/>
              </a:lnSpc>
              <a:spcBef>
                <a:spcPts val="0"/>
              </a:spcBef>
              <a:buSzPts val="1600"/>
              <a:buFont typeface="Arial" panose="020B0604020202020204" pitchFamily="34" charset="0"/>
              <a:buChar char="•"/>
            </a:pPr>
            <a:r>
              <a:rPr lang="en-US" sz="1600">
                <a:solidFill>
                  <a:srgbClr val="002060"/>
                </a:solidFill>
                <a:ea typeface="Helvetica Neue" charset="0"/>
                <a:cs typeface="Helvetica Neue" charset="0"/>
              </a:rPr>
              <a:t>National and allied security </a:t>
            </a:r>
            <a:endParaRPr lang="en-CA" sz="1600">
              <a:solidFill>
                <a:srgbClr val="002060"/>
              </a:solidFill>
            </a:endParaRPr>
          </a:p>
        </p:txBody>
      </p:sp>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a:xfrm>
            <a:off x="1450848" y="36658"/>
            <a:ext cx="7693152" cy="508737"/>
          </a:xfrm>
        </p:spPr>
        <p:txBody>
          <a:bodyPr/>
          <a:lstStyle/>
          <a:p>
            <a:r>
              <a:rPr lang="en-US" b="1">
                <a:solidFill>
                  <a:srgbClr val="1FBE74"/>
                </a:solidFill>
              </a:rPr>
              <a:t>A Pressing Need: </a:t>
            </a:r>
            <a:r>
              <a:rPr lang="en-US"/>
              <a:t>for Global Monitoring </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5</a:t>
            </a:fld>
            <a:endParaRPr lang="en-US"/>
          </a:p>
        </p:txBody>
      </p:sp>
      <p:sp>
        <p:nvSpPr>
          <p:cNvPr id="29" name="TextBox 22">
            <a:extLst>
              <a:ext uri="{FF2B5EF4-FFF2-40B4-BE49-F238E27FC236}">
                <a16:creationId xmlns:a16="http://schemas.microsoft.com/office/drawing/2014/main" id="{7B8A7147-24CA-9942-882A-00F64CAD97F7}"/>
              </a:ext>
            </a:extLst>
          </p:cNvPr>
          <p:cNvSpPr txBox="1"/>
          <p:nvPr/>
        </p:nvSpPr>
        <p:spPr>
          <a:xfrm>
            <a:off x="6987181" y="2600922"/>
            <a:ext cx="849772" cy="230648"/>
          </a:xfrm>
          <a:prstGeom prst="rect">
            <a:avLst/>
          </a:prstGeom>
          <a:noFill/>
        </p:spPr>
        <p:txBody>
          <a:bodyPr wrap="square" rtlCol="0">
            <a:spAutoFit/>
          </a:bodyPr>
          <a:lstStyle/>
          <a:p>
            <a:pPr algn="ctr"/>
            <a:r>
              <a:rPr lang="en-US" sz="1000">
                <a:latin typeface="Helvetica Neue Light"/>
                <a:cs typeface="Helvetica Neue Light"/>
              </a:rPr>
              <a:t>Agriculture</a:t>
            </a:r>
          </a:p>
        </p:txBody>
      </p:sp>
      <p:sp>
        <p:nvSpPr>
          <p:cNvPr id="27" name="TextBox 23">
            <a:extLst>
              <a:ext uri="{FF2B5EF4-FFF2-40B4-BE49-F238E27FC236}">
                <a16:creationId xmlns:a16="http://schemas.microsoft.com/office/drawing/2014/main" id="{1B6AAA2E-9F8B-F742-832A-F9EDE045E056}"/>
              </a:ext>
            </a:extLst>
          </p:cNvPr>
          <p:cNvSpPr txBox="1"/>
          <p:nvPr/>
        </p:nvSpPr>
        <p:spPr>
          <a:xfrm>
            <a:off x="7829800" y="2600922"/>
            <a:ext cx="805295" cy="230648"/>
          </a:xfrm>
          <a:prstGeom prst="rect">
            <a:avLst/>
          </a:prstGeom>
          <a:noFill/>
        </p:spPr>
        <p:txBody>
          <a:bodyPr wrap="square" rtlCol="0">
            <a:spAutoFit/>
          </a:bodyPr>
          <a:lstStyle/>
          <a:p>
            <a:pPr algn="ctr"/>
            <a:r>
              <a:rPr lang="en-US" sz="1000">
                <a:latin typeface="Helvetica Neue Light"/>
                <a:cs typeface="Helvetica Neue Light"/>
              </a:rPr>
              <a:t>Disasters</a:t>
            </a:r>
          </a:p>
        </p:txBody>
      </p:sp>
      <p:sp>
        <p:nvSpPr>
          <p:cNvPr id="25" name="TextBox 24">
            <a:extLst>
              <a:ext uri="{FF2B5EF4-FFF2-40B4-BE49-F238E27FC236}">
                <a16:creationId xmlns:a16="http://schemas.microsoft.com/office/drawing/2014/main" id="{CC01449B-B2F7-E448-9313-A23C0AD7B1E6}"/>
              </a:ext>
            </a:extLst>
          </p:cNvPr>
          <p:cNvSpPr txBox="1"/>
          <p:nvPr/>
        </p:nvSpPr>
        <p:spPr>
          <a:xfrm>
            <a:off x="5161987" y="3733466"/>
            <a:ext cx="812116" cy="230648"/>
          </a:xfrm>
          <a:prstGeom prst="rect">
            <a:avLst/>
          </a:prstGeom>
          <a:noFill/>
        </p:spPr>
        <p:txBody>
          <a:bodyPr wrap="square" rtlCol="0">
            <a:spAutoFit/>
          </a:bodyPr>
          <a:lstStyle/>
          <a:p>
            <a:pPr algn="ctr"/>
            <a:r>
              <a:rPr lang="en-US" sz="1000">
                <a:latin typeface="Helvetica Neue Light"/>
                <a:cs typeface="Helvetica Neue Light"/>
              </a:rPr>
              <a:t>Insurance</a:t>
            </a:r>
          </a:p>
        </p:txBody>
      </p:sp>
      <p:sp>
        <p:nvSpPr>
          <p:cNvPr id="23" name="TextBox 28">
            <a:extLst>
              <a:ext uri="{FF2B5EF4-FFF2-40B4-BE49-F238E27FC236}">
                <a16:creationId xmlns:a16="http://schemas.microsoft.com/office/drawing/2014/main" id="{A1C77CC1-AC78-A048-8389-E5FDEA0E5903}"/>
              </a:ext>
            </a:extLst>
          </p:cNvPr>
          <p:cNvSpPr txBox="1"/>
          <p:nvPr/>
        </p:nvSpPr>
        <p:spPr>
          <a:xfrm>
            <a:off x="6017052" y="2600922"/>
            <a:ext cx="977382" cy="230649"/>
          </a:xfrm>
          <a:prstGeom prst="rect">
            <a:avLst/>
          </a:prstGeom>
          <a:noFill/>
        </p:spPr>
        <p:txBody>
          <a:bodyPr wrap="square" rtlCol="0">
            <a:spAutoFit/>
          </a:bodyPr>
          <a:lstStyle/>
          <a:p>
            <a:pPr algn="ctr"/>
            <a:r>
              <a:rPr lang="en-US" sz="1000">
                <a:latin typeface="Helvetica Neue Light"/>
                <a:cs typeface="Helvetica Neue Light"/>
              </a:rPr>
              <a:t>Environment</a:t>
            </a:r>
          </a:p>
        </p:txBody>
      </p:sp>
      <p:sp>
        <p:nvSpPr>
          <p:cNvPr id="21" name="TextBox 25">
            <a:extLst>
              <a:ext uri="{FF2B5EF4-FFF2-40B4-BE49-F238E27FC236}">
                <a16:creationId xmlns:a16="http://schemas.microsoft.com/office/drawing/2014/main" id="{6BD4F3E2-FBB5-0143-8372-3BBF9F6234C8}"/>
              </a:ext>
            </a:extLst>
          </p:cNvPr>
          <p:cNvSpPr txBox="1"/>
          <p:nvPr/>
        </p:nvSpPr>
        <p:spPr>
          <a:xfrm>
            <a:off x="5937041" y="3746947"/>
            <a:ext cx="1137405" cy="230648"/>
          </a:xfrm>
          <a:prstGeom prst="rect">
            <a:avLst/>
          </a:prstGeom>
          <a:noFill/>
        </p:spPr>
        <p:txBody>
          <a:bodyPr wrap="square" rtlCol="0">
            <a:spAutoFit/>
          </a:bodyPr>
          <a:lstStyle/>
          <a:p>
            <a:pPr algn="ctr"/>
            <a:r>
              <a:rPr lang="en-US" sz="1000">
                <a:latin typeface="Helvetica Neue Light"/>
                <a:cs typeface="Helvetica Neue Light"/>
              </a:rPr>
              <a:t>Commodities</a:t>
            </a:r>
          </a:p>
        </p:txBody>
      </p:sp>
      <p:sp>
        <p:nvSpPr>
          <p:cNvPr id="17" name="TextBox 34">
            <a:extLst>
              <a:ext uri="{FF2B5EF4-FFF2-40B4-BE49-F238E27FC236}">
                <a16:creationId xmlns:a16="http://schemas.microsoft.com/office/drawing/2014/main" id="{18BF4AC0-2C32-A24B-A557-570C1FCA1078}"/>
              </a:ext>
            </a:extLst>
          </p:cNvPr>
          <p:cNvSpPr txBox="1"/>
          <p:nvPr/>
        </p:nvSpPr>
        <p:spPr>
          <a:xfrm>
            <a:off x="7883183" y="3760591"/>
            <a:ext cx="711878" cy="230648"/>
          </a:xfrm>
          <a:prstGeom prst="rect">
            <a:avLst/>
          </a:prstGeom>
          <a:noFill/>
        </p:spPr>
        <p:txBody>
          <a:bodyPr wrap="square" rtlCol="0">
            <a:spAutoFit/>
          </a:bodyPr>
          <a:lstStyle/>
          <a:p>
            <a:pPr algn="ctr"/>
            <a:r>
              <a:rPr lang="en-US" sz="1000">
                <a:latin typeface="Helvetica Neue Light"/>
                <a:cs typeface="Helvetica Neue Light"/>
              </a:rPr>
              <a:t>NGOs</a:t>
            </a:r>
          </a:p>
        </p:txBody>
      </p:sp>
      <p:sp>
        <p:nvSpPr>
          <p:cNvPr id="15" name="Rectangle 111">
            <a:extLst>
              <a:ext uri="{FF2B5EF4-FFF2-40B4-BE49-F238E27FC236}">
                <a16:creationId xmlns:a16="http://schemas.microsoft.com/office/drawing/2014/main" id="{64E6F057-C631-3B49-ADA2-62A02B4BA0BD}"/>
              </a:ext>
              <a:ext uri="{C183D7F6-B498-43B3-948B-1728B52AA6E4}">
                <adec:decorative xmlns:adec="http://schemas.microsoft.com/office/drawing/2017/decorative" val="1"/>
              </a:ext>
            </a:extLst>
          </p:cNvPr>
          <p:cNvSpPr/>
          <p:nvPr/>
        </p:nvSpPr>
        <p:spPr>
          <a:xfrm>
            <a:off x="5102829" y="1792579"/>
            <a:ext cx="3532266" cy="2435945"/>
          </a:xfrm>
          <a:prstGeom prst="rect">
            <a:avLst/>
          </a:prstGeom>
          <a:noFill/>
          <a:ln w="12700" cmpd="sng">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ontent Placeholder 32">
            <a:extLst>
              <a:ext uri="{FF2B5EF4-FFF2-40B4-BE49-F238E27FC236}">
                <a16:creationId xmlns:a16="http://schemas.microsoft.com/office/drawing/2014/main" id="{B7BB26BF-CA77-4540-988B-361C7FBA6F00}"/>
              </a:ext>
            </a:extLst>
          </p:cNvPr>
          <p:cNvSpPr txBox="1">
            <a:spLocks/>
          </p:cNvSpPr>
          <p:nvPr/>
        </p:nvSpPr>
        <p:spPr>
          <a:xfrm>
            <a:off x="457200" y="633984"/>
            <a:ext cx="8568976" cy="1087052"/>
          </a:xfrm>
          <a:prstGeom prst="rect">
            <a:avLst/>
          </a:prstGeom>
        </p:spPr>
        <p:txBody>
          <a:bodyPr/>
          <a:lstStyle>
            <a:lvl1pPr marL="342892" indent="-342892" algn="l" defTabSz="457189" rtl="0" eaLnBrk="1" latinLnBrk="0" hangingPunct="1">
              <a:spcBef>
                <a:spcPct val="20000"/>
              </a:spcBef>
              <a:buFont typeface="Arial"/>
              <a:buChar char="•"/>
              <a:defRPr sz="2000" b="0" i="0" kern="1200" baseline="0">
                <a:solidFill>
                  <a:srgbClr val="333333"/>
                </a:solidFill>
                <a:latin typeface="+mn-lt"/>
                <a:ea typeface="+mn-ea"/>
                <a:cs typeface="+mn-cs"/>
              </a:defRPr>
            </a:lvl1pPr>
            <a:lvl2pPr marL="742931" indent="-285743" algn="l" defTabSz="457189" rtl="0" eaLnBrk="1" latinLnBrk="0" hangingPunct="1">
              <a:spcBef>
                <a:spcPct val="20000"/>
              </a:spcBef>
              <a:buFont typeface="Arial"/>
              <a:buChar char="–"/>
              <a:defRPr sz="1900" b="0" i="0" kern="1200" baseline="0">
                <a:solidFill>
                  <a:srgbClr val="333333"/>
                </a:solidFill>
                <a:latin typeface="+mn-lt"/>
                <a:ea typeface="+mn-ea"/>
                <a:cs typeface="+mn-cs"/>
              </a:defRPr>
            </a:lvl2pPr>
            <a:lvl3pPr marL="1142972" indent="-228594" algn="l" defTabSz="457189" rtl="0" eaLnBrk="1" latinLnBrk="0" hangingPunct="1">
              <a:spcBef>
                <a:spcPct val="20000"/>
              </a:spcBef>
              <a:buFont typeface="Arial"/>
              <a:buChar char="•"/>
              <a:defRPr sz="1800" b="0" i="0" kern="1200" baseline="0">
                <a:solidFill>
                  <a:srgbClr val="333333"/>
                </a:solidFill>
                <a:latin typeface="+mn-lt"/>
                <a:ea typeface="+mn-ea"/>
                <a:cs typeface="+mn-cs"/>
              </a:defRPr>
            </a:lvl3pPr>
            <a:lvl4pPr marL="1600160" indent="-228594" algn="l" defTabSz="457189" rtl="0" eaLnBrk="1" latinLnBrk="0" hangingPunct="1">
              <a:spcBef>
                <a:spcPct val="20000"/>
              </a:spcBef>
              <a:buFont typeface="Arial"/>
              <a:buChar char="–"/>
              <a:defRPr sz="1700" b="0" i="0" kern="1200" baseline="0">
                <a:solidFill>
                  <a:srgbClr val="333333"/>
                </a:solidFill>
                <a:latin typeface="+mn-lt"/>
                <a:ea typeface="+mn-ea"/>
                <a:cs typeface="+mn-cs"/>
              </a:defRPr>
            </a:lvl4pPr>
            <a:lvl5pPr marL="2057348" indent="-228594" algn="l" defTabSz="457189" rtl="0" eaLnBrk="1" latinLnBrk="0" hangingPunct="1">
              <a:spcBef>
                <a:spcPct val="20000"/>
              </a:spcBef>
              <a:buFont typeface="Arial"/>
              <a:buChar char="»"/>
              <a:defRPr sz="1600" b="0" i="0" kern="1200" baseline="0">
                <a:solidFill>
                  <a:srgbClr val="333333"/>
                </a:solidFill>
                <a:latin typeface="+mn-lt"/>
                <a:ea typeface="+mn-ea"/>
                <a:cs typeface="+mn-cs"/>
              </a:defRPr>
            </a:lvl5pPr>
            <a:lvl6pPr marL="2514537" indent="-228594" algn="l" defTabSz="457189" rtl="0" eaLnBrk="1" latinLnBrk="0" hangingPunct="1">
              <a:spcBef>
                <a:spcPct val="20000"/>
              </a:spcBef>
              <a:buFont typeface="Arial"/>
              <a:buChar char="•"/>
              <a:defRPr sz="14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4288" lvl="1" indent="0">
              <a:lnSpc>
                <a:spcPct val="120000"/>
              </a:lnSpc>
              <a:spcBef>
                <a:spcPts val="0"/>
              </a:spcBef>
              <a:buSzPts val="1600"/>
              <a:buNone/>
            </a:pPr>
            <a:r>
              <a:rPr lang="en-CA" sz="1800">
                <a:solidFill>
                  <a:srgbClr val="1B8EF2"/>
                </a:solidFill>
              </a:rPr>
              <a:t>Many of the greatest challenges that the world faces require </a:t>
            </a:r>
            <a:r>
              <a:rPr lang="en-CA" sz="1800" b="1">
                <a:solidFill>
                  <a:srgbClr val="1B8EF2"/>
                </a:solidFill>
              </a:rPr>
              <a:t>high-cadence, scientific-quality satellite and AI-derived monitoring, change detection alerting, and predictive analytics, at scale: </a:t>
            </a:r>
            <a:r>
              <a:rPr lang="en-CA" sz="1800" b="1">
                <a:solidFill>
                  <a:srgbClr val="FF0000"/>
                </a:solidFill>
              </a:rPr>
              <a:t>Decision Ready Insights</a:t>
            </a:r>
            <a:endParaRPr lang="en-CA" sz="1800">
              <a:solidFill>
                <a:srgbClr val="FF0000"/>
              </a:solidFill>
            </a:endParaRPr>
          </a:p>
        </p:txBody>
      </p:sp>
      <p:sp>
        <p:nvSpPr>
          <p:cNvPr id="35" name="Text Placeholder 3">
            <a:extLst>
              <a:ext uri="{FF2B5EF4-FFF2-40B4-BE49-F238E27FC236}">
                <a16:creationId xmlns:a16="http://schemas.microsoft.com/office/drawing/2014/main" id="{04D7721B-3B7D-254C-9CD1-3431DDA79A52}"/>
              </a:ext>
            </a:extLst>
          </p:cNvPr>
          <p:cNvSpPr txBox="1">
            <a:spLocks/>
          </p:cNvSpPr>
          <p:nvPr/>
        </p:nvSpPr>
        <p:spPr>
          <a:xfrm>
            <a:off x="348343" y="4377710"/>
            <a:ext cx="8677833" cy="68608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i="1">
                <a:solidFill>
                  <a:srgbClr val="00B050"/>
                </a:solidFill>
                <a:latin typeface="Helvetica Neue" charset="0"/>
                <a:ea typeface="Helvetica Neue" charset="0"/>
                <a:cs typeface="Helvetica Neue" charset="0"/>
              </a:rPr>
              <a:t>The company that can deploy a system capable of delivering the data sets for these challenges will enable significant economic value creation </a:t>
            </a:r>
          </a:p>
        </p:txBody>
      </p:sp>
      <p:pic>
        <p:nvPicPr>
          <p:cNvPr id="32" name="Graphic 31">
            <a:extLst>
              <a:ext uri="{FF2B5EF4-FFF2-40B4-BE49-F238E27FC236}">
                <a16:creationId xmlns:a16="http://schemas.microsoft.com/office/drawing/2014/main" id="{7363AD22-A687-154E-837F-F8005412975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74446" y="1935817"/>
            <a:ext cx="666000" cy="666000"/>
          </a:xfrm>
          <a:prstGeom prst="rect">
            <a:avLst/>
          </a:prstGeom>
        </p:spPr>
      </p:pic>
      <p:pic>
        <p:nvPicPr>
          <p:cNvPr id="36" name="Graphic 35">
            <a:extLst>
              <a:ext uri="{FF2B5EF4-FFF2-40B4-BE49-F238E27FC236}">
                <a16:creationId xmlns:a16="http://schemas.microsoft.com/office/drawing/2014/main" id="{D747A056-DD89-7044-B875-3163BFD21BD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938975" y="1935817"/>
            <a:ext cx="558639" cy="558639"/>
          </a:xfrm>
          <a:prstGeom prst="rect">
            <a:avLst/>
          </a:prstGeom>
        </p:spPr>
      </p:pic>
      <p:sp>
        <p:nvSpPr>
          <p:cNvPr id="31" name="TextBox 21">
            <a:extLst>
              <a:ext uri="{FF2B5EF4-FFF2-40B4-BE49-F238E27FC236}">
                <a16:creationId xmlns:a16="http://schemas.microsoft.com/office/drawing/2014/main" id="{A2BC38EB-F10F-0148-AEFE-646F4451C6E9}"/>
              </a:ext>
            </a:extLst>
          </p:cNvPr>
          <p:cNvSpPr txBox="1"/>
          <p:nvPr/>
        </p:nvSpPr>
        <p:spPr>
          <a:xfrm>
            <a:off x="5209622" y="2600922"/>
            <a:ext cx="711878" cy="230648"/>
          </a:xfrm>
          <a:prstGeom prst="rect">
            <a:avLst/>
          </a:prstGeom>
          <a:noFill/>
        </p:spPr>
        <p:txBody>
          <a:bodyPr wrap="square" rtlCol="0">
            <a:spAutoFit/>
          </a:bodyPr>
          <a:lstStyle/>
          <a:p>
            <a:pPr algn="ctr"/>
            <a:r>
              <a:rPr lang="en-US" sz="1000">
                <a:latin typeface="Helvetica Neue Light"/>
                <a:cs typeface="Helvetica Neue Light"/>
              </a:rPr>
              <a:t>Forestry</a:t>
            </a:r>
          </a:p>
        </p:txBody>
      </p:sp>
      <p:pic>
        <p:nvPicPr>
          <p:cNvPr id="38" name="Graphic 37">
            <a:extLst>
              <a:ext uri="{FF2B5EF4-FFF2-40B4-BE49-F238E27FC236}">
                <a16:creationId xmlns:a16="http://schemas.microsoft.com/office/drawing/2014/main" id="{AEFA0288-0169-B24F-A270-F8BA19C9B8AE}"/>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32561" y="1935817"/>
            <a:ext cx="666000" cy="666000"/>
          </a:xfrm>
          <a:prstGeom prst="rect">
            <a:avLst/>
          </a:prstGeom>
        </p:spPr>
      </p:pic>
      <p:pic>
        <p:nvPicPr>
          <p:cNvPr id="42" name="Graphic 41">
            <a:extLst>
              <a:ext uri="{FF2B5EF4-FFF2-40B4-BE49-F238E27FC236}">
                <a16:creationId xmlns:a16="http://schemas.microsoft.com/office/drawing/2014/main" id="{0B1AC00F-29D4-904F-8BC5-047D6D5F1D43}"/>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022582" y="2940339"/>
            <a:ext cx="666000" cy="666000"/>
          </a:xfrm>
          <a:prstGeom prst="rect">
            <a:avLst/>
          </a:prstGeom>
        </p:spPr>
      </p:pic>
      <p:pic>
        <p:nvPicPr>
          <p:cNvPr id="54" name="Graphic 53">
            <a:extLst>
              <a:ext uri="{FF2B5EF4-FFF2-40B4-BE49-F238E27FC236}">
                <a16:creationId xmlns:a16="http://schemas.microsoft.com/office/drawing/2014/main" id="{877BBB24-CE34-5B49-9B7C-D30760A6DD59}"/>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39041" y="2940339"/>
            <a:ext cx="666000" cy="666000"/>
          </a:xfrm>
          <a:prstGeom prst="rect">
            <a:avLst/>
          </a:prstGeom>
        </p:spPr>
      </p:pic>
      <p:pic>
        <p:nvPicPr>
          <p:cNvPr id="58" name="Graphic 57">
            <a:extLst>
              <a:ext uri="{FF2B5EF4-FFF2-40B4-BE49-F238E27FC236}">
                <a16:creationId xmlns:a16="http://schemas.microsoft.com/office/drawing/2014/main" id="{1FEB52BC-E4C0-124A-B27A-17676B8F35E8}"/>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906122" y="2940339"/>
            <a:ext cx="666000" cy="666000"/>
          </a:xfrm>
          <a:prstGeom prst="rect">
            <a:avLst/>
          </a:prstGeom>
        </p:spPr>
      </p:pic>
      <p:sp>
        <p:nvSpPr>
          <p:cNvPr id="60" name="TextBox 25">
            <a:extLst>
              <a:ext uri="{FF2B5EF4-FFF2-40B4-BE49-F238E27FC236}">
                <a16:creationId xmlns:a16="http://schemas.microsoft.com/office/drawing/2014/main" id="{ADC97BF1-A4B3-3445-A637-23E1FC3413B4}"/>
              </a:ext>
            </a:extLst>
          </p:cNvPr>
          <p:cNvSpPr txBox="1"/>
          <p:nvPr/>
        </p:nvSpPr>
        <p:spPr>
          <a:xfrm>
            <a:off x="6801570" y="3756871"/>
            <a:ext cx="1137405" cy="400110"/>
          </a:xfrm>
          <a:prstGeom prst="rect">
            <a:avLst/>
          </a:prstGeom>
          <a:noFill/>
        </p:spPr>
        <p:txBody>
          <a:bodyPr wrap="square" rtlCol="0">
            <a:spAutoFit/>
          </a:bodyPr>
          <a:lstStyle/>
          <a:p>
            <a:pPr algn="ctr"/>
            <a:r>
              <a:rPr lang="en-US" sz="1000">
                <a:latin typeface="Helvetica Neue Light"/>
                <a:cs typeface="Helvetica Neue Light"/>
              </a:rPr>
              <a:t>Natural Resources</a:t>
            </a:r>
          </a:p>
        </p:txBody>
      </p:sp>
      <p:pic>
        <p:nvPicPr>
          <p:cNvPr id="62" name="Graphic 61">
            <a:extLst>
              <a:ext uri="{FF2B5EF4-FFF2-40B4-BE49-F238E27FC236}">
                <a16:creationId xmlns:a16="http://schemas.microsoft.com/office/drawing/2014/main" id="{4D960BBE-F14F-0747-8738-EA74CD82F50E}"/>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262166" y="2963527"/>
            <a:ext cx="606790" cy="606790"/>
          </a:xfrm>
          <a:prstGeom prst="rect">
            <a:avLst/>
          </a:prstGeom>
        </p:spPr>
      </p:pic>
    </p:spTree>
    <p:extLst>
      <p:ext uri="{BB962C8B-B14F-4D97-AF65-F5344CB8AC3E}">
        <p14:creationId xmlns:p14="http://schemas.microsoft.com/office/powerpoint/2010/main" val="165616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p:txBody>
          <a:bodyPr/>
          <a:lstStyle/>
          <a:p>
            <a:r>
              <a:rPr lang="en-US" b="1">
                <a:solidFill>
                  <a:srgbClr val="00B050"/>
                </a:solidFill>
              </a:rPr>
              <a:t>The Solution:  </a:t>
            </a:r>
            <a:r>
              <a:rPr lang="en-US"/>
              <a:t>the EarthDaily Satellite Constellation</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6</a:t>
            </a:fld>
            <a:endParaRPr lang="en-US"/>
          </a:p>
        </p:txBody>
      </p:sp>
      <p:sp>
        <p:nvSpPr>
          <p:cNvPr id="6" name="Content Placeholder 32">
            <a:extLst>
              <a:ext uri="{FF2B5EF4-FFF2-40B4-BE49-F238E27FC236}">
                <a16:creationId xmlns:a16="http://schemas.microsoft.com/office/drawing/2014/main" id="{AC4549B1-FA73-214A-A168-57332491CCE4}"/>
              </a:ext>
            </a:extLst>
          </p:cNvPr>
          <p:cNvSpPr txBox="1">
            <a:spLocks/>
          </p:cNvSpPr>
          <p:nvPr/>
        </p:nvSpPr>
        <p:spPr>
          <a:xfrm>
            <a:off x="325850" y="568152"/>
            <a:ext cx="8818150" cy="658368"/>
          </a:xfrm>
          <a:prstGeom prst="rect">
            <a:avLst/>
          </a:prstGeom>
        </p:spPr>
        <p:txBody>
          <a:bodyPr/>
          <a:lstStyle>
            <a:lvl1pPr marL="342892" indent="-342892" algn="l" defTabSz="457189" rtl="0" eaLnBrk="1" latinLnBrk="0" hangingPunct="1">
              <a:spcBef>
                <a:spcPct val="20000"/>
              </a:spcBef>
              <a:buFont typeface="Arial"/>
              <a:buChar char="•"/>
              <a:defRPr sz="2000" b="0" i="0" kern="1200" baseline="0">
                <a:solidFill>
                  <a:srgbClr val="333333"/>
                </a:solidFill>
                <a:latin typeface="+mn-lt"/>
                <a:ea typeface="+mn-ea"/>
                <a:cs typeface="+mn-cs"/>
              </a:defRPr>
            </a:lvl1pPr>
            <a:lvl2pPr marL="742931" indent="-285743" algn="l" defTabSz="457189" rtl="0" eaLnBrk="1" latinLnBrk="0" hangingPunct="1">
              <a:spcBef>
                <a:spcPct val="20000"/>
              </a:spcBef>
              <a:buFont typeface="Arial"/>
              <a:buChar char="–"/>
              <a:defRPr sz="1900" b="0" i="0" kern="1200" baseline="0">
                <a:solidFill>
                  <a:srgbClr val="333333"/>
                </a:solidFill>
                <a:latin typeface="+mn-lt"/>
                <a:ea typeface="+mn-ea"/>
                <a:cs typeface="+mn-cs"/>
              </a:defRPr>
            </a:lvl2pPr>
            <a:lvl3pPr marL="1142972" indent="-228594" algn="l" defTabSz="457189" rtl="0" eaLnBrk="1" latinLnBrk="0" hangingPunct="1">
              <a:spcBef>
                <a:spcPct val="20000"/>
              </a:spcBef>
              <a:buFont typeface="Arial"/>
              <a:buChar char="•"/>
              <a:defRPr sz="1800" b="0" i="0" kern="1200" baseline="0">
                <a:solidFill>
                  <a:srgbClr val="333333"/>
                </a:solidFill>
                <a:latin typeface="+mn-lt"/>
                <a:ea typeface="+mn-ea"/>
                <a:cs typeface="+mn-cs"/>
              </a:defRPr>
            </a:lvl3pPr>
            <a:lvl4pPr marL="1600160" indent="-228594" algn="l" defTabSz="457189" rtl="0" eaLnBrk="1" latinLnBrk="0" hangingPunct="1">
              <a:spcBef>
                <a:spcPct val="20000"/>
              </a:spcBef>
              <a:buFont typeface="Arial"/>
              <a:buChar char="–"/>
              <a:defRPr sz="1700" b="0" i="0" kern="1200" baseline="0">
                <a:solidFill>
                  <a:srgbClr val="333333"/>
                </a:solidFill>
                <a:latin typeface="+mn-lt"/>
                <a:ea typeface="+mn-ea"/>
                <a:cs typeface="+mn-cs"/>
              </a:defRPr>
            </a:lvl4pPr>
            <a:lvl5pPr marL="2057348" indent="-228594" algn="l" defTabSz="457189" rtl="0" eaLnBrk="1" latinLnBrk="0" hangingPunct="1">
              <a:spcBef>
                <a:spcPct val="20000"/>
              </a:spcBef>
              <a:buFont typeface="Arial"/>
              <a:buChar char="»"/>
              <a:defRPr sz="1600" b="0" i="0" kern="1200" baseline="0">
                <a:solidFill>
                  <a:srgbClr val="333333"/>
                </a:solidFill>
                <a:latin typeface="+mn-lt"/>
                <a:ea typeface="+mn-ea"/>
                <a:cs typeface="+mn-cs"/>
              </a:defRPr>
            </a:lvl5pPr>
            <a:lvl6pPr marL="2514537" indent="-228594" algn="l" defTabSz="457189" rtl="0" eaLnBrk="1" latinLnBrk="0" hangingPunct="1">
              <a:spcBef>
                <a:spcPct val="20000"/>
              </a:spcBef>
              <a:buFont typeface="Arial"/>
              <a:buChar char="•"/>
              <a:defRPr sz="14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solidFill>
                  <a:srgbClr val="1B8EF2"/>
                </a:solidFill>
              </a:rPr>
              <a:t>The world’s first </a:t>
            </a:r>
            <a:r>
              <a:rPr lang="en-US" sz="1800" b="1">
                <a:solidFill>
                  <a:srgbClr val="1B8EF2"/>
                </a:solidFill>
              </a:rPr>
              <a:t>super-spectral satellite </a:t>
            </a:r>
            <a:r>
              <a:rPr lang="en-US" sz="1800">
                <a:solidFill>
                  <a:srgbClr val="1B8EF2"/>
                </a:solidFill>
              </a:rPr>
              <a:t>system with </a:t>
            </a:r>
            <a:r>
              <a:rPr lang="en-US" sz="1800" b="1">
                <a:solidFill>
                  <a:srgbClr val="1B8EF2"/>
                </a:solidFill>
              </a:rPr>
              <a:t>daily global coverage </a:t>
            </a:r>
            <a:r>
              <a:rPr lang="en-US" sz="1800">
                <a:solidFill>
                  <a:srgbClr val="1B8EF2"/>
                </a:solidFill>
              </a:rPr>
              <a:t>&amp; </a:t>
            </a:r>
            <a:r>
              <a:rPr lang="en-US" sz="1800" b="1">
                <a:solidFill>
                  <a:srgbClr val="1B8EF2"/>
                </a:solidFill>
              </a:rPr>
              <a:t>optimized for AI/ML applications</a:t>
            </a:r>
            <a:r>
              <a:rPr lang="en-US" sz="1800">
                <a:solidFill>
                  <a:srgbClr val="1B8EF2"/>
                </a:solidFill>
              </a:rPr>
              <a:t> with unprecedented change detection capabilities </a:t>
            </a:r>
          </a:p>
        </p:txBody>
      </p:sp>
      <p:sp>
        <p:nvSpPr>
          <p:cNvPr id="11" name="Oval 10">
            <a:extLst>
              <a:ext uri="{FF2B5EF4-FFF2-40B4-BE49-F238E27FC236}">
                <a16:creationId xmlns:a16="http://schemas.microsoft.com/office/drawing/2014/main" id="{1C597C63-3641-FA48-9E85-CE76FA9F53A0}"/>
              </a:ext>
            </a:extLst>
          </p:cNvPr>
          <p:cNvSpPr>
            <a:spLocks noChangeArrowheads="1"/>
          </p:cNvSpPr>
          <p:nvPr/>
        </p:nvSpPr>
        <p:spPr bwMode="auto">
          <a:xfrm>
            <a:off x="6136118" y="2561001"/>
            <a:ext cx="1791221" cy="1166813"/>
          </a:xfrm>
          <a:prstGeom prst="ellipse">
            <a:avLst/>
          </a:prstGeom>
          <a:solidFill>
            <a:schemeClr val="bg1"/>
          </a:solidFill>
          <a:ln w="63500">
            <a:solidFill>
              <a:srgbClr val="0070C0"/>
            </a:solidFill>
            <a:round/>
            <a:headEnd/>
            <a:tailEnd/>
          </a:ln>
          <a:effectLst/>
        </p:spPr>
        <p:txBody>
          <a:bodyPr anchor="ctr"/>
          <a:lstStyle/>
          <a:p>
            <a:pPr algn="ctr">
              <a:defRPr/>
            </a:pPr>
            <a:r>
              <a:rPr lang="en-US" sz="1400">
                <a:solidFill>
                  <a:srgbClr val="000000"/>
                </a:solidFill>
              </a:rPr>
              <a:t>EarthDaily Constellation</a:t>
            </a:r>
          </a:p>
        </p:txBody>
      </p:sp>
      <p:sp>
        <p:nvSpPr>
          <p:cNvPr id="12" name="Oval 11">
            <a:extLst>
              <a:ext uri="{FF2B5EF4-FFF2-40B4-BE49-F238E27FC236}">
                <a16:creationId xmlns:a16="http://schemas.microsoft.com/office/drawing/2014/main" id="{6774CC75-1189-034A-BDF0-DD6A81C276FC}"/>
              </a:ext>
              <a:ext uri="{C183D7F6-B498-43B3-948B-1728B52AA6E4}">
                <adec:decorative xmlns:adec="http://schemas.microsoft.com/office/drawing/2017/decorative" val="1"/>
              </a:ext>
            </a:extLst>
          </p:cNvPr>
          <p:cNvSpPr>
            <a:spLocks noChangeArrowheads="1"/>
          </p:cNvSpPr>
          <p:nvPr/>
        </p:nvSpPr>
        <p:spPr bwMode="auto">
          <a:xfrm>
            <a:off x="5236492" y="1354229"/>
            <a:ext cx="3539729" cy="3537347"/>
          </a:xfrm>
          <a:prstGeom prst="ellipse">
            <a:avLst/>
          </a:prstGeom>
          <a:noFill/>
          <a:ln w="88900" cap="flat">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013">
              <a:solidFill>
                <a:srgbClr val="000000"/>
              </a:solidFill>
            </a:endParaRPr>
          </a:p>
        </p:txBody>
      </p:sp>
      <p:sp>
        <p:nvSpPr>
          <p:cNvPr id="13" name="Oval 12">
            <a:extLst>
              <a:ext uri="{FF2B5EF4-FFF2-40B4-BE49-F238E27FC236}">
                <a16:creationId xmlns:a16="http://schemas.microsoft.com/office/drawing/2014/main" id="{33C34EBE-EF46-4640-AE17-DF845FC56A4C}"/>
              </a:ext>
            </a:extLst>
          </p:cNvPr>
          <p:cNvSpPr>
            <a:spLocks noChangeArrowheads="1"/>
          </p:cNvSpPr>
          <p:nvPr/>
        </p:nvSpPr>
        <p:spPr bwMode="auto">
          <a:xfrm>
            <a:off x="5063231" y="1287984"/>
            <a:ext cx="1732359" cy="1731169"/>
          </a:xfrm>
          <a:prstGeom prst="ellipse">
            <a:avLst/>
          </a:prstGeom>
          <a:solidFill>
            <a:srgbClr val="1B8EF2"/>
          </a:solidFill>
          <a:ln w="25400">
            <a:solidFill>
              <a:schemeClr val="bg2"/>
            </a:solidFill>
            <a:round/>
            <a:headEnd/>
            <a:tailEnd/>
          </a:ln>
        </p:spPr>
        <p:txBody>
          <a:bodyPr tIns="0"/>
          <a:lstStyle/>
          <a:p>
            <a:pPr algn="ctr"/>
            <a:r>
              <a:rPr lang="en-US" altLang="en-US" sz="1050" b="1"/>
              <a:t>High Image Quality</a:t>
            </a:r>
          </a:p>
        </p:txBody>
      </p:sp>
      <p:sp>
        <p:nvSpPr>
          <p:cNvPr id="14" name="Oval 13">
            <a:extLst>
              <a:ext uri="{FF2B5EF4-FFF2-40B4-BE49-F238E27FC236}">
                <a16:creationId xmlns:a16="http://schemas.microsoft.com/office/drawing/2014/main" id="{B301D5B9-C7AF-8A4A-8EFF-8D9A2B903C0E}"/>
              </a:ext>
            </a:extLst>
          </p:cNvPr>
          <p:cNvSpPr>
            <a:spLocks noChangeArrowheads="1"/>
          </p:cNvSpPr>
          <p:nvPr/>
        </p:nvSpPr>
        <p:spPr bwMode="auto">
          <a:xfrm>
            <a:off x="7113092" y="1222069"/>
            <a:ext cx="1732360" cy="1731169"/>
          </a:xfrm>
          <a:prstGeom prst="ellipse">
            <a:avLst/>
          </a:prstGeom>
          <a:solidFill>
            <a:srgbClr val="1B8EF2"/>
          </a:solidFill>
          <a:ln w="25400">
            <a:solidFill>
              <a:schemeClr val="bg2"/>
            </a:solidFill>
            <a:round/>
            <a:headEnd/>
            <a:tailEnd/>
          </a:ln>
        </p:spPr>
        <p:txBody>
          <a:bodyPr tIns="0"/>
          <a:lstStyle/>
          <a:p>
            <a:pPr algn="ctr"/>
            <a:r>
              <a:rPr lang="en-US" altLang="en-US" sz="1050" b="1"/>
              <a:t>Daily Coverage of the World</a:t>
            </a:r>
          </a:p>
        </p:txBody>
      </p:sp>
      <p:sp>
        <p:nvSpPr>
          <p:cNvPr id="15" name="Oval 14">
            <a:extLst>
              <a:ext uri="{FF2B5EF4-FFF2-40B4-BE49-F238E27FC236}">
                <a16:creationId xmlns:a16="http://schemas.microsoft.com/office/drawing/2014/main" id="{DFA6156A-8030-2342-9D79-8DC6D220D358}"/>
              </a:ext>
            </a:extLst>
          </p:cNvPr>
          <p:cNvSpPr>
            <a:spLocks noChangeArrowheads="1"/>
          </p:cNvSpPr>
          <p:nvPr/>
        </p:nvSpPr>
        <p:spPr bwMode="auto">
          <a:xfrm>
            <a:off x="5146563" y="3226652"/>
            <a:ext cx="1732359" cy="1731169"/>
          </a:xfrm>
          <a:prstGeom prst="ellipse">
            <a:avLst/>
          </a:prstGeom>
          <a:solidFill>
            <a:srgbClr val="1B8EF2"/>
          </a:solidFill>
          <a:ln w="25400">
            <a:solidFill>
              <a:schemeClr val="bg2"/>
            </a:solidFill>
            <a:round/>
            <a:headEnd/>
            <a:tailEnd/>
          </a:ln>
        </p:spPr>
        <p:txBody>
          <a:bodyPr tIns="0"/>
          <a:lstStyle/>
          <a:p>
            <a:pPr algn="ctr"/>
            <a:r>
              <a:rPr lang="en-US" sz="1050" b="1"/>
              <a:t>Low Latency Delivery</a:t>
            </a:r>
          </a:p>
        </p:txBody>
      </p:sp>
      <p:sp>
        <p:nvSpPr>
          <p:cNvPr id="16" name="Oval 15">
            <a:extLst>
              <a:ext uri="{FF2B5EF4-FFF2-40B4-BE49-F238E27FC236}">
                <a16:creationId xmlns:a16="http://schemas.microsoft.com/office/drawing/2014/main" id="{FA7859F2-C04F-D146-95D3-92CF6B327593}"/>
              </a:ext>
            </a:extLst>
          </p:cNvPr>
          <p:cNvSpPr>
            <a:spLocks noChangeArrowheads="1"/>
          </p:cNvSpPr>
          <p:nvPr/>
        </p:nvSpPr>
        <p:spPr bwMode="auto">
          <a:xfrm>
            <a:off x="7166857" y="3226652"/>
            <a:ext cx="1732360" cy="1731169"/>
          </a:xfrm>
          <a:prstGeom prst="ellipse">
            <a:avLst/>
          </a:prstGeom>
          <a:solidFill>
            <a:srgbClr val="1B8EF2"/>
          </a:solidFill>
          <a:ln w="25400">
            <a:solidFill>
              <a:schemeClr val="bg2"/>
            </a:solidFill>
            <a:round/>
            <a:headEnd/>
            <a:tailEnd/>
          </a:ln>
        </p:spPr>
        <p:txBody>
          <a:bodyPr tIns="0"/>
          <a:lstStyle/>
          <a:p>
            <a:pPr algn="ctr"/>
            <a:r>
              <a:rPr lang="en-US" sz="1050" b="1"/>
              <a:t>Consistency and Reliability</a:t>
            </a:r>
          </a:p>
          <a:p>
            <a:endParaRPr lang="en-US" sz="1050"/>
          </a:p>
        </p:txBody>
      </p:sp>
      <p:sp>
        <p:nvSpPr>
          <p:cNvPr id="17" name="Text Placeholder 5">
            <a:extLst>
              <a:ext uri="{FF2B5EF4-FFF2-40B4-BE49-F238E27FC236}">
                <a16:creationId xmlns:a16="http://schemas.microsoft.com/office/drawing/2014/main" id="{F2D3F74F-65A9-494B-952F-0DC72E65CE92}"/>
              </a:ext>
            </a:extLst>
          </p:cNvPr>
          <p:cNvSpPr txBox="1">
            <a:spLocks/>
          </p:cNvSpPr>
          <p:nvPr/>
        </p:nvSpPr>
        <p:spPr>
          <a:xfrm>
            <a:off x="5158755" y="1861816"/>
            <a:ext cx="1573328" cy="995311"/>
          </a:xfrm>
          <a:prstGeom prst="roundRect">
            <a:avLst/>
          </a:prstGeom>
          <a:noFill/>
          <a:ln w="19050">
            <a:noFill/>
          </a:ln>
        </p:spPr>
        <p:txBody>
          <a:bodyPr vert="horz" lIns="34290" tIns="34290" rIns="34290" bIns="34290" rtlCol="0" anchor="t" anchorCtr="0">
            <a:noAutofit/>
          </a:bodyPr>
          <a:lstStyle>
            <a:lvl1pPr marL="127397" indent="-127397" algn="l" defTabSz="685783" rtl="0" eaLnBrk="1" latinLnBrk="0" hangingPunct="1">
              <a:lnSpc>
                <a:spcPct val="85000"/>
              </a:lnSpc>
              <a:spcBef>
                <a:spcPts val="450"/>
              </a:spcBef>
              <a:spcAft>
                <a:spcPts val="450"/>
              </a:spcAft>
              <a:buFont typeface="Wingdings" panose="05000000000000000000" pitchFamily="2" charset="2"/>
              <a:buChar char="§"/>
              <a:defRPr sz="1000" kern="1200">
                <a:solidFill>
                  <a:schemeClr val="tx1"/>
                </a:solidFill>
                <a:latin typeface="+mn-lt"/>
                <a:ea typeface="+mn-ea"/>
                <a:cs typeface="+mn-cs"/>
              </a:defRPr>
            </a:lvl1pPr>
            <a:lvl2pPr marL="386954" indent="-126206"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2pPr>
            <a:lvl3pPr marL="642938" indent="-127397"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3pPr>
            <a:lvl4pPr marL="902494" indent="-129779" algn="l" defTabSz="685783" rtl="0" eaLnBrk="1" latinLnBrk="0" hangingPunct="1">
              <a:lnSpc>
                <a:spcPct val="85000"/>
              </a:lnSpc>
              <a:spcBef>
                <a:spcPts val="450"/>
              </a:spcBef>
              <a:spcAft>
                <a:spcPts val="450"/>
              </a:spcAft>
              <a:buFont typeface="Arial" panose="020B0604020202020204" pitchFamily="34" charset="0"/>
              <a:buChar char="•"/>
              <a:tabLst/>
              <a:defRPr sz="1000" kern="1200">
                <a:solidFill>
                  <a:schemeClr val="tx1"/>
                </a:solidFill>
                <a:latin typeface="+mn-lt"/>
                <a:ea typeface="+mn-ea"/>
                <a:cs typeface="Segoe UI Semilight" panose="020B0402040204020203" pitchFamily="34" charset="0"/>
              </a:defRPr>
            </a:lvl4pPr>
            <a:lvl5pPr marL="1154906" indent="-122635"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spcAft>
                <a:spcPts val="0"/>
              </a:spcAft>
              <a:buFont typeface="Arial" panose="020B0604020202020204" pitchFamily="34" charset="0"/>
              <a:buChar char="•"/>
            </a:pPr>
            <a:r>
              <a:rPr lang="en-US" sz="900">
                <a:solidFill>
                  <a:srgbClr val="FFFFFF"/>
                </a:solidFill>
              </a:rPr>
              <a:t>Scientific grade SNR &amp;  radiometric calibration</a:t>
            </a:r>
          </a:p>
          <a:p>
            <a:pPr>
              <a:lnSpc>
                <a:spcPct val="100000"/>
              </a:lnSpc>
              <a:spcBef>
                <a:spcPts val="0"/>
              </a:spcBef>
              <a:spcAft>
                <a:spcPts val="0"/>
              </a:spcAft>
              <a:buFont typeface="Arial" panose="020B0604020202020204" pitchFamily="34" charset="0"/>
              <a:buChar char="•"/>
            </a:pPr>
            <a:r>
              <a:rPr lang="en-US" sz="900">
                <a:solidFill>
                  <a:srgbClr val="FFFFFF"/>
                </a:solidFill>
              </a:rPr>
              <a:t>High geo-location accuracy</a:t>
            </a:r>
          </a:p>
          <a:p>
            <a:pPr>
              <a:lnSpc>
                <a:spcPct val="100000"/>
              </a:lnSpc>
              <a:spcBef>
                <a:spcPts val="0"/>
              </a:spcBef>
              <a:spcAft>
                <a:spcPts val="0"/>
              </a:spcAft>
              <a:buFont typeface="Arial" panose="020B0604020202020204" pitchFamily="34" charset="0"/>
              <a:buChar char="•"/>
            </a:pPr>
            <a:r>
              <a:rPr lang="en-US" sz="900" b="1">
                <a:solidFill>
                  <a:srgbClr val="FFFFFF"/>
                </a:solidFill>
              </a:rPr>
              <a:t>Super-spectral </a:t>
            </a:r>
            <a:r>
              <a:rPr lang="en-US" sz="900">
                <a:solidFill>
                  <a:srgbClr val="FFFFFF"/>
                </a:solidFill>
              </a:rPr>
              <a:t>imager optimized for analytics</a:t>
            </a:r>
          </a:p>
          <a:p>
            <a:pPr>
              <a:lnSpc>
                <a:spcPct val="100000"/>
              </a:lnSpc>
              <a:spcBef>
                <a:spcPts val="0"/>
              </a:spcBef>
              <a:spcAft>
                <a:spcPts val="0"/>
              </a:spcAft>
              <a:buFont typeface="Arial" panose="020B0604020202020204" pitchFamily="34" charset="0"/>
              <a:buChar char="•"/>
            </a:pPr>
            <a:endParaRPr lang="en-US" sz="900">
              <a:solidFill>
                <a:srgbClr val="FFFFFF"/>
              </a:solidFill>
            </a:endParaRPr>
          </a:p>
        </p:txBody>
      </p:sp>
      <p:sp>
        <p:nvSpPr>
          <p:cNvPr id="18" name="Text Placeholder 5">
            <a:extLst>
              <a:ext uri="{FF2B5EF4-FFF2-40B4-BE49-F238E27FC236}">
                <a16:creationId xmlns:a16="http://schemas.microsoft.com/office/drawing/2014/main" id="{CA8FFCE8-A751-E440-80B1-3416A0596F7E}"/>
              </a:ext>
            </a:extLst>
          </p:cNvPr>
          <p:cNvSpPr txBox="1">
            <a:spLocks/>
          </p:cNvSpPr>
          <p:nvPr/>
        </p:nvSpPr>
        <p:spPr>
          <a:xfrm>
            <a:off x="7309635" y="1859727"/>
            <a:ext cx="1466586" cy="685800"/>
          </a:xfrm>
          <a:prstGeom prst="rect">
            <a:avLst/>
          </a:prstGeom>
          <a:noFill/>
          <a:ln w="19050">
            <a:noFill/>
          </a:ln>
        </p:spPr>
        <p:txBody>
          <a:bodyPr vert="horz" lIns="34290" tIns="34290" rIns="34290" bIns="34290" rtlCol="0" anchor="t" anchorCtr="0">
            <a:noAutofit/>
          </a:bodyPr>
          <a:lstStyle>
            <a:defPPr>
              <a:defRPr lang="en-US"/>
            </a:defPPr>
            <a:lvl1pPr marL="127397" indent="-127397" defTabSz="685783">
              <a:lnSpc>
                <a:spcPct val="100000"/>
              </a:lnSpc>
              <a:spcBef>
                <a:spcPts val="0"/>
              </a:spcBef>
              <a:spcAft>
                <a:spcPts val="0"/>
              </a:spcAft>
              <a:buFont typeface="Wingdings" panose="05000000000000000000" pitchFamily="2" charset="2"/>
              <a:buChar char="§"/>
              <a:defRPr sz="1100">
                <a:solidFill>
                  <a:schemeClr val="bg1"/>
                </a:solidFill>
              </a:defRPr>
            </a:lvl1pPr>
            <a:lvl2pPr marL="386954" indent="-126206" defTabSz="685783">
              <a:lnSpc>
                <a:spcPct val="85000"/>
              </a:lnSpc>
              <a:spcBef>
                <a:spcPts val="450"/>
              </a:spcBef>
              <a:spcAft>
                <a:spcPts val="450"/>
              </a:spcAft>
              <a:buFont typeface="Arial" panose="020B0604020202020204" pitchFamily="34" charset="0"/>
              <a:buChar char="•"/>
              <a:defRPr sz="1000"/>
            </a:lvl2pPr>
            <a:lvl3pPr marL="642938" indent="-127397" defTabSz="685783">
              <a:lnSpc>
                <a:spcPct val="85000"/>
              </a:lnSpc>
              <a:spcBef>
                <a:spcPts val="450"/>
              </a:spcBef>
              <a:spcAft>
                <a:spcPts val="450"/>
              </a:spcAft>
              <a:buFont typeface="Arial" panose="020B0604020202020204" pitchFamily="34" charset="0"/>
              <a:buChar char="•"/>
              <a:defRPr sz="1000"/>
            </a:lvl3pPr>
            <a:lvl4pPr marL="902494" indent="-129779" defTabSz="685783">
              <a:lnSpc>
                <a:spcPct val="85000"/>
              </a:lnSpc>
              <a:spcBef>
                <a:spcPts val="450"/>
              </a:spcBef>
              <a:spcAft>
                <a:spcPts val="450"/>
              </a:spcAft>
              <a:buFont typeface="Arial" panose="020B0604020202020204" pitchFamily="34" charset="0"/>
              <a:buChar char="•"/>
              <a:tabLst/>
              <a:defRPr sz="1000">
                <a:cs typeface="Segoe UI Semilight" panose="020B0402040204020203" pitchFamily="34" charset="0"/>
              </a:defRPr>
            </a:lvl4pPr>
            <a:lvl5pPr marL="1154906" indent="-122635" defTabSz="685783">
              <a:lnSpc>
                <a:spcPct val="85000"/>
              </a:lnSpc>
              <a:spcBef>
                <a:spcPts val="450"/>
              </a:spcBef>
              <a:spcAft>
                <a:spcPts val="450"/>
              </a:spcAft>
              <a:buFont typeface="Arial" panose="020B0604020202020204" pitchFamily="34" charset="0"/>
              <a:buChar char="•"/>
              <a:defRPr sz="1000">
                <a:cs typeface="Segoe UI Semilight" panose="020B0402040204020203" pitchFamily="34" charset="0"/>
              </a:defRPr>
            </a:lvl5pPr>
            <a:lvl6pPr marL="1885903" indent="-171446" defTabSz="685783">
              <a:lnSpc>
                <a:spcPct val="90000"/>
              </a:lnSpc>
              <a:spcBef>
                <a:spcPts val="375"/>
              </a:spcBef>
              <a:buFont typeface="Arial" panose="020B0604020202020204" pitchFamily="34" charset="0"/>
              <a:buChar char="•"/>
              <a:defRPr sz="1400"/>
            </a:lvl6pPr>
            <a:lvl7pPr marL="2228795" indent="-171446" defTabSz="685783">
              <a:lnSpc>
                <a:spcPct val="90000"/>
              </a:lnSpc>
              <a:spcBef>
                <a:spcPts val="375"/>
              </a:spcBef>
              <a:buFont typeface="Arial" panose="020B0604020202020204" pitchFamily="34" charset="0"/>
              <a:buChar char="•"/>
              <a:defRPr sz="1400"/>
            </a:lvl7pPr>
            <a:lvl8pPr marL="2571686" indent="-171446" defTabSz="685783">
              <a:lnSpc>
                <a:spcPct val="90000"/>
              </a:lnSpc>
              <a:spcBef>
                <a:spcPts val="375"/>
              </a:spcBef>
              <a:buFont typeface="Arial" panose="020B0604020202020204" pitchFamily="34" charset="0"/>
              <a:buChar char="•"/>
              <a:defRPr sz="1400"/>
            </a:lvl8pPr>
            <a:lvl9pPr marL="2914577" indent="-171446" defTabSz="685783">
              <a:lnSpc>
                <a:spcPct val="90000"/>
              </a:lnSpc>
              <a:spcBef>
                <a:spcPts val="375"/>
              </a:spcBef>
              <a:buFont typeface="Arial" panose="020B0604020202020204" pitchFamily="34" charset="0"/>
              <a:buChar char="•"/>
              <a:defRPr sz="1400"/>
            </a:lvl9pPr>
          </a:lstStyle>
          <a:p>
            <a:pPr>
              <a:buFont typeface="Arial" panose="020B0604020202020204" pitchFamily="34" charset="0"/>
              <a:buChar char="•"/>
            </a:pPr>
            <a:r>
              <a:rPr lang="en-US" sz="900">
                <a:solidFill>
                  <a:srgbClr val="FFFFFF"/>
                </a:solidFill>
              </a:rPr>
              <a:t>&gt;150  M km</a:t>
            </a:r>
            <a:r>
              <a:rPr lang="en-US" sz="900" baseline="30000">
                <a:solidFill>
                  <a:srgbClr val="FFFFFF"/>
                </a:solidFill>
              </a:rPr>
              <a:t>2</a:t>
            </a:r>
            <a:r>
              <a:rPr lang="en-US" sz="900">
                <a:solidFill>
                  <a:srgbClr val="FFFFFF"/>
                </a:solidFill>
              </a:rPr>
              <a:t> of imagery captured at the same time every day </a:t>
            </a:r>
          </a:p>
          <a:p>
            <a:pPr>
              <a:buFont typeface="Arial" panose="020B0604020202020204" pitchFamily="34" charset="0"/>
              <a:buChar char="•"/>
            </a:pPr>
            <a:r>
              <a:rPr lang="en-US" sz="900">
                <a:solidFill>
                  <a:srgbClr val="FFFFFF"/>
                </a:solidFill>
              </a:rPr>
              <a:t>Covers the Earth’s land mass &amp; large maritime areas every day</a:t>
            </a:r>
          </a:p>
        </p:txBody>
      </p:sp>
      <p:sp>
        <p:nvSpPr>
          <p:cNvPr id="19" name="Text Placeholder 5">
            <a:extLst>
              <a:ext uri="{FF2B5EF4-FFF2-40B4-BE49-F238E27FC236}">
                <a16:creationId xmlns:a16="http://schemas.microsoft.com/office/drawing/2014/main" id="{F07B0AB3-D202-BD4E-8759-8473D922DA70}"/>
              </a:ext>
            </a:extLst>
          </p:cNvPr>
          <p:cNvSpPr txBox="1">
            <a:spLocks/>
          </p:cNvSpPr>
          <p:nvPr/>
        </p:nvSpPr>
        <p:spPr>
          <a:xfrm>
            <a:off x="7375029" y="3831920"/>
            <a:ext cx="1401192" cy="713232"/>
          </a:xfrm>
          <a:prstGeom prst="rect">
            <a:avLst/>
          </a:prstGeom>
          <a:noFill/>
          <a:ln w="19050">
            <a:noFill/>
          </a:ln>
        </p:spPr>
        <p:txBody>
          <a:bodyPr vert="horz" lIns="34290" tIns="34290" rIns="34290" bIns="34290" rtlCol="0" anchor="t" anchorCtr="0">
            <a:noAutofit/>
          </a:bodyPr>
          <a:lstStyle>
            <a:defPPr>
              <a:defRPr lang="en-US"/>
            </a:defPPr>
            <a:lvl1pPr marL="127397" indent="-127397" defTabSz="685783">
              <a:lnSpc>
                <a:spcPct val="100000"/>
              </a:lnSpc>
              <a:spcBef>
                <a:spcPts val="0"/>
              </a:spcBef>
              <a:spcAft>
                <a:spcPts val="0"/>
              </a:spcAft>
              <a:buFont typeface="Wingdings" panose="05000000000000000000" pitchFamily="2" charset="2"/>
              <a:buChar char="§"/>
              <a:defRPr sz="1100">
                <a:solidFill>
                  <a:schemeClr val="bg1"/>
                </a:solidFill>
              </a:defRPr>
            </a:lvl1pPr>
            <a:lvl2pPr marL="386954" indent="-126206" defTabSz="685783">
              <a:lnSpc>
                <a:spcPct val="85000"/>
              </a:lnSpc>
              <a:spcBef>
                <a:spcPts val="450"/>
              </a:spcBef>
              <a:spcAft>
                <a:spcPts val="450"/>
              </a:spcAft>
              <a:buFont typeface="Arial" panose="020B0604020202020204" pitchFamily="34" charset="0"/>
              <a:buChar char="•"/>
              <a:defRPr sz="1000"/>
            </a:lvl2pPr>
            <a:lvl3pPr marL="642938" indent="-127397" defTabSz="685783">
              <a:lnSpc>
                <a:spcPct val="85000"/>
              </a:lnSpc>
              <a:spcBef>
                <a:spcPts val="450"/>
              </a:spcBef>
              <a:spcAft>
                <a:spcPts val="450"/>
              </a:spcAft>
              <a:buFont typeface="Arial" panose="020B0604020202020204" pitchFamily="34" charset="0"/>
              <a:buChar char="•"/>
              <a:defRPr sz="1000"/>
            </a:lvl3pPr>
            <a:lvl4pPr marL="902494" indent="-129779" defTabSz="685783">
              <a:lnSpc>
                <a:spcPct val="85000"/>
              </a:lnSpc>
              <a:spcBef>
                <a:spcPts val="450"/>
              </a:spcBef>
              <a:spcAft>
                <a:spcPts val="450"/>
              </a:spcAft>
              <a:buFont typeface="Arial" panose="020B0604020202020204" pitchFamily="34" charset="0"/>
              <a:buChar char="•"/>
              <a:tabLst/>
              <a:defRPr sz="1000">
                <a:cs typeface="Segoe UI Semilight" panose="020B0402040204020203" pitchFamily="34" charset="0"/>
              </a:defRPr>
            </a:lvl4pPr>
            <a:lvl5pPr marL="1154906" indent="-122635" defTabSz="685783">
              <a:lnSpc>
                <a:spcPct val="85000"/>
              </a:lnSpc>
              <a:spcBef>
                <a:spcPts val="450"/>
              </a:spcBef>
              <a:spcAft>
                <a:spcPts val="450"/>
              </a:spcAft>
              <a:buFont typeface="Arial" panose="020B0604020202020204" pitchFamily="34" charset="0"/>
              <a:buChar char="•"/>
              <a:defRPr sz="1000">
                <a:cs typeface="Segoe UI Semilight" panose="020B0402040204020203" pitchFamily="34" charset="0"/>
              </a:defRPr>
            </a:lvl5pPr>
            <a:lvl6pPr marL="1885903" indent="-171446" defTabSz="685783">
              <a:lnSpc>
                <a:spcPct val="90000"/>
              </a:lnSpc>
              <a:spcBef>
                <a:spcPts val="375"/>
              </a:spcBef>
              <a:buFont typeface="Arial" panose="020B0604020202020204" pitchFamily="34" charset="0"/>
              <a:buChar char="•"/>
              <a:defRPr sz="1400"/>
            </a:lvl6pPr>
            <a:lvl7pPr marL="2228795" indent="-171446" defTabSz="685783">
              <a:lnSpc>
                <a:spcPct val="90000"/>
              </a:lnSpc>
              <a:spcBef>
                <a:spcPts val="375"/>
              </a:spcBef>
              <a:buFont typeface="Arial" panose="020B0604020202020204" pitchFamily="34" charset="0"/>
              <a:buChar char="•"/>
              <a:defRPr sz="1400"/>
            </a:lvl7pPr>
            <a:lvl8pPr marL="2571686" indent="-171446" defTabSz="685783">
              <a:lnSpc>
                <a:spcPct val="90000"/>
              </a:lnSpc>
              <a:spcBef>
                <a:spcPts val="375"/>
              </a:spcBef>
              <a:buFont typeface="Arial" panose="020B0604020202020204" pitchFamily="34" charset="0"/>
              <a:buChar char="•"/>
              <a:defRPr sz="1400"/>
            </a:lvl8pPr>
            <a:lvl9pPr marL="2914577" indent="-171446" defTabSz="685783">
              <a:lnSpc>
                <a:spcPct val="90000"/>
              </a:lnSpc>
              <a:spcBef>
                <a:spcPts val="375"/>
              </a:spcBef>
              <a:buFont typeface="Arial" panose="020B0604020202020204" pitchFamily="34" charset="0"/>
              <a:buChar char="•"/>
              <a:defRPr sz="1400"/>
            </a:lvl9pPr>
          </a:lstStyle>
          <a:p>
            <a:pPr>
              <a:buFont typeface="Arial" panose="020B0604020202020204" pitchFamily="34" charset="0"/>
              <a:buChar char="•"/>
            </a:pPr>
            <a:r>
              <a:rPr lang="en-US" sz="900">
                <a:solidFill>
                  <a:srgbClr val="FFFFFF"/>
                </a:solidFill>
              </a:rPr>
              <a:t>Lifetime of constellation is 10 years ensuring a consistent data stream that guarantees long-term value</a:t>
            </a:r>
          </a:p>
          <a:p>
            <a:pPr>
              <a:buFont typeface="Arial" panose="020B0604020202020204" pitchFamily="34" charset="0"/>
              <a:buChar char="•"/>
            </a:pPr>
            <a:endParaRPr lang="en-US" sz="900">
              <a:solidFill>
                <a:srgbClr val="FFFFFF"/>
              </a:solidFill>
            </a:endParaRPr>
          </a:p>
        </p:txBody>
      </p:sp>
      <p:sp>
        <p:nvSpPr>
          <p:cNvPr id="20" name="Text Placeholder 5">
            <a:extLst>
              <a:ext uri="{FF2B5EF4-FFF2-40B4-BE49-F238E27FC236}">
                <a16:creationId xmlns:a16="http://schemas.microsoft.com/office/drawing/2014/main" id="{8FF90F58-8CCB-DF44-8D4A-13E65BB7A53B}"/>
              </a:ext>
            </a:extLst>
          </p:cNvPr>
          <p:cNvSpPr txBox="1">
            <a:spLocks/>
          </p:cNvSpPr>
          <p:nvPr/>
        </p:nvSpPr>
        <p:spPr>
          <a:xfrm>
            <a:off x="5297772" y="3808820"/>
            <a:ext cx="1401192" cy="713232"/>
          </a:xfrm>
          <a:prstGeom prst="rect">
            <a:avLst/>
          </a:prstGeom>
          <a:noFill/>
          <a:ln w="19050">
            <a:noFill/>
          </a:ln>
        </p:spPr>
        <p:txBody>
          <a:bodyPr vert="horz" lIns="34290" tIns="34290" rIns="34290" bIns="34290" rtlCol="0" anchor="t" anchorCtr="0">
            <a:noAutofit/>
          </a:bodyPr>
          <a:lstStyle>
            <a:defPPr>
              <a:defRPr lang="en-US"/>
            </a:defPPr>
            <a:lvl1pPr marL="127397" indent="-127397" defTabSz="685783">
              <a:lnSpc>
                <a:spcPct val="100000"/>
              </a:lnSpc>
              <a:spcBef>
                <a:spcPts val="0"/>
              </a:spcBef>
              <a:spcAft>
                <a:spcPts val="0"/>
              </a:spcAft>
              <a:buFont typeface="Wingdings" panose="05000000000000000000" pitchFamily="2" charset="2"/>
              <a:buChar char="§"/>
              <a:defRPr sz="1100">
                <a:solidFill>
                  <a:schemeClr val="bg1"/>
                </a:solidFill>
              </a:defRPr>
            </a:lvl1pPr>
            <a:lvl2pPr marL="386954" indent="-126206" defTabSz="685783">
              <a:lnSpc>
                <a:spcPct val="85000"/>
              </a:lnSpc>
              <a:spcBef>
                <a:spcPts val="450"/>
              </a:spcBef>
              <a:spcAft>
                <a:spcPts val="450"/>
              </a:spcAft>
              <a:buFont typeface="Arial" panose="020B0604020202020204" pitchFamily="34" charset="0"/>
              <a:buChar char="•"/>
              <a:defRPr sz="1000"/>
            </a:lvl2pPr>
            <a:lvl3pPr marL="642938" indent="-127397" defTabSz="685783">
              <a:lnSpc>
                <a:spcPct val="85000"/>
              </a:lnSpc>
              <a:spcBef>
                <a:spcPts val="450"/>
              </a:spcBef>
              <a:spcAft>
                <a:spcPts val="450"/>
              </a:spcAft>
              <a:buFont typeface="Arial" panose="020B0604020202020204" pitchFamily="34" charset="0"/>
              <a:buChar char="•"/>
              <a:defRPr sz="1000"/>
            </a:lvl3pPr>
            <a:lvl4pPr marL="902494" indent="-129779" defTabSz="685783">
              <a:lnSpc>
                <a:spcPct val="85000"/>
              </a:lnSpc>
              <a:spcBef>
                <a:spcPts val="450"/>
              </a:spcBef>
              <a:spcAft>
                <a:spcPts val="450"/>
              </a:spcAft>
              <a:buFont typeface="Arial" panose="020B0604020202020204" pitchFamily="34" charset="0"/>
              <a:buChar char="•"/>
              <a:tabLst/>
              <a:defRPr sz="1000">
                <a:cs typeface="Segoe UI Semilight" panose="020B0402040204020203" pitchFamily="34" charset="0"/>
              </a:defRPr>
            </a:lvl4pPr>
            <a:lvl5pPr marL="1154906" indent="-122635" defTabSz="685783">
              <a:lnSpc>
                <a:spcPct val="85000"/>
              </a:lnSpc>
              <a:spcBef>
                <a:spcPts val="450"/>
              </a:spcBef>
              <a:spcAft>
                <a:spcPts val="450"/>
              </a:spcAft>
              <a:buFont typeface="Arial" panose="020B0604020202020204" pitchFamily="34" charset="0"/>
              <a:buChar char="•"/>
              <a:defRPr sz="1000">
                <a:cs typeface="Segoe UI Semilight" panose="020B0402040204020203" pitchFamily="34" charset="0"/>
              </a:defRPr>
            </a:lvl5pPr>
            <a:lvl6pPr marL="1885903" indent="-171446" defTabSz="685783">
              <a:lnSpc>
                <a:spcPct val="90000"/>
              </a:lnSpc>
              <a:spcBef>
                <a:spcPts val="375"/>
              </a:spcBef>
              <a:buFont typeface="Arial" panose="020B0604020202020204" pitchFamily="34" charset="0"/>
              <a:buChar char="•"/>
              <a:defRPr sz="1400"/>
            </a:lvl6pPr>
            <a:lvl7pPr marL="2228795" indent="-171446" defTabSz="685783">
              <a:lnSpc>
                <a:spcPct val="90000"/>
              </a:lnSpc>
              <a:spcBef>
                <a:spcPts val="375"/>
              </a:spcBef>
              <a:buFont typeface="Arial" panose="020B0604020202020204" pitchFamily="34" charset="0"/>
              <a:buChar char="•"/>
              <a:defRPr sz="1400"/>
            </a:lvl7pPr>
            <a:lvl8pPr marL="2571686" indent="-171446" defTabSz="685783">
              <a:lnSpc>
                <a:spcPct val="90000"/>
              </a:lnSpc>
              <a:spcBef>
                <a:spcPts val="375"/>
              </a:spcBef>
              <a:buFont typeface="Arial" panose="020B0604020202020204" pitchFamily="34" charset="0"/>
              <a:buChar char="•"/>
              <a:defRPr sz="1400"/>
            </a:lvl8pPr>
            <a:lvl9pPr marL="2914577" indent="-171446" defTabSz="685783">
              <a:lnSpc>
                <a:spcPct val="90000"/>
              </a:lnSpc>
              <a:spcBef>
                <a:spcPts val="375"/>
              </a:spcBef>
              <a:buFont typeface="Arial" panose="020B0604020202020204" pitchFamily="34" charset="0"/>
              <a:buChar char="•"/>
              <a:defRPr sz="1400"/>
            </a:lvl9pPr>
          </a:lstStyle>
          <a:p>
            <a:pPr>
              <a:buFont typeface="Arial" panose="020B0604020202020204" pitchFamily="34" charset="0"/>
              <a:buChar char="•"/>
            </a:pPr>
            <a:r>
              <a:rPr lang="en-US" sz="900">
                <a:solidFill>
                  <a:srgbClr val="FFFFFF"/>
                </a:solidFill>
              </a:rPr>
              <a:t>Fully automated tasking, collection, downlink, backhaul and data processing, cataloguing and delivery</a:t>
            </a:r>
          </a:p>
        </p:txBody>
      </p:sp>
      <p:sp>
        <p:nvSpPr>
          <p:cNvPr id="21" name="Text Placeholder 5">
            <a:extLst>
              <a:ext uri="{FF2B5EF4-FFF2-40B4-BE49-F238E27FC236}">
                <a16:creationId xmlns:a16="http://schemas.microsoft.com/office/drawing/2014/main" id="{CAD88F5C-D1DB-0A43-9804-F6C39F13A352}"/>
              </a:ext>
            </a:extLst>
          </p:cNvPr>
          <p:cNvSpPr txBox="1">
            <a:spLocks/>
          </p:cNvSpPr>
          <p:nvPr/>
        </p:nvSpPr>
        <p:spPr>
          <a:xfrm>
            <a:off x="275868" y="4482550"/>
            <a:ext cx="5084794" cy="470166"/>
          </a:xfrm>
          <a:prstGeom prst="roundRect">
            <a:avLst/>
          </a:prstGeom>
          <a:noFill/>
          <a:ln w="28575">
            <a:noFill/>
          </a:ln>
        </p:spPr>
        <p:txBody>
          <a:bodyPr vert="horz" lIns="68580" tIns="68580" rIns="68580" bIns="68580" rtlCol="0" anchor="ctr" anchorCtr="0">
            <a:noAutofit/>
          </a:bodyPr>
          <a:lstStyle>
            <a:lvl1pPr marL="127397" indent="-127397" algn="l" defTabSz="685783" rtl="0" eaLnBrk="1" latinLnBrk="0" hangingPunct="1">
              <a:lnSpc>
                <a:spcPct val="85000"/>
              </a:lnSpc>
              <a:spcBef>
                <a:spcPts val="450"/>
              </a:spcBef>
              <a:spcAft>
                <a:spcPts val="450"/>
              </a:spcAft>
              <a:buFont typeface="Wingdings" panose="05000000000000000000" pitchFamily="2" charset="2"/>
              <a:buChar char="§"/>
              <a:defRPr sz="1000" kern="1200">
                <a:solidFill>
                  <a:schemeClr val="tx1"/>
                </a:solidFill>
                <a:latin typeface="+mn-lt"/>
                <a:ea typeface="+mn-ea"/>
                <a:cs typeface="+mn-cs"/>
              </a:defRPr>
            </a:lvl1pPr>
            <a:lvl2pPr marL="386954" indent="-126206"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2pPr>
            <a:lvl3pPr marL="642938" indent="-127397"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3pPr>
            <a:lvl4pPr marL="902494" indent="-129779" algn="l" defTabSz="685783" rtl="0" eaLnBrk="1" latinLnBrk="0" hangingPunct="1">
              <a:lnSpc>
                <a:spcPct val="85000"/>
              </a:lnSpc>
              <a:spcBef>
                <a:spcPts val="450"/>
              </a:spcBef>
              <a:spcAft>
                <a:spcPts val="450"/>
              </a:spcAft>
              <a:buFont typeface="Arial" panose="020B0604020202020204" pitchFamily="34" charset="0"/>
              <a:buChar char="•"/>
              <a:tabLst/>
              <a:defRPr sz="1000" kern="1200">
                <a:solidFill>
                  <a:schemeClr val="tx1"/>
                </a:solidFill>
                <a:latin typeface="+mn-lt"/>
                <a:ea typeface="+mn-ea"/>
                <a:cs typeface="Segoe UI Semilight" panose="020B0402040204020203" pitchFamily="34" charset="0"/>
              </a:defRPr>
            </a:lvl4pPr>
            <a:lvl5pPr marL="1154906" indent="-122635"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375"/>
              </a:spcAft>
              <a:buNone/>
            </a:pPr>
            <a:r>
              <a:rPr lang="en-US" sz="1800" b="1" i="1">
                <a:solidFill>
                  <a:srgbClr val="1FBE74"/>
                </a:solidFill>
              </a:rPr>
              <a:t>Infinitely scalable SaaS business model</a:t>
            </a:r>
          </a:p>
        </p:txBody>
      </p:sp>
      <p:sp>
        <p:nvSpPr>
          <p:cNvPr id="25" name="Rectangle 24">
            <a:extLst>
              <a:ext uri="{FF2B5EF4-FFF2-40B4-BE49-F238E27FC236}">
                <a16:creationId xmlns:a16="http://schemas.microsoft.com/office/drawing/2014/main" id="{FAEAEB23-58B1-C14A-B5F9-36E78C2B2AB1}"/>
              </a:ext>
            </a:extLst>
          </p:cNvPr>
          <p:cNvSpPr/>
          <p:nvPr/>
        </p:nvSpPr>
        <p:spPr>
          <a:xfrm>
            <a:off x="325849" y="1313481"/>
            <a:ext cx="4650751" cy="2806922"/>
          </a:xfrm>
          <a:prstGeom prst="rect">
            <a:avLst/>
          </a:prstGeom>
        </p:spPr>
        <p:txBody>
          <a:bodyPr wrap="square">
            <a:spAutoFit/>
          </a:bodyPr>
          <a:lstStyle/>
          <a:p>
            <a:pPr>
              <a:lnSpc>
                <a:spcPct val="90000"/>
              </a:lnSpc>
            </a:pPr>
            <a:r>
              <a:rPr lang="en-US" sz="1400">
                <a:solidFill>
                  <a:srgbClr val="333333"/>
                </a:solidFill>
                <a:latin typeface="Arial" panose="020B0604020202020204" pitchFamily="34" charset="0"/>
                <a:ea typeface="Helvetica Neue" charset="0"/>
                <a:cs typeface="Arial" panose="020B0604020202020204" pitchFamily="34" charset="0"/>
              </a:rPr>
              <a:t>9 satellites (plus 1 in-orbit spare) image the world every day with many bands at 5 m GSD and with spectral bands covering key wavelengths for analytics: Visible-NIR, SWIR, MWIR and LWIR</a:t>
            </a:r>
          </a:p>
          <a:p>
            <a:pPr>
              <a:lnSpc>
                <a:spcPct val="90000"/>
              </a:lnSpc>
            </a:pPr>
            <a:endParaRPr lang="en-US" sz="1400"/>
          </a:p>
          <a:p>
            <a:pPr>
              <a:lnSpc>
                <a:spcPct val="90000"/>
              </a:lnSpc>
            </a:pPr>
            <a:r>
              <a:rPr lang="en-US" sz="1400">
                <a:solidFill>
                  <a:srgbClr val="333333"/>
                </a:solidFill>
                <a:latin typeface="Arial" panose="020B0604020202020204" pitchFamily="34" charset="0"/>
                <a:ea typeface="Helvetica Neue" charset="0"/>
                <a:cs typeface="Arial" panose="020B0604020202020204" pitchFamily="34" charset="0"/>
              </a:rPr>
              <a:t>World-leading cloud-native ground processing system called the ”</a:t>
            </a:r>
            <a:r>
              <a:rPr lang="en-US" sz="1400" b="1" err="1">
                <a:solidFill>
                  <a:srgbClr val="333333"/>
                </a:solidFill>
                <a:latin typeface="Arial" panose="020B0604020202020204" pitchFamily="34" charset="0"/>
                <a:ea typeface="Helvetica Neue" charset="0"/>
                <a:cs typeface="Arial" panose="020B0604020202020204" pitchFamily="34" charset="0"/>
              </a:rPr>
              <a:t>EarthPipeline</a:t>
            </a:r>
            <a:r>
              <a:rPr lang="en-US" sz="1400">
                <a:solidFill>
                  <a:srgbClr val="333333"/>
                </a:solidFill>
                <a:latin typeface="Arial" panose="020B0604020202020204" pitchFamily="34" charset="0"/>
                <a:ea typeface="Helvetica Neue" charset="0"/>
                <a:cs typeface="Arial" panose="020B0604020202020204" pitchFamily="34" charset="0"/>
              </a:rPr>
              <a:t>” uses proprietary IP to generate ultra-high quality “Analysis-Ready” image products &amp; value added products in a fully automated manner – </a:t>
            </a:r>
            <a:r>
              <a:rPr lang="en-US" sz="1400" b="1">
                <a:solidFill>
                  <a:srgbClr val="333333"/>
                </a:solidFill>
                <a:latin typeface="Arial" panose="020B0604020202020204" pitchFamily="34" charset="0"/>
                <a:ea typeface="Helvetica Neue" charset="0"/>
                <a:cs typeface="Arial" panose="020B0604020202020204" pitchFamily="34" charset="0"/>
              </a:rPr>
              <a:t>built for huge scale</a:t>
            </a:r>
          </a:p>
          <a:p>
            <a:pPr>
              <a:lnSpc>
                <a:spcPct val="90000"/>
              </a:lnSpc>
            </a:pPr>
            <a:endParaRPr lang="en-US" sz="1400">
              <a:solidFill>
                <a:srgbClr val="333333"/>
              </a:solidFill>
              <a:latin typeface="Arial" panose="020B0604020202020204" pitchFamily="34" charset="0"/>
              <a:ea typeface="Helvetica Neue" charset="0"/>
              <a:cs typeface="Arial" panose="020B0604020202020204" pitchFamily="34" charset="0"/>
            </a:endParaRPr>
          </a:p>
          <a:p>
            <a:pPr>
              <a:lnSpc>
                <a:spcPct val="90000"/>
              </a:lnSpc>
            </a:pPr>
            <a:r>
              <a:rPr lang="en-US" sz="1400">
                <a:solidFill>
                  <a:srgbClr val="333333"/>
                </a:solidFill>
                <a:latin typeface="Arial" panose="020B0604020202020204" pitchFamily="34" charset="0"/>
                <a:ea typeface="Helvetica Neue" charset="0"/>
                <a:cs typeface="Arial" panose="020B0604020202020204" pitchFamily="34" charset="0"/>
              </a:rPr>
              <a:t>Image products support “direct-to-algorithm” enterprise grade applications utilizing AI and ML and require no humans in the loop</a:t>
            </a:r>
          </a:p>
        </p:txBody>
      </p:sp>
    </p:spTree>
    <p:extLst>
      <p:ext uri="{BB962C8B-B14F-4D97-AF65-F5344CB8AC3E}">
        <p14:creationId xmlns:p14="http://schemas.microsoft.com/office/powerpoint/2010/main" val="309086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a:xfrm>
            <a:off x="1450848" y="36658"/>
            <a:ext cx="7473696" cy="508737"/>
          </a:xfrm>
        </p:spPr>
        <p:txBody>
          <a:bodyPr/>
          <a:lstStyle/>
          <a:p>
            <a:r>
              <a:rPr lang="en-US"/>
              <a:t>The </a:t>
            </a:r>
            <a:r>
              <a:rPr lang="en-US" err="1"/>
              <a:t>EarthDaily</a:t>
            </a:r>
            <a:r>
              <a:rPr lang="en-US"/>
              <a:t> System is Fully Vertically-Integrated</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7</a:t>
            </a:fld>
            <a:endParaRPr lang="en-US"/>
          </a:p>
        </p:txBody>
      </p:sp>
      <p:grpSp>
        <p:nvGrpSpPr>
          <p:cNvPr id="18" name="Group 17" descr="satellite image">
            <a:extLst>
              <a:ext uri="{FF2B5EF4-FFF2-40B4-BE49-F238E27FC236}">
                <a16:creationId xmlns:a16="http://schemas.microsoft.com/office/drawing/2014/main" id="{BB62C34F-7F5F-3D41-9541-9BE255CC4AF3}"/>
              </a:ext>
            </a:extLst>
          </p:cNvPr>
          <p:cNvGrpSpPr/>
          <p:nvPr/>
        </p:nvGrpSpPr>
        <p:grpSpPr>
          <a:xfrm>
            <a:off x="445356" y="3018315"/>
            <a:ext cx="2300751" cy="1919424"/>
            <a:chOff x="925158" y="2453172"/>
            <a:chExt cx="2616123" cy="2182526"/>
          </a:xfrm>
        </p:grpSpPr>
        <p:pic>
          <p:nvPicPr>
            <p:cNvPr id="19" name="Picture 18">
              <a:extLst>
                <a:ext uri="{FF2B5EF4-FFF2-40B4-BE49-F238E27FC236}">
                  <a16:creationId xmlns:a16="http://schemas.microsoft.com/office/drawing/2014/main" id="{EA0EEDE0-914E-8B42-8669-5258E65886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5158" y="2453172"/>
              <a:ext cx="2616123" cy="2176512"/>
            </a:xfrm>
            <a:prstGeom prst="rect">
              <a:avLst/>
            </a:prstGeom>
            <a:ln>
              <a:solidFill>
                <a:schemeClr val="tx1">
                  <a:lumMod val="50000"/>
                  <a:lumOff val="50000"/>
                </a:schemeClr>
              </a:solidFill>
            </a:ln>
          </p:spPr>
        </p:pic>
        <p:sp>
          <p:nvSpPr>
            <p:cNvPr id="20" name="Rectangle 19">
              <a:extLst>
                <a:ext uri="{FF2B5EF4-FFF2-40B4-BE49-F238E27FC236}">
                  <a16:creationId xmlns:a16="http://schemas.microsoft.com/office/drawing/2014/main" id="{D4169855-742C-344F-972B-AC59A5E916AC}"/>
                </a:ext>
              </a:extLst>
            </p:cNvPr>
            <p:cNvSpPr/>
            <p:nvPr/>
          </p:nvSpPr>
          <p:spPr>
            <a:xfrm>
              <a:off x="925158" y="4280829"/>
              <a:ext cx="2616123" cy="354869"/>
            </a:xfrm>
            <a:prstGeom prst="rect">
              <a:avLst/>
            </a:prstGeom>
            <a:solidFill>
              <a:schemeClr val="bg1"/>
            </a:solidFill>
            <a:ln>
              <a:solidFill>
                <a:schemeClr val="tx1">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121920" tIns="60960" rIns="121920" bIns="60960" rtlCol="0" anchor="ctr"/>
            <a:lstStyle/>
            <a:p>
              <a:pPr algn="ctr" defTabSz="914377"/>
              <a:r>
                <a:rPr lang="en-US" sz="1400">
                  <a:solidFill>
                    <a:schemeClr val="tx1"/>
                  </a:solidFill>
                  <a:latin typeface="Segoe UI" panose="020B0502040204020203" pitchFamily="34" charset="0"/>
                  <a:cs typeface="Segoe UI" panose="020B0502040204020203" pitchFamily="34" charset="0"/>
                </a:rPr>
                <a:t>Raw Downlinked Data</a:t>
              </a:r>
            </a:p>
          </p:txBody>
        </p:sp>
      </p:grpSp>
      <p:grpSp>
        <p:nvGrpSpPr>
          <p:cNvPr id="42" name="Group 41" descr="earth daily process">
            <a:extLst>
              <a:ext uri="{FF2B5EF4-FFF2-40B4-BE49-F238E27FC236}">
                <a16:creationId xmlns:a16="http://schemas.microsoft.com/office/drawing/2014/main" id="{0362FD6D-FDAF-114A-9A3D-AADB4FD685C2}"/>
              </a:ext>
            </a:extLst>
          </p:cNvPr>
          <p:cNvGrpSpPr/>
          <p:nvPr/>
        </p:nvGrpSpPr>
        <p:grpSpPr>
          <a:xfrm>
            <a:off x="901969" y="786976"/>
            <a:ext cx="7229975" cy="1912906"/>
            <a:chOff x="1325762" y="798907"/>
            <a:chExt cx="7229975" cy="1912906"/>
          </a:xfrm>
        </p:grpSpPr>
        <p:pic>
          <p:nvPicPr>
            <p:cNvPr id="16" name="Picture 2">
              <a:extLst>
                <a:ext uri="{FF2B5EF4-FFF2-40B4-BE49-F238E27FC236}">
                  <a16:creationId xmlns:a16="http://schemas.microsoft.com/office/drawing/2014/main" id="{1533B42A-ED10-1B42-B245-9C5D64330CB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25762" y="798907"/>
              <a:ext cx="7229975" cy="183384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F659712C-1521-BF4B-847F-DACAB084E557}"/>
                </a:ext>
              </a:extLst>
            </p:cNvPr>
            <p:cNvSpPr/>
            <p:nvPr/>
          </p:nvSpPr>
          <p:spPr>
            <a:xfrm>
              <a:off x="4101537" y="1603819"/>
              <a:ext cx="1666822" cy="5539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err="1">
                  <a:solidFill>
                    <a:srgbClr val="1683EC"/>
                  </a:solidFill>
                  <a:latin typeface="Helvetica Neue" panose="02000503000000020004" pitchFamily="2" charset="0"/>
                  <a:ea typeface="Helvetica Neue" panose="02000503000000020004" pitchFamily="2" charset="0"/>
                  <a:cs typeface="Helvetica Neue" panose="02000503000000020004" pitchFamily="2" charset="0"/>
                </a:rPr>
                <a:t>EarthPipeline</a:t>
              </a:r>
              <a:r>
                <a:rPr lang="en-US" sz="1800">
                  <a:solidFill>
                    <a:srgbClr val="1683EC"/>
                  </a:solidFill>
                  <a:latin typeface="Helvetica Neue" panose="02000503000000020004" pitchFamily="2" charset="0"/>
                  <a:ea typeface="Helvetica Neue" panose="02000503000000020004" pitchFamily="2" charset="0"/>
                  <a:cs typeface="Helvetica Neue" panose="02000503000000020004" pitchFamily="2" charset="0"/>
                </a:rPr>
                <a:t> as a Service</a:t>
              </a:r>
            </a:p>
          </p:txBody>
        </p:sp>
        <p:sp>
          <p:nvSpPr>
            <p:cNvPr id="36" name="Rectangle 35">
              <a:extLst>
                <a:ext uri="{FF2B5EF4-FFF2-40B4-BE49-F238E27FC236}">
                  <a16:creationId xmlns:a16="http://schemas.microsoft.com/office/drawing/2014/main" id="{1A17EDBB-8A24-2A49-88E3-3CD262A9825C}"/>
                </a:ext>
              </a:extLst>
            </p:cNvPr>
            <p:cNvSpPr/>
            <p:nvPr/>
          </p:nvSpPr>
          <p:spPr>
            <a:xfrm>
              <a:off x="4101537" y="2157816"/>
              <a:ext cx="1666822" cy="5539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rPr>
                <a:t>Commissioning, Image Processing, Calibration and QA</a:t>
              </a:r>
            </a:p>
          </p:txBody>
        </p:sp>
      </p:grpSp>
      <p:pic>
        <p:nvPicPr>
          <p:cNvPr id="37" name="Picture 36" descr="satellite image">
            <a:extLst>
              <a:ext uri="{FF2B5EF4-FFF2-40B4-BE49-F238E27FC236}">
                <a16:creationId xmlns:a16="http://schemas.microsoft.com/office/drawing/2014/main" id="{596708E6-971C-0B4E-A443-3AA76832B6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1899" y="3037780"/>
            <a:ext cx="2036663" cy="1779507"/>
          </a:xfrm>
          <a:prstGeom prst="rect">
            <a:avLst/>
          </a:prstGeom>
          <a:ln>
            <a:solidFill>
              <a:schemeClr val="tx1">
                <a:lumMod val="50000"/>
                <a:lumOff val="50000"/>
              </a:schemeClr>
            </a:solidFill>
          </a:ln>
        </p:spPr>
      </p:pic>
      <p:sp>
        <p:nvSpPr>
          <p:cNvPr id="38" name="Rectangle 37">
            <a:extLst>
              <a:ext uri="{FF2B5EF4-FFF2-40B4-BE49-F238E27FC236}">
                <a16:creationId xmlns:a16="http://schemas.microsoft.com/office/drawing/2014/main" id="{59B2FDF7-D086-064E-BECB-DD0543F60743}"/>
              </a:ext>
            </a:extLst>
          </p:cNvPr>
          <p:cNvSpPr/>
          <p:nvPr/>
        </p:nvSpPr>
        <p:spPr>
          <a:xfrm>
            <a:off x="3568366" y="4599035"/>
            <a:ext cx="2060195" cy="327444"/>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r>
              <a:rPr lang="en-US" sz="1400">
                <a:solidFill>
                  <a:schemeClr val="tx1"/>
                </a:solidFill>
                <a:latin typeface="Segoe UI" panose="020B0502040204020203" pitchFamily="34" charset="0"/>
                <a:cs typeface="Segoe UI" panose="020B0502040204020203" pitchFamily="34" charset="0"/>
              </a:rPr>
              <a:t>Analysis Ready Data</a:t>
            </a:r>
          </a:p>
        </p:txBody>
      </p:sp>
      <p:sp>
        <p:nvSpPr>
          <p:cNvPr id="6" name="TextBox 5">
            <a:extLst>
              <a:ext uri="{FF2B5EF4-FFF2-40B4-BE49-F238E27FC236}">
                <a16:creationId xmlns:a16="http://schemas.microsoft.com/office/drawing/2014/main" id="{47D72B46-80A5-7A47-B176-48CA453AF3D1}"/>
              </a:ext>
            </a:extLst>
          </p:cNvPr>
          <p:cNvSpPr txBox="1"/>
          <p:nvPr/>
        </p:nvSpPr>
        <p:spPr>
          <a:xfrm>
            <a:off x="6683897" y="1961218"/>
            <a:ext cx="1609381" cy="830997"/>
          </a:xfrm>
          <a:prstGeom prst="rect">
            <a:avLst/>
          </a:prstGeom>
          <a:solidFill>
            <a:schemeClr val="bg1"/>
          </a:solidFill>
        </p:spPr>
        <p:txBody>
          <a:bodyPr wrap="square" rtlCol="0">
            <a:spAutoFit/>
          </a:bodyPr>
          <a:lstStyle/>
          <a:p>
            <a:pPr algn="ctr"/>
            <a:r>
              <a:rPr lang="en-US" sz="1600">
                <a:solidFill>
                  <a:srgbClr val="1683ED"/>
                </a:solidFill>
                <a:latin typeface="Helvetica Neue" panose="02000503000000020004" pitchFamily="2" charset="0"/>
                <a:ea typeface="Helvetica Neue" panose="02000503000000020004" pitchFamily="2" charset="0"/>
                <a:cs typeface="Helvetica Neue" panose="02000503000000020004" pitchFamily="2" charset="0"/>
              </a:rPr>
              <a:t>Value-Added Services</a:t>
            </a:r>
          </a:p>
          <a:p>
            <a:pPr algn="ctr"/>
            <a:endParaRPr lang="en-US" sz="1600">
              <a:solidFill>
                <a:srgbClr val="1683E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TextBox 38">
            <a:extLst>
              <a:ext uri="{FF2B5EF4-FFF2-40B4-BE49-F238E27FC236}">
                <a16:creationId xmlns:a16="http://schemas.microsoft.com/office/drawing/2014/main" id="{3A0D5CD1-561C-5644-832D-F6101E9AB9CD}"/>
              </a:ext>
            </a:extLst>
          </p:cNvPr>
          <p:cNvSpPr txBox="1"/>
          <p:nvPr/>
        </p:nvSpPr>
        <p:spPr>
          <a:xfrm>
            <a:off x="869332" y="1845803"/>
            <a:ext cx="1672803" cy="584775"/>
          </a:xfrm>
          <a:prstGeom prst="rect">
            <a:avLst/>
          </a:prstGeom>
          <a:solidFill>
            <a:schemeClr val="bg1"/>
          </a:solidFill>
        </p:spPr>
        <p:txBody>
          <a:bodyPr wrap="square">
            <a:spAutoFit/>
          </a:bodyPr>
          <a:lstStyle/>
          <a:p>
            <a:pPr algn="ctr"/>
            <a:r>
              <a:rPr lang="en-US" sz="1600">
                <a:solidFill>
                  <a:srgbClr val="1683ED"/>
                </a:solidFill>
                <a:latin typeface="Helvetica Neue" panose="02000503000000020004" pitchFamily="2" charset="0"/>
                <a:ea typeface="Helvetica Neue" panose="02000503000000020004" pitchFamily="2" charset="0"/>
                <a:cs typeface="Helvetica Neue" panose="02000503000000020004" pitchFamily="2" charset="0"/>
              </a:rPr>
              <a:t>Downlinked Satellite Data</a:t>
            </a:r>
          </a:p>
        </p:txBody>
      </p:sp>
      <p:sp>
        <p:nvSpPr>
          <p:cNvPr id="40" name="TextBox 39">
            <a:extLst>
              <a:ext uri="{FF2B5EF4-FFF2-40B4-BE49-F238E27FC236}">
                <a16:creationId xmlns:a16="http://schemas.microsoft.com/office/drawing/2014/main" id="{4D885548-9500-3049-BD21-8A30101C8566}"/>
              </a:ext>
            </a:extLst>
          </p:cNvPr>
          <p:cNvSpPr txBox="1"/>
          <p:nvPr/>
        </p:nvSpPr>
        <p:spPr>
          <a:xfrm>
            <a:off x="3639486" y="1531445"/>
            <a:ext cx="1750087" cy="584775"/>
          </a:xfrm>
          <a:prstGeom prst="rect">
            <a:avLst/>
          </a:prstGeom>
          <a:solidFill>
            <a:schemeClr val="bg1"/>
          </a:solidFill>
        </p:spPr>
        <p:txBody>
          <a:bodyPr wrap="square">
            <a:spAutoFit/>
          </a:bodyPr>
          <a:lstStyle/>
          <a:p>
            <a:pPr algn="ctr"/>
            <a:r>
              <a:rPr lang="en-US" sz="1600" err="1">
                <a:solidFill>
                  <a:srgbClr val="1683ED"/>
                </a:solidFill>
                <a:latin typeface="Helvetica Neue" panose="02000503000000020004" pitchFamily="2" charset="0"/>
                <a:ea typeface="Helvetica Neue" panose="02000503000000020004" pitchFamily="2" charset="0"/>
                <a:cs typeface="Helvetica Neue" panose="02000503000000020004" pitchFamily="2" charset="0"/>
              </a:rPr>
              <a:t>EarthPipeline</a:t>
            </a:r>
            <a:r>
              <a:rPr lang="en-US" sz="1600">
                <a:solidFill>
                  <a:srgbClr val="1683ED"/>
                </a:solidFill>
                <a:latin typeface="Helvetica Neue" panose="02000503000000020004" pitchFamily="2" charset="0"/>
                <a:ea typeface="Helvetica Neue" panose="02000503000000020004" pitchFamily="2" charset="0"/>
                <a:cs typeface="Helvetica Neue" panose="02000503000000020004" pitchFamily="2" charset="0"/>
              </a:rPr>
              <a:t>   as a Service</a:t>
            </a:r>
          </a:p>
        </p:txBody>
      </p:sp>
      <p:sp>
        <p:nvSpPr>
          <p:cNvPr id="2" name="AutoShape 2">
            <a:extLst>
              <a:ext uri="{FF2B5EF4-FFF2-40B4-BE49-F238E27FC236}">
                <a16:creationId xmlns:a16="http://schemas.microsoft.com/office/drawing/2014/main" id="{A57107E3-996B-9F46-9773-CD9AB9A1AFE1}"/>
              </a:ext>
              <a:ext uri="{C183D7F6-B498-43B3-948B-1728B52AA6E4}">
                <adec:decorative xmlns:adec="http://schemas.microsoft.com/office/drawing/2017/decorative" val="1"/>
              </a:ext>
            </a:extLst>
          </p:cNvPr>
          <p:cNvSpPr>
            <a:spLocks noChangeAspect="1" noChangeArrowheads="1"/>
          </p:cNvSpPr>
          <p:nvPr/>
        </p:nvSpPr>
        <p:spPr bwMode="auto">
          <a:xfrm>
            <a:off x="448056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A534FE2A-CC79-5144-BFF8-2303999351B2}"/>
              </a:ext>
            </a:extLst>
          </p:cNvPr>
          <p:cNvSpPr/>
          <p:nvPr/>
        </p:nvSpPr>
        <p:spPr>
          <a:xfrm>
            <a:off x="6451569" y="4582708"/>
            <a:ext cx="2060195" cy="327444"/>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r>
              <a:rPr lang="en-US" sz="1400">
                <a:solidFill>
                  <a:schemeClr val="tx1"/>
                </a:solidFill>
                <a:latin typeface="Segoe UI" panose="020B0502040204020203" pitchFamily="34" charset="0"/>
                <a:cs typeface="Segoe UI" panose="020B0502040204020203" pitchFamily="34" charset="0"/>
              </a:rPr>
              <a:t>Analysis Ready Mosaics</a:t>
            </a:r>
          </a:p>
        </p:txBody>
      </p:sp>
      <p:sp>
        <p:nvSpPr>
          <p:cNvPr id="8" name="Rectangle 7">
            <a:extLst>
              <a:ext uri="{FF2B5EF4-FFF2-40B4-BE49-F238E27FC236}">
                <a16:creationId xmlns:a16="http://schemas.microsoft.com/office/drawing/2014/main" id="{46836B4B-7FB9-AA4D-82A3-883AB0511FFA}"/>
              </a:ext>
              <a:ext uri="{C183D7F6-B498-43B3-948B-1728B52AA6E4}">
                <adec:decorative xmlns:adec="http://schemas.microsoft.com/office/drawing/2017/decorative" val="1"/>
              </a:ext>
            </a:extLst>
          </p:cNvPr>
          <p:cNvSpPr/>
          <p:nvPr/>
        </p:nvSpPr>
        <p:spPr>
          <a:xfrm>
            <a:off x="6445092" y="2979675"/>
            <a:ext cx="2066672" cy="1586691"/>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descr="satellite image">
            <a:extLst>
              <a:ext uri="{FF2B5EF4-FFF2-40B4-BE49-F238E27FC236}">
                <a16:creationId xmlns:a16="http://schemas.microsoft.com/office/drawing/2014/main" id="{D25FDFCC-2F05-A24F-BB77-40F01F04A5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9052" y="2979676"/>
            <a:ext cx="1246685" cy="1586690"/>
          </a:xfrm>
          <a:prstGeom prst="rect">
            <a:avLst/>
          </a:prstGeom>
        </p:spPr>
      </p:pic>
      <p:sp>
        <p:nvSpPr>
          <p:cNvPr id="44" name="TextBox 43">
            <a:extLst>
              <a:ext uri="{FF2B5EF4-FFF2-40B4-BE49-F238E27FC236}">
                <a16:creationId xmlns:a16="http://schemas.microsoft.com/office/drawing/2014/main" id="{EBF2D783-FC18-1C45-A1D0-CFC733E5F010}"/>
              </a:ext>
            </a:extLst>
          </p:cNvPr>
          <p:cNvSpPr txBox="1"/>
          <p:nvPr/>
        </p:nvSpPr>
        <p:spPr>
          <a:xfrm>
            <a:off x="5453701" y="1396717"/>
            <a:ext cx="1104873" cy="461665"/>
          </a:xfrm>
          <a:prstGeom prst="rect">
            <a:avLst/>
          </a:prstGeom>
          <a:solidFill>
            <a:schemeClr val="bg1"/>
          </a:solidFill>
        </p:spPr>
        <p:txBody>
          <a:bodyPr wrap="square" rtlCol="0">
            <a:spAutoFit/>
          </a:bodyPr>
          <a:lstStyle/>
          <a:p>
            <a:pPr algn="ctr"/>
            <a:r>
              <a:rPr lang="en-US" sz="12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Analysis Read Data</a:t>
            </a:r>
          </a:p>
        </p:txBody>
      </p:sp>
      <p:sp>
        <p:nvSpPr>
          <p:cNvPr id="45" name="TextBox 44">
            <a:extLst>
              <a:ext uri="{FF2B5EF4-FFF2-40B4-BE49-F238E27FC236}">
                <a16:creationId xmlns:a16="http://schemas.microsoft.com/office/drawing/2014/main" id="{01041360-6CBA-AB48-84F5-3668A6994235}"/>
              </a:ext>
            </a:extLst>
          </p:cNvPr>
          <p:cNvSpPr txBox="1"/>
          <p:nvPr/>
        </p:nvSpPr>
        <p:spPr>
          <a:xfrm>
            <a:off x="2409291" y="1435857"/>
            <a:ext cx="1339759" cy="461665"/>
          </a:xfrm>
          <a:prstGeom prst="rect">
            <a:avLst/>
          </a:prstGeom>
          <a:solidFill>
            <a:schemeClr val="bg1"/>
          </a:solidFill>
        </p:spPr>
        <p:txBody>
          <a:bodyPr wrap="square" rtlCol="0">
            <a:spAutoFit/>
          </a:bodyPr>
          <a:lstStyle/>
          <a:p>
            <a:pPr algn="ctr"/>
            <a:r>
              <a:rPr lang="en-US" sz="120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Raw Downlinked Data</a:t>
            </a:r>
          </a:p>
        </p:txBody>
      </p:sp>
      <p:sp>
        <p:nvSpPr>
          <p:cNvPr id="9" name="TextBox 8">
            <a:extLst>
              <a:ext uri="{FF2B5EF4-FFF2-40B4-BE49-F238E27FC236}">
                <a16:creationId xmlns:a16="http://schemas.microsoft.com/office/drawing/2014/main" id="{7AD69257-E3F3-6A44-85FB-070D930E3DA6}"/>
              </a:ext>
            </a:extLst>
          </p:cNvPr>
          <p:cNvSpPr txBox="1"/>
          <p:nvPr/>
        </p:nvSpPr>
        <p:spPr>
          <a:xfrm>
            <a:off x="1259456" y="495286"/>
            <a:ext cx="910249" cy="307777"/>
          </a:xfrm>
          <a:prstGeom prst="rect">
            <a:avLst/>
          </a:prstGeom>
          <a:noFill/>
        </p:spPr>
        <p:txBody>
          <a:bodyPr wrap="none" rtlCol="0">
            <a:spAutoFit/>
          </a:bodyPr>
          <a:lstStyle/>
          <a:p>
            <a:r>
              <a:rPr lang="en-US" sz="1400" b="1">
                <a:solidFill>
                  <a:srgbClr val="182432"/>
                </a:solidFill>
                <a:latin typeface="HELVETICA NEUE THIN" panose="020B0403020202020204" pitchFamily="34" charset="0"/>
                <a:ea typeface="HELVETICA NEUE THIN" panose="020B0403020202020204" pitchFamily="34" charset="0"/>
              </a:rPr>
              <a:t>Upstream</a:t>
            </a:r>
          </a:p>
        </p:txBody>
      </p:sp>
      <p:sp>
        <p:nvSpPr>
          <p:cNvPr id="46" name="TextBox 45">
            <a:extLst>
              <a:ext uri="{FF2B5EF4-FFF2-40B4-BE49-F238E27FC236}">
                <a16:creationId xmlns:a16="http://schemas.microsoft.com/office/drawing/2014/main" id="{E7269103-5CD5-FA48-8C31-2B8DE4D2EB68}"/>
              </a:ext>
            </a:extLst>
          </p:cNvPr>
          <p:cNvSpPr txBox="1"/>
          <p:nvPr/>
        </p:nvSpPr>
        <p:spPr>
          <a:xfrm>
            <a:off x="4046181" y="486052"/>
            <a:ext cx="966355" cy="307777"/>
          </a:xfrm>
          <a:prstGeom prst="rect">
            <a:avLst/>
          </a:prstGeom>
          <a:noFill/>
        </p:spPr>
        <p:txBody>
          <a:bodyPr wrap="none" rtlCol="0">
            <a:spAutoFit/>
          </a:bodyPr>
          <a:lstStyle/>
          <a:p>
            <a:r>
              <a:rPr lang="en-US" sz="1400" b="1">
                <a:solidFill>
                  <a:srgbClr val="182432"/>
                </a:solidFill>
                <a:latin typeface="HELVETICA NEUE THIN" panose="020B0403020202020204" pitchFamily="34" charset="0"/>
                <a:ea typeface="HELVETICA NEUE THIN" panose="020B0403020202020204" pitchFamily="34" charset="0"/>
              </a:rPr>
              <a:t>Midstream</a:t>
            </a:r>
          </a:p>
        </p:txBody>
      </p:sp>
      <p:sp>
        <p:nvSpPr>
          <p:cNvPr id="47" name="TextBox 46">
            <a:extLst>
              <a:ext uri="{FF2B5EF4-FFF2-40B4-BE49-F238E27FC236}">
                <a16:creationId xmlns:a16="http://schemas.microsoft.com/office/drawing/2014/main" id="{7B1A3313-BE77-0949-8D1F-0874426AEB7B}"/>
              </a:ext>
            </a:extLst>
          </p:cNvPr>
          <p:cNvSpPr txBox="1"/>
          <p:nvPr/>
        </p:nvSpPr>
        <p:spPr>
          <a:xfrm>
            <a:off x="6889416" y="545395"/>
            <a:ext cx="1126655" cy="307777"/>
          </a:xfrm>
          <a:prstGeom prst="rect">
            <a:avLst/>
          </a:prstGeom>
          <a:noFill/>
        </p:spPr>
        <p:txBody>
          <a:bodyPr wrap="none" rtlCol="0">
            <a:spAutoFit/>
          </a:bodyPr>
          <a:lstStyle/>
          <a:p>
            <a:r>
              <a:rPr lang="en-US" sz="1400" b="1">
                <a:solidFill>
                  <a:srgbClr val="182432"/>
                </a:solidFill>
                <a:latin typeface="HELVETICA NEUE THIN" panose="020B0403020202020204" pitchFamily="34" charset="0"/>
                <a:ea typeface="HELVETICA NEUE THIN" panose="020B0403020202020204" pitchFamily="34" charset="0"/>
              </a:rPr>
              <a:t>Downstream</a:t>
            </a:r>
          </a:p>
        </p:txBody>
      </p:sp>
    </p:spTree>
    <p:extLst>
      <p:ext uri="{BB962C8B-B14F-4D97-AF65-F5344CB8AC3E}">
        <p14:creationId xmlns:p14="http://schemas.microsoft.com/office/powerpoint/2010/main" val="317200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CECFD-3C0F-7C4F-A265-782E542E9E52}"/>
              </a:ext>
            </a:extLst>
          </p:cNvPr>
          <p:cNvSpPr>
            <a:spLocks noGrp="1"/>
          </p:cNvSpPr>
          <p:nvPr>
            <p:ph type="title"/>
          </p:nvPr>
        </p:nvSpPr>
        <p:spPr/>
        <p:txBody>
          <a:bodyPr/>
          <a:lstStyle/>
          <a:p>
            <a:r>
              <a:rPr lang="en-US" dirty="0"/>
              <a:t>The </a:t>
            </a:r>
            <a:r>
              <a:rPr lang="en-US" dirty="0" err="1"/>
              <a:t>EarthDaily</a:t>
            </a:r>
            <a:r>
              <a:rPr lang="en-US" dirty="0"/>
              <a:t> System is Fully Vertically-Integrated </a:t>
            </a:r>
          </a:p>
        </p:txBody>
      </p:sp>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8</a:t>
            </a:fld>
            <a:endParaRPr lang="en-US"/>
          </a:p>
        </p:txBody>
      </p:sp>
      <p:sp>
        <p:nvSpPr>
          <p:cNvPr id="23" name="Content Placeholder 2">
            <a:extLst>
              <a:ext uri="{FF2B5EF4-FFF2-40B4-BE49-F238E27FC236}">
                <a16:creationId xmlns:a16="http://schemas.microsoft.com/office/drawing/2014/main" id="{4E9B960B-96EF-F84D-9802-66F73C73FC22}"/>
              </a:ext>
              <a:ext uri="{C183D7F6-B498-43B3-948B-1728B52AA6E4}">
                <adec:decorative xmlns:adec="http://schemas.microsoft.com/office/drawing/2017/decorative" val="1"/>
              </a:ext>
            </a:extLst>
          </p:cNvPr>
          <p:cNvSpPr txBox="1">
            <a:spLocks/>
          </p:cNvSpPr>
          <p:nvPr/>
        </p:nvSpPr>
        <p:spPr>
          <a:xfrm>
            <a:off x="411446" y="796922"/>
            <a:ext cx="8614730" cy="3936842"/>
          </a:xfrm>
          <a:prstGeom prst="rect">
            <a:avLst/>
          </a:prstGeom>
        </p:spPr>
        <p:txBody>
          <a:bodyPr lIns="91430" tIns="45716" rIns="91430" bIns="45716">
            <a:noAutofit/>
          </a:bodyPr>
          <a:lst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endParaRPr lang="en-CA" sz="1200" b="1">
              <a:solidFill>
                <a:srgbClr val="FF6626"/>
              </a:solidFill>
              <a:cs typeface="Arial" panose="020B0604020202020204" pitchFamily="34" charset="0"/>
            </a:endParaRPr>
          </a:p>
        </p:txBody>
      </p:sp>
      <p:sp>
        <p:nvSpPr>
          <p:cNvPr id="24" name="Text Placeholder 5">
            <a:extLst>
              <a:ext uri="{FF2B5EF4-FFF2-40B4-BE49-F238E27FC236}">
                <a16:creationId xmlns:a16="http://schemas.microsoft.com/office/drawing/2014/main" id="{FE7278CF-76F5-F247-B336-ED6EF7EFA12F}"/>
              </a:ext>
            </a:extLst>
          </p:cNvPr>
          <p:cNvSpPr txBox="1">
            <a:spLocks/>
          </p:cNvSpPr>
          <p:nvPr/>
        </p:nvSpPr>
        <p:spPr>
          <a:xfrm>
            <a:off x="104170" y="1999857"/>
            <a:ext cx="2898648" cy="2817497"/>
          </a:xfrm>
          <a:prstGeom prst="rect">
            <a:avLst/>
          </a:prstGeom>
          <a:solidFill>
            <a:schemeClr val="bg1"/>
          </a:solidFill>
          <a:ln w="19050">
            <a:solidFill>
              <a:schemeClr val="accent1"/>
            </a:solidFill>
          </a:ln>
          <a:effectLst>
            <a:outerShdw blurRad="50800" dist="38100" dir="8100000" algn="tr" rotWithShape="0">
              <a:prstClr val="black">
                <a:alpha val="40000"/>
              </a:prstClr>
            </a:outerShdw>
          </a:effectLst>
        </p:spPr>
        <p:txBody>
          <a:bodyPr vert="horz" lIns="91440" tIns="45720" rIns="91440" bIns="45720" rtlCol="0" anchor="t" anchorCtr="0">
            <a:noAutofit/>
          </a:bodyPr>
          <a:lstStyle>
            <a:lvl1pPr marL="127397" indent="-127397" algn="l" defTabSz="685783" rtl="0" eaLnBrk="1" latinLnBrk="0" hangingPunct="1">
              <a:lnSpc>
                <a:spcPct val="85000"/>
              </a:lnSpc>
              <a:spcBef>
                <a:spcPts val="450"/>
              </a:spcBef>
              <a:spcAft>
                <a:spcPts val="450"/>
              </a:spcAft>
              <a:buFont typeface="Wingdings" panose="05000000000000000000" pitchFamily="2" charset="2"/>
              <a:buChar char="§"/>
              <a:defRPr sz="1000" kern="1200">
                <a:solidFill>
                  <a:schemeClr val="tx1"/>
                </a:solidFill>
                <a:latin typeface="+mn-lt"/>
                <a:ea typeface="+mn-ea"/>
                <a:cs typeface="+mn-cs"/>
              </a:defRPr>
            </a:lvl1pPr>
            <a:lvl2pPr marL="386954" indent="-126206"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2pPr>
            <a:lvl3pPr marL="642938" indent="-127397"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3pPr>
            <a:lvl4pPr marL="902494" indent="-129779" algn="l" defTabSz="685783" rtl="0" eaLnBrk="1" latinLnBrk="0" hangingPunct="1">
              <a:lnSpc>
                <a:spcPct val="85000"/>
              </a:lnSpc>
              <a:spcBef>
                <a:spcPts val="450"/>
              </a:spcBef>
              <a:spcAft>
                <a:spcPts val="450"/>
              </a:spcAft>
              <a:buFont typeface="Arial" panose="020B0604020202020204" pitchFamily="34" charset="0"/>
              <a:buChar char="•"/>
              <a:tabLst/>
              <a:defRPr sz="1000" kern="1200">
                <a:solidFill>
                  <a:schemeClr val="tx1"/>
                </a:solidFill>
                <a:latin typeface="+mn-lt"/>
                <a:ea typeface="+mn-ea"/>
                <a:cs typeface="Segoe UI Semilight" panose="020B0402040204020203" pitchFamily="34" charset="0"/>
              </a:defRPr>
            </a:lvl4pPr>
            <a:lvl5pPr marL="1154906" indent="-122635"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0"/>
              </a:spcAft>
              <a:buNone/>
            </a:pPr>
            <a:r>
              <a:rPr lang="en-US" sz="1100" b="1">
                <a:solidFill>
                  <a:srgbClr val="1B8EF2"/>
                </a:solidFill>
              </a:rPr>
              <a:t>Satellite Constellation: </a:t>
            </a:r>
          </a:p>
          <a:p>
            <a:pPr>
              <a:lnSpc>
                <a:spcPct val="100000"/>
              </a:lnSpc>
              <a:spcBef>
                <a:spcPts val="0"/>
              </a:spcBef>
              <a:spcAft>
                <a:spcPts val="0"/>
              </a:spcAft>
            </a:pPr>
            <a:r>
              <a:rPr lang="en-US" sz="1100"/>
              <a:t>9 satellites (plus 1 in-orbit spare) with scientific spectral bands</a:t>
            </a:r>
          </a:p>
          <a:p>
            <a:pPr>
              <a:lnSpc>
                <a:spcPct val="100000"/>
              </a:lnSpc>
              <a:spcBef>
                <a:spcPts val="600"/>
              </a:spcBef>
              <a:spcAft>
                <a:spcPts val="0"/>
              </a:spcAft>
            </a:pPr>
            <a:r>
              <a:rPr lang="en-US" sz="1100"/>
              <a:t>Daily coverage of the Earth’s landmass</a:t>
            </a:r>
          </a:p>
          <a:p>
            <a:pPr>
              <a:lnSpc>
                <a:spcPct val="100000"/>
              </a:lnSpc>
              <a:spcBef>
                <a:spcPts val="600"/>
              </a:spcBef>
              <a:spcAft>
                <a:spcPts val="0"/>
              </a:spcAft>
            </a:pPr>
            <a:r>
              <a:rPr lang="en-US" sz="1100"/>
              <a:t>Ultra-high pointing stability that enables high geometric accuracy</a:t>
            </a:r>
          </a:p>
          <a:p>
            <a:pPr>
              <a:lnSpc>
                <a:spcPct val="100000"/>
              </a:lnSpc>
              <a:spcBef>
                <a:spcPts val="600"/>
              </a:spcBef>
              <a:spcAft>
                <a:spcPts val="0"/>
              </a:spcAft>
            </a:pPr>
            <a:r>
              <a:rPr lang="en-US" sz="1100"/>
              <a:t>10-year design life to ensure data consistency over an extended period</a:t>
            </a:r>
          </a:p>
          <a:p>
            <a:pPr>
              <a:lnSpc>
                <a:spcPct val="100000"/>
              </a:lnSpc>
              <a:spcBef>
                <a:spcPts val="600"/>
              </a:spcBef>
              <a:spcAft>
                <a:spcPts val="0"/>
              </a:spcAft>
            </a:pPr>
            <a:r>
              <a:rPr lang="en-US" sz="1100"/>
              <a:t>Precise orbit control enabling accurate cross-calibration to Sentinel-2 and LandSat-8/9</a:t>
            </a:r>
          </a:p>
          <a:p>
            <a:pPr>
              <a:lnSpc>
                <a:spcPct val="100000"/>
              </a:lnSpc>
              <a:spcBef>
                <a:spcPts val="600"/>
              </a:spcBef>
              <a:spcAft>
                <a:spcPts val="0"/>
              </a:spcAft>
            </a:pPr>
            <a:r>
              <a:rPr lang="en-US" sz="1100"/>
              <a:t>Ultra-high scientific quality daily imagery that is optimized for change detection, alerting and predictive analytics</a:t>
            </a:r>
          </a:p>
        </p:txBody>
      </p:sp>
      <p:sp>
        <p:nvSpPr>
          <p:cNvPr id="25" name="Text Placeholder 5">
            <a:extLst>
              <a:ext uri="{FF2B5EF4-FFF2-40B4-BE49-F238E27FC236}">
                <a16:creationId xmlns:a16="http://schemas.microsoft.com/office/drawing/2014/main" id="{53604626-FB57-F642-8B6E-E15111248B12}"/>
              </a:ext>
            </a:extLst>
          </p:cNvPr>
          <p:cNvSpPr txBox="1">
            <a:spLocks/>
          </p:cNvSpPr>
          <p:nvPr/>
        </p:nvSpPr>
        <p:spPr>
          <a:xfrm>
            <a:off x="3101116" y="2003384"/>
            <a:ext cx="2898648" cy="2817497"/>
          </a:xfrm>
          <a:prstGeom prst="rect">
            <a:avLst/>
          </a:prstGeom>
          <a:solidFill>
            <a:schemeClr val="bg1"/>
          </a:solidFill>
          <a:ln w="19050">
            <a:solidFill>
              <a:schemeClr val="accent1"/>
            </a:solidFill>
          </a:ln>
          <a:effectLst>
            <a:outerShdw blurRad="50800" dist="38100" dir="8100000" algn="tr" rotWithShape="0">
              <a:prstClr val="black">
                <a:alpha val="40000"/>
              </a:prstClr>
            </a:outerShdw>
          </a:effectLst>
        </p:spPr>
        <p:txBody>
          <a:bodyPr vert="horz" lIns="91440" tIns="45720" rIns="91440" bIns="45720" rtlCol="0" anchor="t" anchorCtr="0">
            <a:noAutofit/>
          </a:bodyPr>
          <a:lstStyle>
            <a:lvl1pPr marL="127397" indent="-127397" algn="l" defTabSz="685783" rtl="0" eaLnBrk="1" latinLnBrk="0" hangingPunct="1">
              <a:lnSpc>
                <a:spcPct val="85000"/>
              </a:lnSpc>
              <a:spcBef>
                <a:spcPts val="450"/>
              </a:spcBef>
              <a:spcAft>
                <a:spcPts val="450"/>
              </a:spcAft>
              <a:buFont typeface="Wingdings" panose="05000000000000000000" pitchFamily="2" charset="2"/>
              <a:buChar char="§"/>
              <a:defRPr sz="1000" kern="1200">
                <a:solidFill>
                  <a:schemeClr val="tx1"/>
                </a:solidFill>
                <a:latin typeface="+mn-lt"/>
                <a:ea typeface="+mn-ea"/>
                <a:cs typeface="+mn-cs"/>
              </a:defRPr>
            </a:lvl1pPr>
            <a:lvl2pPr marL="386954" indent="-126206"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2pPr>
            <a:lvl3pPr marL="642938" indent="-127397"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3pPr>
            <a:lvl4pPr marL="902494" indent="-129779" algn="l" defTabSz="685783" rtl="0" eaLnBrk="1" latinLnBrk="0" hangingPunct="1">
              <a:lnSpc>
                <a:spcPct val="85000"/>
              </a:lnSpc>
              <a:spcBef>
                <a:spcPts val="450"/>
              </a:spcBef>
              <a:spcAft>
                <a:spcPts val="450"/>
              </a:spcAft>
              <a:buFont typeface="Arial" panose="020B0604020202020204" pitchFamily="34" charset="0"/>
              <a:buChar char="•"/>
              <a:tabLst/>
              <a:defRPr sz="1000" kern="1200">
                <a:solidFill>
                  <a:schemeClr val="tx1"/>
                </a:solidFill>
                <a:latin typeface="+mn-lt"/>
                <a:ea typeface="+mn-ea"/>
                <a:cs typeface="Segoe UI Semilight" panose="020B0402040204020203" pitchFamily="34" charset="0"/>
              </a:defRPr>
            </a:lvl4pPr>
            <a:lvl5pPr marL="1154906" indent="-122635"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0"/>
              </a:spcAft>
              <a:buNone/>
            </a:pPr>
            <a:r>
              <a:rPr lang="en-US" sz="1100" b="1" err="1">
                <a:solidFill>
                  <a:srgbClr val="1B8EF2"/>
                </a:solidFill>
              </a:rPr>
              <a:t>EarthPipeline</a:t>
            </a:r>
            <a:r>
              <a:rPr lang="en-US" sz="1100" b="1">
                <a:solidFill>
                  <a:srgbClr val="1B8EF2"/>
                </a:solidFill>
              </a:rPr>
              <a:t>: </a:t>
            </a:r>
          </a:p>
          <a:p>
            <a:pPr>
              <a:lnSpc>
                <a:spcPct val="100000"/>
              </a:lnSpc>
              <a:spcBef>
                <a:spcPts val="0"/>
              </a:spcBef>
              <a:spcAft>
                <a:spcPts val="0"/>
              </a:spcAft>
            </a:pPr>
            <a:r>
              <a:rPr lang="en-US" sz="1100"/>
              <a:t>World’s first fully automated EO data processing, calibration and quality system to extract highest quality at scale.</a:t>
            </a:r>
          </a:p>
          <a:p>
            <a:pPr>
              <a:lnSpc>
                <a:spcPct val="100000"/>
              </a:lnSpc>
              <a:spcBef>
                <a:spcPts val="600"/>
              </a:spcBef>
              <a:spcAft>
                <a:spcPts val="0"/>
              </a:spcAft>
            </a:pPr>
            <a:r>
              <a:rPr lang="en-US" sz="1100"/>
              <a:t>Creates first ever automated “Analysis-Ready Data” that is capable to use directly in algorithms </a:t>
            </a:r>
          </a:p>
          <a:p>
            <a:pPr marL="0" indent="0">
              <a:lnSpc>
                <a:spcPct val="100000"/>
              </a:lnSpc>
              <a:spcBef>
                <a:spcPts val="600"/>
              </a:spcBef>
              <a:spcAft>
                <a:spcPts val="0"/>
              </a:spcAft>
              <a:buNone/>
            </a:pPr>
            <a:r>
              <a:rPr lang="en-US" sz="1100" b="1" err="1">
                <a:solidFill>
                  <a:srgbClr val="1B8EF2"/>
                </a:solidFill>
              </a:rPr>
              <a:t>EarthPlatform</a:t>
            </a:r>
            <a:r>
              <a:rPr lang="en-US" sz="1100" b="1">
                <a:solidFill>
                  <a:srgbClr val="1B8EF2"/>
                </a:solidFill>
              </a:rPr>
              <a:t>: </a:t>
            </a:r>
          </a:p>
          <a:p>
            <a:pPr>
              <a:lnSpc>
                <a:spcPct val="100000"/>
              </a:lnSpc>
              <a:spcBef>
                <a:spcPts val="600"/>
              </a:spcBef>
              <a:spcAft>
                <a:spcPts val="0"/>
              </a:spcAft>
            </a:pPr>
            <a:r>
              <a:rPr lang="en-US" sz="1100"/>
              <a:t>Provides data discovery and distributes data to customers via on-demand API’s</a:t>
            </a:r>
          </a:p>
          <a:p>
            <a:pPr>
              <a:lnSpc>
                <a:spcPct val="100000"/>
              </a:lnSpc>
              <a:spcBef>
                <a:spcPts val="600"/>
              </a:spcBef>
              <a:spcAft>
                <a:spcPts val="0"/>
              </a:spcAft>
            </a:pPr>
            <a:r>
              <a:rPr lang="en-US" sz="1100"/>
              <a:t>Offers “Bring Your Algorithm to the Data” service for customers</a:t>
            </a:r>
          </a:p>
          <a:p>
            <a:pPr>
              <a:lnSpc>
                <a:spcPct val="100000"/>
              </a:lnSpc>
              <a:spcBef>
                <a:spcPts val="600"/>
              </a:spcBef>
              <a:spcAft>
                <a:spcPts val="0"/>
              </a:spcAft>
            </a:pPr>
            <a:r>
              <a:rPr lang="en-US" sz="1100"/>
              <a:t>Brings together other complementary data</a:t>
            </a:r>
          </a:p>
        </p:txBody>
      </p:sp>
      <p:sp>
        <p:nvSpPr>
          <p:cNvPr id="26" name="Text Placeholder 5">
            <a:extLst>
              <a:ext uri="{FF2B5EF4-FFF2-40B4-BE49-F238E27FC236}">
                <a16:creationId xmlns:a16="http://schemas.microsoft.com/office/drawing/2014/main" id="{C616D585-0D1D-1A4D-A29F-9CDDCA331B81}"/>
              </a:ext>
            </a:extLst>
          </p:cNvPr>
          <p:cNvSpPr txBox="1">
            <a:spLocks/>
          </p:cNvSpPr>
          <p:nvPr/>
        </p:nvSpPr>
        <p:spPr>
          <a:xfrm>
            <a:off x="6106634" y="1999857"/>
            <a:ext cx="2898648" cy="2821137"/>
          </a:xfrm>
          <a:prstGeom prst="rect">
            <a:avLst/>
          </a:prstGeom>
          <a:solidFill>
            <a:schemeClr val="bg1"/>
          </a:solidFill>
          <a:ln w="19050">
            <a:solidFill>
              <a:schemeClr val="accent1"/>
            </a:solidFill>
          </a:ln>
          <a:effectLst>
            <a:outerShdw blurRad="50800" dist="38100" dir="8100000" algn="tr" rotWithShape="0">
              <a:prstClr val="black">
                <a:alpha val="40000"/>
              </a:prstClr>
            </a:outerShdw>
          </a:effectLst>
        </p:spPr>
        <p:txBody>
          <a:bodyPr vert="horz" lIns="91440" tIns="45720" rIns="91440" bIns="45720" rtlCol="0" anchor="t" anchorCtr="0">
            <a:noAutofit/>
          </a:bodyPr>
          <a:lstStyle>
            <a:lvl1pPr marL="127397" indent="-127397" algn="l" defTabSz="685783" rtl="0" eaLnBrk="1" latinLnBrk="0" hangingPunct="1">
              <a:lnSpc>
                <a:spcPct val="85000"/>
              </a:lnSpc>
              <a:spcBef>
                <a:spcPts val="450"/>
              </a:spcBef>
              <a:spcAft>
                <a:spcPts val="450"/>
              </a:spcAft>
              <a:buFont typeface="Wingdings" panose="05000000000000000000" pitchFamily="2" charset="2"/>
              <a:buChar char="§"/>
              <a:defRPr sz="1000" kern="1200">
                <a:solidFill>
                  <a:schemeClr val="tx1"/>
                </a:solidFill>
                <a:latin typeface="+mn-lt"/>
                <a:ea typeface="+mn-ea"/>
                <a:cs typeface="+mn-cs"/>
              </a:defRPr>
            </a:lvl1pPr>
            <a:lvl2pPr marL="386954" indent="-126206"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2pPr>
            <a:lvl3pPr marL="642938" indent="-127397"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mn-cs"/>
              </a:defRPr>
            </a:lvl3pPr>
            <a:lvl4pPr marL="902494" indent="-129779" algn="l" defTabSz="685783" rtl="0" eaLnBrk="1" latinLnBrk="0" hangingPunct="1">
              <a:lnSpc>
                <a:spcPct val="85000"/>
              </a:lnSpc>
              <a:spcBef>
                <a:spcPts val="450"/>
              </a:spcBef>
              <a:spcAft>
                <a:spcPts val="450"/>
              </a:spcAft>
              <a:buFont typeface="Arial" panose="020B0604020202020204" pitchFamily="34" charset="0"/>
              <a:buChar char="•"/>
              <a:tabLst/>
              <a:defRPr sz="1000" kern="1200">
                <a:solidFill>
                  <a:schemeClr val="tx1"/>
                </a:solidFill>
                <a:latin typeface="+mn-lt"/>
                <a:ea typeface="+mn-ea"/>
                <a:cs typeface="Segoe UI Semilight" panose="020B0402040204020203" pitchFamily="34" charset="0"/>
              </a:defRPr>
            </a:lvl4pPr>
            <a:lvl5pPr marL="1154906" indent="-122635" algn="l" defTabSz="685783" rtl="0" eaLnBrk="1" latinLnBrk="0" hangingPunct="1">
              <a:lnSpc>
                <a:spcPct val="85000"/>
              </a:lnSpc>
              <a:spcBef>
                <a:spcPts val="450"/>
              </a:spcBef>
              <a:spcAft>
                <a:spcPts val="450"/>
              </a:spcAft>
              <a:buFont typeface="Arial" panose="020B0604020202020204" pitchFamily="34" charset="0"/>
              <a:buChar char="•"/>
              <a:defRPr sz="1000" kern="1200">
                <a:solidFill>
                  <a:schemeClr val="tx1"/>
                </a:solidFill>
                <a:latin typeface="+mn-lt"/>
                <a:ea typeface="+mn-ea"/>
                <a:cs typeface="Segoe UI Semilight" panose="020B0402040204020203"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0"/>
              </a:spcAft>
              <a:buNone/>
            </a:pPr>
            <a:r>
              <a:rPr lang="en-US" sz="1100" b="1">
                <a:solidFill>
                  <a:srgbClr val="1B8EF2"/>
                </a:solidFill>
              </a:rPr>
              <a:t>Value-Added Products: </a:t>
            </a:r>
          </a:p>
          <a:p>
            <a:pPr>
              <a:lnSpc>
                <a:spcPct val="100000"/>
              </a:lnSpc>
              <a:spcBef>
                <a:spcPts val="0"/>
              </a:spcBef>
              <a:spcAft>
                <a:spcPts val="0"/>
              </a:spcAft>
            </a:pPr>
            <a:r>
              <a:rPr lang="en-US" sz="1100"/>
              <a:t>Automated generation of info products:  </a:t>
            </a:r>
          </a:p>
          <a:p>
            <a:pPr lvl="1">
              <a:lnSpc>
                <a:spcPct val="100000"/>
              </a:lnSpc>
              <a:spcBef>
                <a:spcPts val="0"/>
              </a:spcBef>
              <a:spcAft>
                <a:spcPts val="0"/>
              </a:spcAft>
            </a:pPr>
            <a:r>
              <a:rPr lang="en-US" sz="1100"/>
              <a:t>Cloud Free Analysis-Ready Mosaics</a:t>
            </a:r>
          </a:p>
          <a:p>
            <a:pPr lvl="1">
              <a:lnSpc>
                <a:spcPct val="100000"/>
              </a:lnSpc>
              <a:spcBef>
                <a:spcPts val="0"/>
              </a:spcBef>
              <a:spcAft>
                <a:spcPts val="0"/>
              </a:spcAft>
            </a:pPr>
            <a:r>
              <a:rPr lang="en-US" sz="1100"/>
              <a:t>Dynamic Land Cover Maps</a:t>
            </a:r>
          </a:p>
          <a:p>
            <a:pPr lvl="1">
              <a:lnSpc>
                <a:spcPct val="100000"/>
              </a:lnSpc>
              <a:spcBef>
                <a:spcPts val="0"/>
              </a:spcBef>
              <a:spcAft>
                <a:spcPts val="0"/>
              </a:spcAft>
            </a:pPr>
            <a:r>
              <a:rPr lang="en-US" sz="1100"/>
              <a:t>Land Heath (e.g., Crop Health Status)</a:t>
            </a:r>
          </a:p>
          <a:p>
            <a:pPr marL="260748" lvl="1" indent="0">
              <a:lnSpc>
                <a:spcPct val="100000"/>
              </a:lnSpc>
              <a:spcBef>
                <a:spcPts val="0"/>
              </a:spcBef>
              <a:spcAft>
                <a:spcPts val="0"/>
              </a:spcAft>
              <a:buNone/>
            </a:pPr>
            <a:endParaRPr lang="en-US" sz="500" b="1">
              <a:solidFill>
                <a:srgbClr val="0070C0"/>
              </a:solidFill>
            </a:endParaRPr>
          </a:p>
          <a:p>
            <a:pPr marL="0" indent="0">
              <a:lnSpc>
                <a:spcPct val="100000"/>
              </a:lnSpc>
              <a:spcBef>
                <a:spcPts val="0"/>
              </a:spcBef>
              <a:spcAft>
                <a:spcPts val="0"/>
              </a:spcAft>
              <a:buNone/>
            </a:pPr>
            <a:r>
              <a:rPr lang="en-US" sz="1100" b="1">
                <a:solidFill>
                  <a:srgbClr val="1B8EF2"/>
                </a:solidFill>
              </a:rPr>
              <a:t>Big Data Analytics Services: </a:t>
            </a:r>
          </a:p>
          <a:p>
            <a:pPr>
              <a:lnSpc>
                <a:spcPct val="100000"/>
              </a:lnSpc>
              <a:spcBef>
                <a:spcPts val="0"/>
              </a:spcBef>
              <a:spcAft>
                <a:spcPts val="0"/>
              </a:spcAft>
            </a:pPr>
            <a:r>
              <a:rPr lang="en-US" sz="1100"/>
              <a:t>Creation of new large scale change detection and predictive analytics, </a:t>
            </a:r>
            <a:r>
              <a:rPr lang="en-US" sz="1100" err="1"/>
              <a:t>e.g</a:t>
            </a:r>
            <a:r>
              <a:rPr lang="en-US" sz="1100"/>
              <a:t>,:  </a:t>
            </a:r>
          </a:p>
          <a:p>
            <a:pPr lvl="1">
              <a:lnSpc>
                <a:spcPct val="100000"/>
              </a:lnSpc>
              <a:spcBef>
                <a:spcPts val="0"/>
              </a:spcBef>
              <a:spcAft>
                <a:spcPts val="0"/>
              </a:spcAft>
            </a:pPr>
            <a:r>
              <a:rPr lang="en-US" sz="1100"/>
              <a:t>Ag –  Yield Forecasts through-out season </a:t>
            </a:r>
          </a:p>
          <a:p>
            <a:pPr lvl="1">
              <a:lnSpc>
                <a:spcPct val="100000"/>
              </a:lnSpc>
              <a:spcBef>
                <a:spcPts val="0"/>
              </a:spcBef>
              <a:spcAft>
                <a:spcPts val="0"/>
              </a:spcAft>
            </a:pPr>
            <a:r>
              <a:rPr lang="en-US" sz="1100"/>
              <a:t>Fintech – automated damage assessment for crop insurance, land valuation</a:t>
            </a:r>
          </a:p>
          <a:p>
            <a:pPr lvl="1">
              <a:lnSpc>
                <a:spcPct val="100000"/>
              </a:lnSpc>
              <a:spcBef>
                <a:spcPts val="0"/>
              </a:spcBef>
              <a:spcAft>
                <a:spcPts val="0"/>
              </a:spcAft>
            </a:pPr>
            <a:r>
              <a:rPr lang="en-US" sz="1100"/>
              <a:t>D&amp;I – Change detection alerts for situational awareness</a:t>
            </a:r>
          </a:p>
          <a:p>
            <a:pPr marL="260748" lvl="1" indent="0">
              <a:lnSpc>
                <a:spcPct val="100000"/>
              </a:lnSpc>
              <a:spcBef>
                <a:spcPts val="0"/>
              </a:spcBef>
              <a:spcAft>
                <a:spcPts val="0"/>
              </a:spcAft>
              <a:buNone/>
            </a:pPr>
            <a:endParaRPr lang="en-US" sz="1100"/>
          </a:p>
          <a:p>
            <a:pPr marL="0" indent="0">
              <a:lnSpc>
                <a:spcPct val="100000"/>
              </a:lnSpc>
              <a:spcBef>
                <a:spcPts val="900"/>
              </a:spcBef>
              <a:spcAft>
                <a:spcPts val="0"/>
              </a:spcAft>
              <a:buNone/>
            </a:pPr>
            <a:endParaRPr lang="en-US" sz="1100" b="1">
              <a:solidFill>
                <a:srgbClr val="0070C0"/>
              </a:solidFill>
            </a:endParaRPr>
          </a:p>
          <a:p>
            <a:pPr marL="0" indent="0">
              <a:lnSpc>
                <a:spcPct val="100000"/>
              </a:lnSpc>
              <a:spcBef>
                <a:spcPts val="900"/>
              </a:spcBef>
              <a:spcAft>
                <a:spcPts val="0"/>
              </a:spcAft>
              <a:buNone/>
            </a:pPr>
            <a:endParaRPr lang="en-US" sz="1100" b="1">
              <a:solidFill>
                <a:srgbClr val="0070C0"/>
              </a:solidFill>
            </a:endParaRPr>
          </a:p>
          <a:p>
            <a:pPr>
              <a:lnSpc>
                <a:spcPct val="100000"/>
              </a:lnSpc>
              <a:spcBef>
                <a:spcPts val="0"/>
              </a:spcBef>
              <a:spcAft>
                <a:spcPts val="1200"/>
              </a:spcAft>
              <a:buFont typeface="Arial" panose="020B0604020202020204" pitchFamily="34" charset="0"/>
              <a:buChar char="•"/>
            </a:pPr>
            <a:endParaRPr lang="en-US">
              <a:solidFill>
                <a:srgbClr val="595959"/>
              </a:solidFill>
            </a:endParaRPr>
          </a:p>
        </p:txBody>
      </p:sp>
      <p:pic>
        <p:nvPicPr>
          <p:cNvPr id="27" name="Picture 5">
            <a:extLst>
              <a:ext uri="{FF2B5EF4-FFF2-40B4-BE49-F238E27FC236}">
                <a16:creationId xmlns:a16="http://schemas.microsoft.com/office/drawing/2014/main" id="{15D781A8-E111-384B-9BC3-8DD2F7F8A169}"/>
              </a:ext>
              <a:ext uri="{C183D7F6-B498-43B3-948B-1728B52AA6E4}">
                <adec:decorative xmlns:adec="http://schemas.microsoft.com/office/drawing/2017/decorative" val="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29265" y="1264510"/>
            <a:ext cx="762579" cy="7625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9AD26E9-FF26-C940-8232-37980E99778B}"/>
              </a:ext>
              <a:ext uri="{C183D7F6-B498-43B3-948B-1728B52AA6E4}">
                <adec:decorative xmlns:adec="http://schemas.microsoft.com/office/drawing/2017/decorative" val="1"/>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9972" y="1279527"/>
            <a:ext cx="732547" cy="7325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01FED94B-1833-994A-86A1-F55E5837D5F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606" y="1302377"/>
            <a:ext cx="732547" cy="732547"/>
          </a:xfrm>
          <a:prstGeom prst="rect">
            <a:avLst/>
          </a:prstGeom>
        </p:spPr>
      </p:pic>
      <p:sp>
        <p:nvSpPr>
          <p:cNvPr id="30" name="Rounded Rectangle 29">
            <a:extLst>
              <a:ext uri="{FF2B5EF4-FFF2-40B4-BE49-F238E27FC236}">
                <a16:creationId xmlns:a16="http://schemas.microsoft.com/office/drawing/2014/main" id="{87F37D82-1E5A-C348-950E-2B9E650DE3DD}"/>
              </a:ext>
            </a:extLst>
          </p:cNvPr>
          <p:cNvSpPr/>
          <p:nvPr/>
        </p:nvSpPr>
        <p:spPr>
          <a:xfrm>
            <a:off x="3078446" y="741526"/>
            <a:ext cx="2895600" cy="527726"/>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rPr>
              <a:t>Midstream: </a:t>
            </a:r>
          </a:p>
          <a:p>
            <a:pPr algn="ctr"/>
            <a:r>
              <a:rPr lang="en-US" sz="1400">
                <a:solidFill>
                  <a:srgbClr val="FFFFFF"/>
                </a:solidFill>
              </a:rPr>
              <a:t>Cloud Processing &amp; Platform</a:t>
            </a:r>
          </a:p>
        </p:txBody>
      </p:sp>
      <p:sp>
        <p:nvSpPr>
          <p:cNvPr id="31" name="Rounded Rectangle 30">
            <a:extLst>
              <a:ext uri="{FF2B5EF4-FFF2-40B4-BE49-F238E27FC236}">
                <a16:creationId xmlns:a16="http://schemas.microsoft.com/office/drawing/2014/main" id="{6CB8B92B-C468-7F4B-B5D2-71CBDD5D7CA1}"/>
              </a:ext>
            </a:extLst>
          </p:cNvPr>
          <p:cNvSpPr/>
          <p:nvPr/>
        </p:nvSpPr>
        <p:spPr>
          <a:xfrm>
            <a:off x="72928" y="741526"/>
            <a:ext cx="2895600" cy="527726"/>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rPr>
              <a:t>Upstream: </a:t>
            </a:r>
          </a:p>
          <a:p>
            <a:pPr algn="ctr"/>
            <a:r>
              <a:rPr lang="en-US" sz="1400">
                <a:solidFill>
                  <a:srgbClr val="FFFFFF"/>
                </a:solidFill>
              </a:rPr>
              <a:t>Data Capture</a:t>
            </a:r>
          </a:p>
        </p:txBody>
      </p:sp>
      <p:sp>
        <p:nvSpPr>
          <p:cNvPr id="32" name="Rounded Rectangle 31">
            <a:extLst>
              <a:ext uri="{FF2B5EF4-FFF2-40B4-BE49-F238E27FC236}">
                <a16:creationId xmlns:a16="http://schemas.microsoft.com/office/drawing/2014/main" id="{CD49D9D6-E5A8-BD44-8236-DDB29FCA6A5D}"/>
              </a:ext>
            </a:extLst>
          </p:cNvPr>
          <p:cNvSpPr/>
          <p:nvPr/>
        </p:nvSpPr>
        <p:spPr>
          <a:xfrm>
            <a:off x="6079477" y="741526"/>
            <a:ext cx="2895600" cy="527726"/>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FFFFFF"/>
                </a:solidFill>
              </a:rPr>
              <a:t>Downstream: </a:t>
            </a:r>
          </a:p>
          <a:p>
            <a:pPr algn="ctr"/>
            <a:r>
              <a:rPr lang="en-US" sz="1400">
                <a:solidFill>
                  <a:srgbClr val="FFFFFF"/>
                </a:solidFill>
              </a:rPr>
              <a:t>Analytics Products &amp; Services</a:t>
            </a:r>
          </a:p>
        </p:txBody>
      </p:sp>
      <p:sp>
        <p:nvSpPr>
          <p:cNvPr id="2" name="Right Arrow 1">
            <a:extLst>
              <a:ext uri="{FF2B5EF4-FFF2-40B4-BE49-F238E27FC236}">
                <a16:creationId xmlns:a16="http://schemas.microsoft.com/office/drawing/2014/main" id="{D21C3238-1E92-4747-BE9F-2C6A82227AE0}"/>
              </a:ext>
              <a:ext uri="{C183D7F6-B498-43B3-948B-1728B52AA6E4}">
                <adec:decorative xmlns:adec="http://schemas.microsoft.com/office/drawing/2017/decorative" val="1"/>
              </a:ext>
            </a:extLst>
          </p:cNvPr>
          <p:cNvSpPr/>
          <p:nvPr/>
        </p:nvSpPr>
        <p:spPr>
          <a:xfrm>
            <a:off x="2850512" y="1446612"/>
            <a:ext cx="357844" cy="358868"/>
          </a:xfrm>
          <a:prstGeom prst="rightArrow">
            <a:avLst/>
          </a:prstGeom>
          <a:noFill/>
          <a:ln w="635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 name="Right Arrow 14">
            <a:extLst>
              <a:ext uri="{FF2B5EF4-FFF2-40B4-BE49-F238E27FC236}">
                <a16:creationId xmlns:a16="http://schemas.microsoft.com/office/drawing/2014/main" id="{DEAC8A26-11B4-8844-A8CA-952887E95C58}"/>
              </a:ext>
              <a:ext uri="{C183D7F6-B498-43B3-948B-1728B52AA6E4}">
                <adec:decorative xmlns:adec="http://schemas.microsoft.com/office/drawing/2017/decorative" val="1"/>
              </a:ext>
            </a:extLst>
          </p:cNvPr>
          <p:cNvSpPr/>
          <p:nvPr/>
        </p:nvSpPr>
        <p:spPr>
          <a:xfrm>
            <a:off x="5867110" y="1462022"/>
            <a:ext cx="357844" cy="358868"/>
          </a:xfrm>
          <a:prstGeom prst="rightArrow">
            <a:avLst/>
          </a:prstGeom>
          <a:noFill/>
          <a:ln w="6350">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24793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B76AA0-CC75-C445-9958-A4A45C89096A}"/>
              </a:ext>
            </a:extLst>
          </p:cNvPr>
          <p:cNvSpPr>
            <a:spLocks noGrp="1"/>
          </p:cNvSpPr>
          <p:nvPr>
            <p:ph type="sldNum" sz="quarter" idx="12"/>
          </p:nvPr>
        </p:nvSpPr>
        <p:spPr/>
        <p:txBody>
          <a:bodyPr/>
          <a:lstStyle/>
          <a:p>
            <a:fld id="{70CD1E0D-638F-2645-9754-39F0BAC61CDA}" type="slidenum">
              <a:rPr lang="en-US" smtClean="0"/>
              <a:pPr/>
              <a:t>9</a:t>
            </a:fld>
            <a:endParaRPr lang="en-US"/>
          </a:p>
        </p:txBody>
      </p:sp>
      <p:sp>
        <p:nvSpPr>
          <p:cNvPr id="30" name="Content Placeholder 3">
            <a:extLst>
              <a:ext uri="{FF2B5EF4-FFF2-40B4-BE49-F238E27FC236}">
                <a16:creationId xmlns:a16="http://schemas.microsoft.com/office/drawing/2014/main" id="{EB4636E3-8077-3943-9EA9-64C01D8442D1}"/>
              </a:ext>
            </a:extLst>
          </p:cNvPr>
          <p:cNvSpPr>
            <a:spLocks noGrp="1"/>
          </p:cNvSpPr>
          <p:nvPr>
            <p:ph sz="quarter" idx="13"/>
          </p:nvPr>
        </p:nvSpPr>
        <p:spPr>
          <a:xfrm>
            <a:off x="187953" y="568276"/>
            <a:ext cx="8740893" cy="588869"/>
          </a:xfrm>
        </p:spPr>
        <p:txBody>
          <a:bodyPr/>
          <a:lstStyle/>
          <a:p>
            <a:pPr marL="0" indent="0">
              <a:lnSpc>
                <a:spcPct val="90000"/>
              </a:lnSpc>
              <a:buNone/>
            </a:pPr>
            <a:r>
              <a:rPr lang="en-US" sz="1600" b="1" dirty="0">
                <a:solidFill>
                  <a:srgbClr val="1B8EF2"/>
                </a:solidFill>
              </a:rPr>
              <a:t>The </a:t>
            </a:r>
            <a:r>
              <a:rPr lang="en-US" sz="1600" b="1" dirty="0" err="1">
                <a:solidFill>
                  <a:srgbClr val="1B8EF2"/>
                </a:solidFill>
              </a:rPr>
              <a:t>EarthDaily</a:t>
            </a:r>
            <a:r>
              <a:rPr lang="en-US" sz="1600" b="1" dirty="0">
                <a:solidFill>
                  <a:srgbClr val="1B8EF2"/>
                </a:solidFill>
              </a:rPr>
              <a:t> Constellation has 9 satellites plus 1 in-orbit spare, </a:t>
            </a:r>
            <a:r>
              <a:rPr lang="en-US" sz="1600" b="1" dirty="0" err="1">
                <a:solidFill>
                  <a:srgbClr val="1B8EF2"/>
                </a:solidFill>
              </a:rPr>
              <a:t>equi</a:t>
            </a:r>
            <a:r>
              <a:rPr lang="en-US" sz="1600" b="1" dirty="0">
                <a:solidFill>
                  <a:srgbClr val="1B8EF2"/>
                </a:solidFill>
              </a:rPr>
              <a:t>-spaced around a sun-synchronous orbit with a 10:30 a.m. equator crossing time</a:t>
            </a:r>
          </a:p>
        </p:txBody>
      </p:sp>
      <p:sp>
        <p:nvSpPr>
          <p:cNvPr id="16" name="TextBox 15">
            <a:extLst>
              <a:ext uri="{FF2B5EF4-FFF2-40B4-BE49-F238E27FC236}">
                <a16:creationId xmlns:a16="http://schemas.microsoft.com/office/drawing/2014/main" id="{089DB66A-59E7-584F-B5E6-507CBAE4DDEF}"/>
              </a:ext>
            </a:extLst>
          </p:cNvPr>
          <p:cNvSpPr txBox="1"/>
          <p:nvPr/>
        </p:nvSpPr>
        <p:spPr>
          <a:xfrm>
            <a:off x="369652" y="3502467"/>
            <a:ext cx="4066162" cy="1546577"/>
          </a:xfrm>
          <a:prstGeom prst="rect">
            <a:avLst/>
          </a:prstGeom>
          <a:noFill/>
        </p:spPr>
        <p:txBody>
          <a:bodyPr wrap="square" lIns="91440" tIns="45720" rIns="91440" bIns="45720" anchor="t">
            <a:spAutoFit/>
          </a:bodyPr>
          <a:lstStyle/>
          <a:p>
            <a:pPr algn="ctr">
              <a:lnSpc>
                <a:spcPct val="90000"/>
              </a:lnSpc>
            </a:pPr>
            <a:r>
              <a:rPr lang="en-US" sz="1500" b="1" dirty="0">
                <a:solidFill>
                  <a:srgbClr val="00D25F"/>
                </a:solidFill>
              </a:rPr>
              <a:t>Extensive pre-launch calibration campaign and continuous in-orbit cross calibration to government science satellites</a:t>
            </a:r>
          </a:p>
          <a:p>
            <a:pPr algn="ctr">
              <a:lnSpc>
                <a:spcPct val="90000"/>
              </a:lnSpc>
            </a:pPr>
            <a:r>
              <a:rPr lang="en-US" sz="1500" b="1" dirty="0">
                <a:solidFill>
                  <a:srgbClr val="00D25F"/>
                </a:solidFill>
              </a:rPr>
              <a:t>(e.g., Landsat-9 &amp; Sentinel-2</a:t>
            </a:r>
            <a:r>
              <a:rPr lang="en-US" sz="1500" dirty="0">
                <a:solidFill>
                  <a:srgbClr val="00D25F"/>
                </a:solidFill>
              </a:rPr>
              <a:t>) </a:t>
            </a:r>
            <a:r>
              <a:rPr lang="en-US" sz="1500" b="1" dirty="0">
                <a:solidFill>
                  <a:srgbClr val="00D25F"/>
                </a:solidFill>
              </a:rPr>
              <a:t>will ensure scientific grade quality</a:t>
            </a:r>
          </a:p>
          <a:p>
            <a:pPr marL="0" indent="0" algn="ctr">
              <a:lnSpc>
                <a:spcPct val="90000"/>
              </a:lnSpc>
              <a:buNone/>
            </a:pPr>
            <a:endParaRPr lang="en-US" sz="1500" dirty="0">
              <a:solidFill>
                <a:srgbClr val="00D25F"/>
              </a:solidFill>
            </a:endParaRPr>
          </a:p>
          <a:p>
            <a:pPr marL="0" indent="0" algn="ctr">
              <a:lnSpc>
                <a:spcPct val="90000"/>
              </a:lnSpc>
              <a:buNone/>
            </a:pPr>
            <a:endParaRPr lang="en-US" sz="1500" b="1" i="1" dirty="0">
              <a:solidFill>
                <a:srgbClr val="C00000"/>
              </a:solidFill>
            </a:endParaRPr>
          </a:p>
        </p:txBody>
      </p:sp>
      <p:sp>
        <p:nvSpPr>
          <p:cNvPr id="10" name="Title 2">
            <a:extLst>
              <a:ext uri="{FF2B5EF4-FFF2-40B4-BE49-F238E27FC236}">
                <a16:creationId xmlns:a16="http://schemas.microsoft.com/office/drawing/2014/main" id="{FABCAF69-8205-C44F-A427-410C30DB16BB}"/>
              </a:ext>
            </a:extLst>
          </p:cNvPr>
          <p:cNvSpPr>
            <a:spLocks noGrp="1"/>
          </p:cNvSpPr>
          <p:nvPr>
            <p:ph type="title"/>
          </p:nvPr>
        </p:nvSpPr>
        <p:spPr>
          <a:xfrm>
            <a:off x="1450847" y="36658"/>
            <a:ext cx="7477999" cy="862492"/>
          </a:xfrm>
        </p:spPr>
        <p:txBody>
          <a:bodyPr/>
          <a:lstStyle/>
          <a:p>
            <a:r>
              <a:rPr lang="en-US" dirty="0" err="1"/>
              <a:t>EarthDaily</a:t>
            </a:r>
            <a:r>
              <a:rPr lang="en-US" dirty="0"/>
              <a:t> Satellites – </a:t>
            </a:r>
            <a:r>
              <a:rPr lang="en-US" dirty="0">
                <a:solidFill>
                  <a:srgbClr val="FF0000"/>
                </a:solidFill>
              </a:rPr>
              <a:t>Launching in 2023</a:t>
            </a:r>
          </a:p>
        </p:txBody>
      </p:sp>
      <p:pic>
        <p:nvPicPr>
          <p:cNvPr id="8" name="Picture 7" descr="A satellite in space&#10;">
            <a:extLst>
              <a:ext uri="{FF2B5EF4-FFF2-40B4-BE49-F238E27FC236}">
                <a16:creationId xmlns:a16="http://schemas.microsoft.com/office/drawing/2014/main" id="{5444C4BD-747A-5B46-9E4C-F59E6A3026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15" y="1114034"/>
            <a:ext cx="2881934" cy="1337012"/>
          </a:xfrm>
          <a:prstGeom prst="rect">
            <a:avLst/>
          </a:prstGeom>
          <a:ln>
            <a:solidFill>
              <a:schemeClr val="tx1">
                <a:lumMod val="65000"/>
                <a:lumOff val="35000"/>
              </a:schemeClr>
            </a:solidFill>
          </a:ln>
          <a:effectLst>
            <a:outerShdw blurRad="50800" dist="38100" dir="8100000" algn="tr" rotWithShape="0">
              <a:prstClr val="black">
                <a:alpha val="40000"/>
              </a:prstClr>
            </a:outerShdw>
          </a:effectLst>
        </p:spPr>
      </p:pic>
      <p:sp>
        <p:nvSpPr>
          <p:cNvPr id="9" name="Content Placeholder 3">
            <a:extLst>
              <a:ext uri="{FF2B5EF4-FFF2-40B4-BE49-F238E27FC236}">
                <a16:creationId xmlns:a16="http://schemas.microsoft.com/office/drawing/2014/main" id="{0F412C77-A965-D844-BD96-AC563533B129}"/>
              </a:ext>
            </a:extLst>
          </p:cNvPr>
          <p:cNvSpPr txBox="1">
            <a:spLocks/>
          </p:cNvSpPr>
          <p:nvPr/>
        </p:nvSpPr>
        <p:spPr>
          <a:xfrm>
            <a:off x="186004" y="1417027"/>
            <a:ext cx="5127141" cy="862492"/>
          </a:xfrm>
          <a:prstGeom prst="rect">
            <a:avLst/>
          </a:prstGeom>
        </p:spPr>
        <p:txBody>
          <a:bodyPr/>
          <a:lstStyle>
            <a:lvl1pPr marL="342892" indent="-342892" algn="l" defTabSz="457189" rtl="0" eaLnBrk="1" latinLnBrk="0" hangingPunct="1">
              <a:spcBef>
                <a:spcPct val="20000"/>
              </a:spcBef>
              <a:buFont typeface="Arial"/>
              <a:buChar char="•"/>
              <a:defRPr sz="2000" b="0" i="0" kern="1200" baseline="0">
                <a:solidFill>
                  <a:srgbClr val="333333"/>
                </a:solidFill>
                <a:latin typeface="+mn-lt"/>
                <a:ea typeface="+mn-ea"/>
                <a:cs typeface="+mn-cs"/>
              </a:defRPr>
            </a:lvl1pPr>
            <a:lvl2pPr marL="742931" indent="-285743" algn="l" defTabSz="457189" rtl="0" eaLnBrk="1" latinLnBrk="0" hangingPunct="1">
              <a:spcBef>
                <a:spcPct val="20000"/>
              </a:spcBef>
              <a:buFont typeface="Arial"/>
              <a:buChar char="–"/>
              <a:defRPr sz="1900" b="0" i="0" kern="1200" baseline="0">
                <a:solidFill>
                  <a:srgbClr val="333333"/>
                </a:solidFill>
                <a:latin typeface="+mn-lt"/>
                <a:ea typeface="+mn-ea"/>
                <a:cs typeface="+mn-cs"/>
              </a:defRPr>
            </a:lvl2pPr>
            <a:lvl3pPr marL="1142972" indent="-228594" algn="l" defTabSz="457189" rtl="0" eaLnBrk="1" latinLnBrk="0" hangingPunct="1">
              <a:spcBef>
                <a:spcPct val="20000"/>
              </a:spcBef>
              <a:buFont typeface="Arial"/>
              <a:buChar char="•"/>
              <a:defRPr sz="1800" b="0" i="0" kern="1200" baseline="0">
                <a:solidFill>
                  <a:srgbClr val="333333"/>
                </a:solidFill>
                <a:latin typeface="+mn-lt"/>
                <a:ea typeface="+mn-ea"/>
                <a:cs typeface="+mn-cs"/>
              </a:defRPr>
            </a:lvl3pPr>
            <a:lvl4pPr marL="1600160" indent="-228594" algn="l" defTabSz="457189" rtl="0" eaLnBrk="1" latinLnBrk="0" hangingPunct="1">
              <a:spcBef>
                <a:spcPct val="20000"/>
              </a:spcBef>
              <a:buFont typeface="Arial"/>
              <a:buChar char="–"/>
              <a:defRPr sz="1700" b="0" i="0" kern="1200" baseline="0">
                <a:solidFill>
                  <a:srgbClr val="333333"/>
                </a:solidFill>
                <a:latin typeface="+mn-lt"/>
                <a:ea typeface="+mn-ea"/>
                <a:cs typeface="+mn-cs"/>
              </a:defRPr>
            </a:lvl4pPr>
            <a:lvl5pPr marL="2057348" indent="-228594" algn="l" defTabSz="457189" rtl="0" eaLnBrk="1" latinLnBrk="0" hangingPunct="1">
              <a:spcBef>
                <a:spcPct val="20000"/>
              </a:spcBef>
              <a:buFont typeface="Arial"/>
              <a:buChar char="»"/>
              <a:defRPr sz="1600" b="0" i="0" kern="1200" baseline="0">
                <a:solidFill>
                  <a:srgbClr val="333333"/>
                </a:solidFill>
                <a:latin typeface="+mn-lt"/>
                <a:ea typeface="+mn-ea"/>
                <a:cs typeface="+mn-cs"/>
              </a:defRPr>
            </a:lvl5pPr>
            <a:lvl6pPr marL="2514537" indent="-228594" algn="l" defTabSz="457189" rtl="0" eaLnBrk="1" latinLnBrk="0" hangingPunct="1">
              <a:spcBef>
                <a:spcPct val="20000"/>
              </a:spcBef>
              <a:buFont typeface="Arial"/>
              <a:buChar char="•"/>
              <a:defRPr sz="14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82563" lvl="1" indent="-171450">
              <a:lnSpc>
                <a:spcPct val="90000"/>
              </a:lnSpc>
            </a:pPr>
            <a:r>
              <a:rPr lang="en-US" sz="1600" dirty="0">
                <a:solidFill>
                  <a:schemeClr val="tx1"/>
                </a:solidFill>
              </a:rPr>
              <a:t>Proven satellite bus with substantial flight heritage</a:t>
            </a:r>
          </a:p>
          <a:p>
            <a:pPr marL="182563" lvl="1" indent="-171450">
              <a:lnSpc>
                <a:spcPct val="90000"/>
              </a:lnSpc>
            </a:pPr>
            <a:r>
              <a:rPr lang="en-US" sz="1600" dirty="0">
                <a:solidFill>
                  <a:schemeClr val="tx1"/>
                </a:solidFill>
              </a:rPr>
              <a:t>Proven cameras and sensors, leveraging many years of commercial + government investment</a:t>
            </a:r>
          </a:p>
          <a:p>
            <a:pPr marL="582604" lvl="2" indent="-171450">
              <a:lnSpc>
                <a:spcPct val="90000"/>
              </a:lnSpc>
            </a:pPr>
            <a:r>
              <a:rPr lang="en-US" sz="1500" dirty="0">
                <a:solidFill>
                  <a:schemeClr val="tx1"/>
                </a:solidFill>
              </a:rPr>
              <a:t>In the process of finalizing the exact spectral channels required to serve a wide range of applications</a:t>
            </a:r>
          </a:p>
          <a:p>
            <a:pPr marL="182563" lvl="1" indent="-171450">
              <a:lnSpc>
                <a:spcPct val="90000"/>
              </a:lnSpc>
            </a:pPr>
            <a:r>
              <a:rPr lang="en-US" sz="1600" dirty="0">
                <a:solidFill>
                  <a:schemeClr val="tx1"/>
                </a:solidFill>
              </a:rPr>
              <a:t>Lifetime: 10+ year mission design</a:t>
            </a:r>
          </a:p>
          <a:p>
            <a:pPr marL="182563" lvl="1" indent="-171450">
              <a:lnSpc>
                <a:spcPct val="90000"/>
              </a:lnSpc>
            </a:pPr>
            <a:endParaRPr lang="en-US" sz="1050" dirty="0">
              <a:solidFill>
                <a:schemeClr val="tx1"/>
              </a:solidFill>
            </a:endParaRPr>
          </a:p>
          <a:p>
            <a:pPr marL="582602" lvl="1" indent="-182563">
              <a:lnSpc>
                <a:spcPct val="90000"/>
              </a:lnSpc>
            </a:pPr>
            <a:endParaRPr lang="en-US" sz="1050" dirty="0">
              <a:solidFill>
                <a:schemeClr val="tx1"/>
              </a:solidFill>
            </a:endParaRPr>
          </a:p>
          <a:p>
            <a:pPr marL="400039" lvl="1" indent="0">
              <a:lnSpc>
                <a:spcPct val="90000"/>
              </a:lnSpc>
              <a:buFont typeface="Arial"/>
              <a:buNone/>
            </a:pPr>
            <a:endParaRPr lang="en-US" sz="500" dirty="0">
              <a:solidFill>
                <a:schemeClr val="tx1"/>
              </a:solidFill>
            </a:endParaRPr>
          </a:p>
          <a:p>
            <a:pPr marL="0" indent="0">
              <a:lnSpc>
                <a:spcPct val="90000"/>
              </a:lnSpc>
              <a:buFont typeface="Arial"/>
              <a:buNone/>
            </a:pPr>
            <a:endParaRPr lang="en-US" sz="1100" dirty="0">
              <a:solidFill>
                <a:schemeClr val="tx1"/>
              </a:solidFill>
            </a:endParaRPr>
          </a:p>
        </p:txBody>
      </p:sp>
      <p:pic>
        <p:nvPicPr>
          <p:cNvPr id="11" name="Picture 10">
            <a:extLst>
              <a:ext uri="{FF2B5EF4-FFF2-40B4-BE49-F238E27FC236}">
                <a16:creationId xmlns:a16="http://schemas.microsoft.com/office/drawing/2014/main" id="{905075BF-CF07-FA48-B5C1-7B2D2580FF6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5440" y="2650710"/>
            <a:ext cx="4022325" cy="2138451"/>
          </a:xfrm>
          <a:prstGeom prst="rect">
            <a:avLst/>
          </a:prstGeom>
        </p:spPr>
      </p:pic>
    </p:spTree>
    <p:extLst>
      <p:ext uri="{BB962C8B-B14F-4D97-AF65-F5344CB8AC3E}">
        <p14:creationId xmlns:p14="http://schemas.microsoft.com/office/powerpoint/2010/main" val="599659790"/>
      </p:ext>
    </p:extLst>
  </p:cSld>
  <p:clrMapOvr>
    <a:masterClrMapping/>
  </p:clrMapOvr>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A_WIP" id="{FED19497-966D-8B4D-A45F-675B2BC1CEED}" vid="{1CB29E7B-702C-9A45-BF09-9B978BA5F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0E5AEFD4F2A44B7422382A2C15759" ma:contentTypeVersion="4" ma:contentTypeDescription="Create a new document." ma:contentTypeScope="" ma:versionID="d33cbff2f755e2e67fbe3c80f53a1158">
  <xsd:schema xmlns:xsd="http://www.w3.org/2001/XMLSchema" xmlns:xs="http://www.w3.org/2001/XMLSchema" xmlns:p="http://schemas.microsoft.com/office/2006/metadata/properties" xmlns:ns2="75a6f060-23d4-491b-988d-29ae735518c4" xmlns:ns3="992a7aa7-d930-440a-be9b-2ec3b8a1a36f" targetNamespace="http://schemas.microsoft.com/office/2006/metadata/properties" ma:root="true" ma:fieldsID="66b13b21117e16bce9118cc372a60d2c" ns2:_="" ns3:_="">
    <xsd:import namespace="75a6f060-23d4-491b-988d-29ae735518c4"/>
    <xsd:import namespace="992a7aa7-d930-440a-be9b-2ec3b8a1a3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6f060-23d4-491b-988d-29ae73551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a7aa7-d930-440a-be9b-2ec3b8a1a3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7DD6EE-887A-4A73-B34E-640513238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6f060-23d4-491b-988d-29ae735518c4"/>
    <ds:schemaRef ds:uri="992a7aa7-d930-440a-be9b-2ec3b8a1a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CE3C44-8BC6-4424-A15D-044E68B06E48}">
  <ds:schemaRefs>
    <ds:schemaRef ds:uri="8e132ce7-7aeb-4532-b5f8-a46081c45a19"/>
    <ds:schemaRef ds:uri="bdff7187-01bd-43bd-80aa-15ccaa354e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6FDA0E-0C7A-4455-89C4-94A109C105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2726</Words>
  <Application>Microsoft Office PowerPoint</Application>
  <PresentationFormat>On-screen Show (16:9)</PresentationFormat>
  <Paragraphs>268</Paragraphs>
  <Slides>17</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Axiforma Book</vt:lpstr>
      <vt:lpstr>Axiforma Light</vt:lpstr>
      <vt:lpstr>Calibri</vt:lpstr>
      <vt:lpstr>Helvetica Neue</vt:lpstr>
      <vt:lpstr>Helvetica Neue Light</vt:lpstr>
      <vt:lpstr>Helvetica Neue Medium</vt:lpstr>
      <vt:lpstr>HELVETICA NEUE THIN</vt:lpstr>
      <vt:lpstr>HELVETICA NEUE THIN</vt:lpstr>
      <vt:lpstr>Mali Light</vt:lpstr>
      <vt:lpstr>Segoe UI</vt:lpstr>
      <vt:lpstr>Wingdings</vt:lpstr>
      <vt:lpstr>1_Office Theme</vt:lpstr>
      <vt:lpstr>EarthDaily Analytics - Delivering Scientific Imagery of our Planet for a Sustainable Future</vt:lpstr>
      <vt:lpstr>EarthDaily’s Data and Analytics Services for ECCC</vt:lpstr>
      <vt:lpstr>Who we are</vt:lpstr>
      <vt:lpstr>Company Overview</vt:lpstr>
      <vt:lpstr>A Pressing Need: for Global Monitoring </vt:lpstr>
      <vt:lpstr>The Solution:  the EarthDaily Satellite Constellation</vt:lpstr>
      <vt:lpstr>The EarthDaily System is Fully Vertically-Integrated</vt:lpstr>
      <vt:lpstr>The EarthDaily System is Fully Vertically-Integrated </vt:lpstr>
      <vt:lpstr>EarthDaily Satellites – Launching in 2023</vt:lpstr>
      <vt:lpstr>EarthDaily Optical Payload Performance</vt:lpstr>
      <vt:lpstr>EarthDaily Constellation is Backed By World’s Most Advanced Ground Processing: EarthPipeline</vt:lpstr>
      <vt:lpstr>EarthPipeline is the Leading Cloud-Native Ground Segment Satellite Processing Technology</vt:lpstr>
      <vt:lpstr>EarthMosaics: Powerful Tool for Large Scale Analytics</vt:lpstr>
      <vt:lpstr>EarthMosaics: Powerful Tool for Large Scale Analytics </vt:lpstr>
      <vt:lpstr>EarthPlatform:  a Rich Set of Services</vt:lpstr>
      <vt:lpstr>EDA is a Software and Information Services Space Company</vt:lpstr>
      <vt:lpstr>Thank you! Contact me at: kbeckett@earthdaily.com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Urthecast Icons</dc:title>
  <dc:creator>William Parkinson</dc:creator>
  <cp:lastModifiedBy>Ali, Manaal (Contractor)</cp:lastModifiedBy>
  <cp:revision>10</cp:revision>
  <dcterms:created xsi:type="dcterms:W3CDTF">2021-04-26T21:46:34Z</dcterms:created>
  <dcterms:modified xsi:type="dcterms:W3CDTF">2022-01-16T20:00:56Z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0x0101002BB0E5AEFD4F2A44B7422382A2C15759</vt:lpwstr>
  </property>
</Properties>
</file>